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slides/slide22.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s/slide23.xml" ContentType="application/vnd.openxmlformats-officedocument.presentationml.slide+xml"/>
  <Override PartName="/ppt/presentation.xml" ContentType="application/vnd.openxmlformats-officedocument.presentationml.presentation.main+xml"/>
  <Override PartName="/ppt/slides/slide2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5.xml" ContentType="application/vnd.openxmlformats-officedocument.presentationml.slideLayout+xml"/>
  <Override PartName="/ppt/slideLayouts/slideLayout114.xml" ContentType="application/vnd.openxmlformats-officedocument.presentationml.slideLayout+xml"/>
  <Override PartName="/ppt/slideLayouts/slideLayout106.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107.xml" ContentType="application/vnd.openxmlformats-officedocument.presentationml.slideLayout+xml"/>
  <Override PartName="/ppt/slideLayouts/slideLayout131.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142.xml" ContentType="application/vnd.openxmlformats-officedocument.presentationml.slideLayout+xml"/>
  <Override PartName="/ppt/slideLayouts/slideLayout133.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Layouts/slideLayout152.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47.xml" ContentType="application/vnd.openxmlformats-officedocument.presentationml.slideLayout+xml"/>
  <Override PartName="/ppt/slideLayouts/slideLayout146.xml" ContentType="application/vnd.openxmlformats-officedocument.presentationml.slideLayout+xml"/>
  <Override PartName="/ppt/slideLayouts/slideLayout145.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1.xml" ContentType="application/vnd.openxmlformats-officedocument.presentationml.slideLayout+xml"/>
  <Override PartName="/ppt/slideLayouts/slideLayout132.xml" ContentType="application/vnd.openxmlformats-officedocument.presentationml.slideLayout+xml"/>
  <Override PartName="/ppt/slideLayouts/slideLayout68.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23.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36.xml" ContentType="application/vnd.openxmlformats-officedocument.presentationml.slideLayout+xml"/>
  <Override PartName="/ppt/slideLayouts/slideLayout57.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32.xml" ContentType="application/vnd.openxmlformats-officedocument.presentationml.slideLayout+xml"/>
  <Override PartName="/ppt/slideLayouts/slideLayout16.xml" ContentType="application/vnd.openxmlformats-officedocument.presentationml.slideLayout+xml"/>
  <Override PartName="/ppt/slideLayouts/slideLayout29.xml" ContentType="application/vnd.openxmlformats-officedocument.presentationml.slideLayout+xml"/>
  <Override PartName="/ppt/slideLayouts/slideLayout65.xml" ContentType="application/vnd.openxmlformats-officedocument.presentationml.slideLayout+xml"/>
  <Override PartName="/ppt/slideLayouts/slideLayout28.xml" ContentType="application/vnd.openxmlformats-officedocument.presentationml.slideLayout+xml"/>
  <Override PartName="/ppt/slideLayouts/slideLayout17.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69.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31.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5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47.xml" ContentType="application/vnd.openxmlformats-officedocument.presentationml.slideLayout+xml"/>
  <Override PartName="/ppt/slideLayouts/slideLayout53.xml" ContentType="application/vnd.openxmlformats-officedocument.presentationml.slideLayout+xml"/>
  <Override PartName="/ppt/slideLayouts/slideLayout8.xml" ContentType="application/vnd.openxmlformats-officedocument.presentationml.slideLayout+xml"/>
  <Override PartName="/ppt/slideLayouts/slideLayout54.xml" ContentType="application/vnd.openxmlformats-officedocument.presentationml.slideLayout+xml"/>
  <Override PartName="/ppt/slideLayouts/slideLayout49.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0.xml" ContentType="application/vnd.openxmlformats-officedocument.presentationml.slideLayout+xml"/>
  <Override PartName="/ppt/slideLayouts/slideLayout5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46.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70.xml" ContentType="application/vnd.openxmlformats-officedocument.presentationml.slideLayout+xml"/>
  <Override PartName="/ppt/slideLayouts/slideLayout39.xml" ContentType="application/vnd.openxmlformats-officedocument.presentationml.slideLayout+xml"/>
  <Override PartName="/ppt/slideLayouts/slideLayout45.xml" ContentType="application/vnd.openxmlformats-officedocument.presentationml.slideLayout+xml"/>
  <Override PartName="/ppt/slideLayouts/slideLayout2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Masters/notesMaster1.xml" ContentType="application/vnd.openxmlformats-officedocument.presentationml.notesMaster+xml"/>
  <Override PartName="/ppt/theme/theme1.xml" ContentType="application/vnd.openxmlformats-officedocument.theme+xml"/>
  <Override PartName="/ppt/diagrams/drawing2.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ppt/tags/tag214.xml" ContentType="application/vnd.openxmlformats-officedocument.presentationml.tags+xml"/>
  <Override PartName="/ppt/tags/tag106.xml" ContentType="application/vnd.openxmlformats-officedocument.presentationml.tags+xml"/>
  <Override PartName="/ppt/tags/tag105.xml" ContentType="application/vnd.openxmlformats-officedocument.presentationml.tags+xml"/>
  <Override PartName="/ppt/tags/tag104.xml" ContentType="application/vnd.openxmlformats-officedocument.presentationml.tags+xml"/>
  <Override PartName="/ppt/tags/tag103.xml" ContentType="application/vnd.openxmlformats-officedocument.presentationml.tags+xml"/>
  <Override PartName="/ppt/tags/tag102.xml" ContentType="application/vnd.openxmlformats-officedocument.presentationml.tags+xml"/>
  <Override PartName="/ppt/tags/tag101.xml" ContentType="application/vnd.openxmlformats-officedocument.presentationml.tags+xml"/>
  <Override PartName="/ppt/tags/tag100.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6.xml" ContentType="application/vnd.openxmlformats-officedocument.presentationml.tags+xml"/>
  <Override PartName="/ppt/tags/tag115.xml" ContentType="application/vnd.openxmlformats-officedocument.presentationml.tags+xml"/>
  <Override PartName="/ppt/tags/tag114.xml" ContentType="application/vnd.openxmlformats-officedocument.presentationml.tags+xml"/>
  <Override PartName="/ppt/tags/tag113.xml" ContentType="application/vnd.openxmlformats-officedocument.presentationml.tags+xml"/>
  <Override PartName="/ppt/tags/tag112.xml" ContentType="application/vnd.openxmlformats-officedocument.presentationml.tags+xml"/>
  <Override PartName="/ppt/tags/tag111.xml" ContentType="application/vnd.openxmlformats-officedocument.presentationml.tags+xml"/>
  <Override PartName="/ppt/tags/tag110.xml" ContentType="application/vnd.openxmlformats-officedocument.presentationml.tags+xml"/>
  <Override PartName="/ppt/tags/tag99.xml" ContentType="application/vnd.openxmlformats-officedocument.presentationml.tags+xml"/>
  <Override PartName="/ppt/tags/tag98.xml" ContentType="application/vnd.openxmlformats-officedocument.presentationml.tags+xml"/>
  <Override PartName="/ppt/tags/tag97.xml" ContentType="application/vnd.openxmlformats-officedocument.presentationml.tags+xml"/>
  <Override PartName="/ppt/tags/tag86.xml" ContentType="application/vnd.openxmlformats-officedocument.presentationml.tags+xml"/>
  <Override PartName="/ppt/tags/tag85.xml" ContentType="application/vnd.openxmlformats-officedocument.presentationml.tags+xml"/>
  <Override PartName="/ppt/tags/tag84.xml" ContentType="application/vnd.openxmlformats-officedocument.presentationml.tags+xml"/>
  <Override PartName="/ppt/tags/tag83.xml" ContentType="application/vnd.openxmlformats-officedocument.presentationml.tags+xml"/>
  <Override PartName="/ppt/tags/tag82.xml" ContentType="application/vnd.openxmlformats-officedocument.presentationml.tags+xml"/>
  <Override PartName="/ppt/tags/tag81.xml" ContentType="application/vnd.openxmlformats-officedocument.presentationml.tags+xml"/>
  <Override PartName="/ppt/tags/tag80.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6.xml" ContentType="application/vnd.openxmlformats-officedocument.presentationml.tags+xml"/>
  <Override PartName="/ppt/tags/tag95.xml" ContentType="application/vnd.openxmlformats-officedocument.presentationml.tags+xml"/>
  <Override PartName="/ppt/tags/tag94.xml" ContentType="application/vnd.openxmlformats-officedocument.presentationml.tags+xml"/>
  <Override PartName="/ppt/tags/tag93.xml" ContentType="application/vnd.openxmlformats-officedocument.presentationml.tags+xml"/>
  <Override PartName="/ppt/tags/tag92.xml" ContentType="application/vnd.openxmlformats-officedocument.presentationml.tags+xml"/>
  <Override PartName="/ppt/tags/tag91.xml" ContentType="application/vnd.openxmlformats-officedocument.presentationml.tags+xml"/>
  <Override PartName="/ppt/tags/tag90.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45.xml" ContentType="application/vnd.openxmlformats-officedocument.presentationml.tags+xml"/>
  <Override PartName="/ppt/tags/tag144.xml" ContentType="application/vnd.openxmlformats-officedocument.presentationml.tags+xml"/>
  <Override PartName="/ppt/tags/tag143.xml" ContentType="application/vnd.openxmlformats-officedocument.presentationml.tags+xml"/>
  <Override PartName="/ppt/tags/tag142.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tags/tag139.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55.xml" ContentType="application/vnd.openxmlformats-officedocument.presentationml.tags+xml"/>
  <Override PartName="/ppt/tags/tag154.xml" ContentType="application/vnd.openxmlformats-officedocument.presentationml.tags+xml"/>
  <Override PartName="/ppt/tags/tag153.xml" ContentType="application/vnd.openxmlformats-officedocument.presentationml.tags+xml"/>
  <Override PartName="/ppt/tags/tag152.xml" ContentType="application/vnd.openxmlformats-officedocument.presentationml.tags+xml"/>
  <Override PartName="/ppt/tags/tag151.xml" ContentType="application/vnd.openxmlformats-officedocument.presentationml.tags+xml"/>
  <Override PartName="/ppt/tags/tag150.xml" ContentType="application/vnd.openxmlformats-officedocument.presentationml.tags+xml"/>
  <Override PartName="/ppt/tags/tag149.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tags/tag136.xml" ContentType="application/vnd.openxmlformats-officedocument.presentationml.tags+xml"/>
  <Override PartName="/ppt/tags/tag126.xml" ContentType="application/vnd.openxmlformats-officedocument.presentationml.tags+xml"/>
  <Override PartName="/ppt/tags/tag125.xml" ContentType="application/vnd.openxmlformats-officedocument.presentationml.tags+xml"/>
  <Override PartName="/ppt/tags/tag124.xml" ContentType="application/vnd.openxmlformats-officedocument.presentationml.tags+xml"/>
  <Override PartName="/ppt/tags/tag123.xml" ContentType="application/vnd.openxmlformats-officedocument.presentationml.tags+xml"/>
  <Override PartName="/ppt/tags/tag122.xml" ContentType="application/vnd.openxmlformats-officedocument.presentationml.tags+xml"/>
  <Override PartName="/ppt/tags/tag121.xml" ContentType="application/vnd.openxmlformats-officedocument.presentationml.tags+xml"/>
  <Override PartName="/ppt/tags/tag120.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5.xml" ContentType="application/vnd.openxmlformats-officedocument.presentationml.tags+xml"/>
  <Override PartName="/ppt/tags/tag134.xml" ContentType="application/vnd.openxmlformats-officedocument.presentationml.tags+xml"/>
  <Override PartName="/ppt/tags/tag133.xml" ContentType="application/vnd.openxmlformats-officedocument.presentationml.tags+xml"/>
  <Override PartName="/ppt/tags/tag132.xml" ContentType="application/vnd.openxmlformats-officedocument.presentationml.tags+xml"/>
  <Override PartName="/ppt/tags/tag131.xml" ContentType="application/vnd.openxmlformats-officedocument.presentationml.tags+xml"/>
  <Override PartName="/ppt/tags/tag130.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66.xml" ContentType="application/vnd.openxmlformats-officedocument.presentationml.tags+xml"/>
  <Override PartName="/ppt/tags/tag65.xml" ContentType="application/vnd.openxmlformats-officedocument.presentationml.tags+xml"/>
  <Override PartName="/ppt/tags/tag64.xml" ContentType="application/vnd.openxmlformats-officedocument.presentationml.tags+xml"/>
  <Override PartName="/ppt/tags/tag63.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59.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263.xml" ContentType="application/vnd.openxmlformats-officedocument.presentationml.tags+xml"/>
  <Override PartName="/ppt/tags/tag262.xml" ContentType="application/vnd.openxmlformats-officedocument.presentationml.tags+xml"/>
  <Override PartName="/ppt/tags/tag261.xml" ContentType="application/vnd.openxmlformats-officedocument.presentationml.tags+xml"/>
  <Override PartName="/ppt/tags/tag260.xml" ContentType="application/vnd.openxmlformats-officedocument.presentationml.tags+xml"/>
  <Override PartName="/ppt/tags/tag259.xml" ContentType="application/vnd.openxmlformats-officedocument.presentationml.tags+xml"/>
  <Override PartName="/ppt/tags/tag258.xml" ContentType="application/vnd.openxmlformats-officedocument.presentationml.tags+xml"/>
  <Override PartName="/ppt/tags/tag257.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73.xml" ContentType="application/vnd.openxmlformats-officedocument.presentationml.tags+xml"/>
  <Override PartName="/ppt/tags/tag272.xml" ContentType="application/vnd.openxmlformats-officedocument.presentationml.tags+xml"/>
  <Override PartName="/ppt/tags/tag271.xml" ContentType="application/vnd.openxmlformats-officedocument.presentationml.tags+xml"/>
  <Override PartName="/ppt/tags/tag270.xml" ContentType="application/vnd.openxmlformats-officedocument.presentationml.tags+xml"/>
  <Override PartName="/ppt/tags/tag269.xml" ContentType="application/vnd.openxmlformats-officedocument.presentationml.tags+xml"/>
  <Override PartName="/ppt/tags/tag268.xml" ContentType="application/vnd.openxmlformats-officedocument.presentationml.tags+xml"/>
  <Override PartName="/ppt/tags/tag267.xml" ContentType="application/vnd.openxmlformats-officedocument.presentationml.tags+xml"/>
  <Override PartName="/ppt/tags/tag256.xml" ContentType="application/vnd.openxmlformats-officedocument.presentationml.tags+xml"/>
  <Override PartName="/ppt/tags/tag255.xml" ContentType="application/vnd.openxmlformats-officedocument.presentationml.tags+xml"/>
  <Override PartName="/ppt/tags/tag254.xml" ContentType="application/vnd.openxmlformats-officedocument.presentationml.tags+xml"/>
  <Override PartName="/ppt/tags/tag243.xml" ContentType="application/vnd.openxmlformats-officedocument.presentationml.tags+xml"/>
  <Override PartName="/ppt/tags/tag242.xml" ContentType="application/vnd.openxmlformats-officedocument.presentationml.tags+xml"/>
  <Override PartName="/ppt/tags/tag241.xml" ContentType="application/vnd.openxmlformats-officedocument.presentationml.tags+xml"/>
  <Override PartName="/ppt/tags/tag240.xml" ContentType="application/vnd.openxmlformats-officedocument.presentationml.tags+xml"/>
  <Override PartName="/ppt/tags/tag239.xml" ContentType="application/vnd.openxmlformats-officedocument.presentationml.tags+xml"/>
  <Override PartName="/ppt/tags/tag238.xml" ContentType="application/vnd.openxmlformats-officedocument.presentationml.tags+xml"/>
  <Override PartName="/ppt/tags/tag237.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53.xml" ContentType="application/vnd.openxmlformats-officedocument.presentationml.tags+xml"/>
  <Override PartName="/ppt/tags/tag252.xml" ContentType="application/vnd.openxmlformats-officedocument.presentationml.tags+xml"/>
  <Override PartName="/ppt/tags/tag251.xml" ContentType="application/vnd.openxmlformats-officedocument.presentationml.tags+xml"/>
  <Override PartName="/ppt/tags/tag250.xml" ContentType="application/vnd.openxmlformats-officedocument.presentationml.tags+xml"/>
  <Override PartName="/ppt/tags/tag249.xml" ContentType="application/vnd.openxmlformats-officedocument.presentationml.tags+xml"/>
  <Override PartName="/ppt/tags/tag248.xml" ContentType="application/vnd.openxmlformats-officedocument.presentationml.tags+xml"/>
  <Override PartName="/ppt/tags/tag247.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302.xml" ContentType="application/vnd.openxmlformats-officedocument.presentationml.tags+xml"/>
  <Override PartName="/ppt/tags/tag301.xml" ContentType="application/vnd.openxmlformats-officedocument.presentationml.tags+xml"/>
  <Override PartName="/ppt/tags/tag300.xml" ContentType="application/vnd.openxmlformats-officedocument.presentationml.tags+xml"/>
  <Override PartName="/ppt/tags/tag299.xml" ContentType="application/vnd.openxmlformats-officedocument.presentationml.tags+xml"/>
  <Override PartName="/ppt/tags/tag298.xml" ContentType="application/vnd.openxmlformats-officedocument.presentationml.tags+xml"/>
  <Override PartName="/ppt/tags/tag297.xml" ContentType="application/vnd.openxmlformats-officedocument.presentationml.tags+xml"/>
  <Override PartName="/ppt/tags/tag296.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tags/tag308.xml" ContentType="application/vnd.openxmlformats-officedocument.presentationml.tags+xml"/>
  <Override PartName="/ppt/tags/tag307.xml" ContentType="application/vnd.openxmlformats-officedocument.presentationml.tags+xml"/>
  <Override PartName="/ppt/tags/tag306.xml" ContentType="application/vnd.openxmlformats-officedocument.presentationml.tags+xml"/>
  <Override PartName="/ppt/tags/tag295.xml" ContentType="application/vnd.openxmlformats-officedocument.presentationml.tags+xml"/>
  <Override PartName="/ppt/tags/tag294.xml" ContentType="application/vnd.openxmlformats-officedocument.presentationml.tags+xml"/>
  <Override PartName="/ppt/tags/tag293.xml" ContentType="application/vnd.openxmlformats-officedocument.presentationml.tags+xml"/>
  <Override PartName="/ppt/tags/tag283.xml" ContentType="application/vnd.openxmlformats-officedocument.presentationml.tags+xml"/>
  <Override PartName="/ppt/tags/tag282.xml" ContentType="application/vnd.openxmlformats-officedocument.presentationml.tags+xml"/>
  <Override PartName="/ppt/tags/tag281.xml" ContentType="application/vnd.openxmlformats-officedocument.presentationml.tags+xml"/>
  <Override PartName="/ppt/tags/tag280.xml" ContentType="application/vnd.openxmlformats-officedocument.presentationml.tags+xml"/>
  <Override PartName="/ppt/tags/tag279.xml" ContentType="application/vnd.openxmlformats-officedocument.presentationml.tags+xml"/>
  <Override PartName="/ppt/tags/tag278.xml" ContentType="application/vnd.openxmlformats-officedocument.presentationml.tags+xml"/>
  <Override PartName="/ppt/tags/tag277.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92.xml" ContentType="application/vnd.openxmlformats-officedocument.presentationml.tags+xml"/>
  <Override PartName="/ppt/tags/tag291.xml" ContentType="application/vnd.openxmlformats-officedocument.presentationml.tags+xml"/>
  <Override PartName="/ppt/tags/tag290.xml" ContentType="application/vnd.openxmlformats-officedocument.presentationml.tags+xml"/>
  <Override PartName="/ppt/tags/tag289.xml" ContentType="application/vnd.openxmlformats-officedocument.presentationml.tags+xml"/>
  <Override PartName="/ppt/tags/tag288.xml" ContentType="application/vnd.openxmlformats-officedocument.presentationml.tags+xml"/>
  <Override PartName="/ppt/tags/tag287.xml" ContentType="application/vnd.openxmlformats-officedocument.presentationml.tags+xml"/>
  <Override PartName="/ppt/tags/tag236.xml" ContentType="application/vnd.openxmlformats-officedocument.presentationml.tags+xml"/>
  <Override PartName="/ppt/tags/tag234.xml" ContentType="application/vnd.openxmlformats-officedocument.presentationml.tags+xml"/>
  <Override PartName="/ppt/tags/tag184.xml" ContentType="application/vnd.openxmlformats-officedocument.presentationml.tags+xml"/>
  <Override PartName="/ppt/tags/tag183.xml" ContentType="application/vnd.openxmlformats-officedocument.presentationml.tags+xml"/>
  <Override PartName="/ppt/tags/tag182.xml" ContentType="application/vnd.openxmlformats-officedocument.presentationml.tags+xml"/>
  <Override PartName="/ppt/tags/tag181.xml" ContentType="application/vnd.openxmlformats-officedocument.presentationml.tags+xml"/>
  <Override PartName="/ppt/tags/tag180.xml" ContentType="application/vnd.openxmlformats-officedocument.presentationml.tags+xml"/>
  <Override PartName="/ppt/tags/tag179.xml" ContentType="application/vnd.openxmlformats-officedocument.presentationml.tags+xml"/>
  <Override PartName="/ppt/tags/tag178.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94.xml" ContentType="application/vnd.openxmlformats-officedocument.presentationml.tags+xml"/>
  <Override PartName="/ppt/tags/tag193.xml" ContentType="application/vnd.openxmlformats-officedocument.presentationml.tags+xml"/>
  <Override PartName="/ppt/tags/tag192.xml" ContentType="application/vnd.openxmlformats-officedocument.presentationml.tags+xml"/>
  <Override PartName="/ppt/tags/tag191.xml" ContentType="application/vnd.openxmlformats-officedocument.presentationml.tags+xml"/>
  <Override PartName="/ppt/tags/tag190.xml" ContentType="application/vnd.openxmlformats-officedocument.presentationml.tags+xml"/>
  <Override PartName="/ppt/tags/tag189.xml" ContentType="application/vnd.openxmlformats-officedocument.presentationml.tags+xml"/>
  <Override PartName="/ppt/tags/tag188.xml" ContentType="application/vnd.openxmlformats-officedocument.presentationml.tags+xml"/>
  <Override PartName="/ppt/tags/tag177.xml" ContentType="application/vnd.openxmlformats-officedocument.presentationml.tags+xml"/>
  <Override PartName="/ppt/tags/tag176.xml" ContentType="application/vnd.openxmlformats-officedocument.presentationml.tags+xml"/>
  <Override PartName="/ppt/tags/tag175.xml" ContentType="application/vnd.openxmlformats-officedocument.presentationml.tags+xml"/>
  <Override PartName="/ppt/tags/tag165.xml" ContentType="application/vnd.openxmlformats-officedocument.presentationml.tags+xml"/>
  <Override PartName="/ppt/tags/tag164.xml" ContentType="application/vnd.openxmlformats-officedocument.presentationml.tags+xml"/>
  <Override PartName="/ppt/tags/tag163.xml" ContentType="application/vnd.openxmlformats-officedocument.presentationml.tags+xml"/>
  <Override PartName="/ppt/tags/tag162.xml" ContentType="application/vnd.openxmlformats-officedocument.presentationml.tags+xml"/>
  <Override PartName="/ppt/tags/tag161.xml" ContentType="application/vnd.openxmlformats-officedocument.presentationml.tags+xml"/>
  <Override PartName="/ppt/tags/tag160.xml" ContentType="application/vnd.openxmlformats-officedocument.presentationml.tags+xml"/>
  <Override PartName="/ppt/tags/tag159.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74.xml" ContentType="application/vnd.openxmlformats-officedocument.presentationml.tags+xml"/>
  <Override PartName="/ppt/tags/tag173.xml" ContentType="application/vnd.openxmlformats-officedocument.presentationml.tags+xml"/>
  <Override PartName="/ppt/tags/tag172.xml" ContentType="application/vnd.openxmlformats-officedocument.presentationml.tags+xml"/>
  <Override PartName="/ppt/tags/tag171.xml" ContentType="application/vnd.openxmlformats-officedocument.presentationml.tags+xml"/>
  <Override PartName="/ppt/tags/tag170.xml" ContentType="application/vnd.openxmlformats-officedocument.presentationml.tags+xml"/>
  <Override PartName="/ppt/tags/tag169.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223.xml" ContentType="application/vnd.openxmlformats-officedocument.presentationml.tags+xml"/>
  <Override PartName="/ppt/tags/tag222.xml" ContentType="application/vnd.openxmlformats-officedocument.presentationml.tags+xml"/>
  <Override PartName="/ppt/tags/tag221.xml" ContentType="application/vnd.openxmlformats-officedocument.presentationml.tags+xml"/>
  <Override PartName="/ppt/tags/tag220.xml" ContentType="application/vnd.openxmlformats-officedocument.presentationml.tags+xml"/>
  <Override PartName="/ppt/tags/tag219.xml" ContentType="application/vnd.openxmlformats-officedocument.presentationml.tags+xml"/>
  <Override PartName="/ppt/tags/tag218.xml" ContentType="application/vnd.openxmlformats-officedocument.presentationml.tags+xml"/>
  <Override PartName="/ppt/tags/tag217.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33.xml" ContentType="application/vnd.openxmlformats-officedocument.presentationml.tags+xml"/>
  <Override PartName="/ppt/tags/tag232.xml" ContentType="application/vnd.openxmlformats-officedocument.presentationml.tags+xml"/>
  <Override PartName="/ppt/tags/tag231.xml" ContentType="application/vnd.openxmlformats-officedocument.presentationml.tags+xml"/>
  <Override PartName="/ppt/tags/tag230.xml" ContentType="application/vnd.openxmlformats-officedocument.presentationml.tags+xml"/>
  <Override PartName="/ppt/tags/tag229.xml" ContentType="application/vnd.openxmlformats-officedocument.presentationml.tags+xml"/>
  <Override PartName="/ppt/tags/tag228.xml" ContentType="application/vnd.openxmlformats-officedocument.presentationml.tags+xml"/>
  <Override PartName="/ppt/tags/tag227.xml" ContentType="application/vnd.openxmlformats-officedocument.presentationml.tags+xml"/>
  <Override PartName="/ppt/tags/tag235.xml" ContentType="application/vnd.openxmlformats-officedocument.presentationml.tags+xml"/>
  <Override PartName="/ppt/tags/tag216.xml" ContentType="application/vnd.openxmlformats-officedocument.presentationml.tags+xml"/>
  <Override PartName="/ppt/tags/tag204.xml" ContentType="application/vnd.openxmlformats-officedocument.presentationml.tags+xml"/>
  <Override PartName="/ppt/tags/tag203.xml" ContentType="application/vnd.openxmlformats-officedocument.presentationml.tags+xml"/>
  <Override PartName="/ppt/tags/tag202.xml" ContentType="application/vnd.openxmlformats-officedocument.presentationml.tags+xml"/>
  <Override PartName="/ppt/tags/tag201.xml" ContentType="application/vnd.openxmlformats-officedocument.presentationml.tags+xml"/>
  <Override PartName="/ppt/tags/tag200.xml" ContentType="application/vnd.openxmlformats-officedocument.presentationml.tags+xml"/>
  <Override PartName="/ppt/tags/tag199.xml" ContentType="application/vnd.openxmlformats-officedocument.presentationml.tags+xml"/>
  <Override PartName="/ppt/tags/tag198.xml" ContentType="application/vnd.openxmlformats-officedocument.presentationml.tags+xml"/>
  <Override PartName="/ppt/tags/tag215.xml" ContentType="application/vnd.openxmlformats-officedocument.presentationml.tags+xml"/>
  <Override PartName="/ppt/tags/tag205.xml" ContentType="application/vnd.openxmlformats-officedocument.presentationml.tags+xml"/>
  <Override PartName="/ppt/tags/tag207.xml" ContentType="application/vnd.openxmlformats-officedocument.presentationml.tags+xml"/>
  <Override PartName="/ppt/tags/tag213.xml" ContentType="application/vnd.openxmlformats-officedocument.presentationml.tags+xml"/>
  <Override PartName="/ppt/tags/tag212.xml" ContentType="application/vnd.openxmlformats-officedocument.presentationml.tags+xml"/>
  <Override PartName="/ppt/tags/tag206.xml" ContentType="application/vnd.openxmlformats-officedocument.presentationml.tags+xml"/>
  <Override PartName="/ppt/tags/tag211.xml" ContentType="application/vnd.openxmlformats-officedocument.presentationml.tags+xml"/>
  <Override PartName="/ppt/tags/tag209.xml" ContentType="application/vnd.openxmlformats-officedocument.presentationml.tags+xml"/>
  <Override PartName="/ppt/tags/tag208.xml" ContentType="application/vnd.openxmlformats-officedocument.presentationml.tags+xml"/>
  <Override PartName="/ppt/tags/tag210.xml" ContentType="application/vnd.openxmlformats-officedocument.presentationml.tags+xml"/>
  <Override PartName="/ppt/authors.xml" ContentType="application/vnd.ms-powerpoint.author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34" r:id="rId6"/>
    <p:sldMasterId id="2147483778" r:id="rId7"/>
  </p:sldMasterIdLst>
  <p:notesMasterIdLst>
    <p:notesMasterId r:id="rId32"/>
  </p:notesMasterIdLst>
  <p:sldIdLst>
    <p:sldId id="381" r:id="rId8"/>
    <p:sldId id="390" r:id="rId9"/>
    <p:sldId id="2594" r:id="rId10"/>
    <p:sldId id="1434" r:id="rId11"/>
    <p:sldId id="1394" r:id="rId12"/>
    <p:sldId id="391" r:id="rId13"/>
    <p:sldId id="356" r:id="rId14"/>
    <p:sldId id="954" r:id="rId15"/>
    <p:sldId id="1024" r:id="rId16"/>
    <p:sldId id="389" r:id="rId17"/>
    <p:sldId id="392" r:id="rId18"/>
    <p:sldId id="372" r:id="rId19"/>
    <p:sldId id="387" r:id="rId20"/>
    <p:sldId id="1016" r:id="rId21"/>
    <p:sldId id="1025" r:id="rId22"/>
    <p:sldId id="279" r:id="rId23"/>
    <p:sldId id="1028" r:id="rId24"/>
    <p:sldId id="1030" r:id="rId25"/>
    <p:sldId id="1031" r:id="rId26"/>
    <p:sldId id="1034" r:id="rId27"/>
    <p:sldId id="1033" r:id="rId28"/>
    <p:sldId id="1035" r:id="rId29"/>
    <p:sldId id="1036" r:id="rId30"/>
    <p:sldId id="1037"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4FA4D7-B859-7B52-7FFB-F19096433C5C}" name="Jean-Louis Racine" initials="JLR" userId="S::JRacine@unfoundation.org::a2924a16-ae2b-4b6e-bfb7-eeb61d41a69c" providerId="AD"/>
  <p188:author id="{CAE99BF1-1345-85BE-B85B-95C291596A91}" name="Shrikant Avi" initials="SA" userId="S::savi@unfoundation.org::ffd2399b-f1d9-4de5-92c8-e580fbe3812c" providerId="AD"/>
  <p188:author id="{EAA381F3-9825-88A7-6344-B14CF3CEEC25}" name="Donee Alexander" initials="DA" userId="S::dalexander@unfoundation.org::e293891a-4aee-4694-8d14-dee32ce36b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2F7FF"/>
    <a:srgbClr val="122646"/>
    <a:srgbClr val="F6F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635"/>
  </p:normalViewPr>
  <p:slideViewPr>
    <p:cSldViewPr snapToGrid="0">
      <p:cViewPr varScale="1">
        <p:scale>
          <a:sx n="62" d="100"/>
          <a:sy n="62" d="100"/>
        </p:scale>
        <p:origin x="8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racine\Documents\Market%20Strengthening-local\Donor\Osprey\Industry%20Snapshot%20data%20for%20Arabell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40310586176728"/>
          <c:y val="5.0925925925925923E-2"/>
          <c:w val="0.60415244969378823"/>
          <c:h val="0.73753718285214354"/>
        </c:manualLayout>
      </c:layout>
      <c:barChart>
        <c:barDir val="col"/>
        <c:grouping val="percentStacked"/>
        <c:varyColors val="0"/>
        <c:ser>
          <c:idx val="0"/>
          <c:order val="0"/>
          <c:tx>
            <c:strRef>
              <c:f>'fuel share'!$A$2</c:f>
              <c:strCache>
                <c:ptCount val="1"/>
                <c:pt idx="0">
                  <c:v>Biomass Stoves</c:v>
                </c:pt>
              </c:strCache>
            </c:strRef>
          </c:tx>
          <c:spPr>
            <a:solidFill>
              <a:schemeClr val="accent1"/>
            </a:solidFill>
            <a:ln>
              <a:noFill/>
            </a:ln>
            <a:effectLst/>
          </c:spPr>
          <c:invertIfNegative val="0"/>
          <c:cat>
            <c:numRef>
              <c:f>('fuel share'!$B$1,'fuel share'!$H$1)</c:f>
              <c:numCache>
                <c:formatCode>General</c:formatCode>
                <c:ptCount val="2"/>
                <c:pt idx="0">
                  <c:v>2014</c:v>
                </c:pt>
                <c:pt idx="1">
                  <c:v>2020</c:v>
                </c:pt>
              </c:numCache>
            </c:numRef>
          </c:cat>
          <c:val>
            <c:numRef>
              <c:f>('fuel share'!$B$2,'fuel share'!$H$2)</c:f>
              <c:numCache>
                <c:formatCode>_(* #,##0_);_(* \(#,##0\);_(* "-"??_);_(@_)</c:formatCode>
                <c:ptCount val="2"/>
                <c:pt idx="0">
                  <c:v>13269388</c:v>
                </c:pt>
                <c:pt idx="1">
                  <c:v>18329296.699999999</c:v>
                </c:pt>
              </c:numCache>
            </c:numRef>
          </c:val>
          <c:extLst>
            <c:ext xmlns:c16="http://schemas.microsoft.com/office/drawing/2014/chart" uri="{C3380CC4-5D6E-409C-BE32-E72D297353CC}">
              <c16:uniqueId val="{00000000-634A-431A-9F81-940A3AE556FF}"/>
            </c:ext>
          </c:extLst>
        </c:ser>
        <c:ser>
          <c:idx val="1"/>
          <c:order val="1"/>
          <c:tx>
            <c:strRef>
              <c:f>'fuel share'!$A$3</c:f>
              <c:strCache>
                <c:ptCount val="1"/>
                <c:pt idx="0">
                  <c:v>Biogas</c:v>
                </c:pt>
              </c:strCache>
            </c:strRef>
          </c:tx>
          <c:spPr>
            <a:solidFill>
              <a:schemeClr val="bg1"/>
            </a:solidFill>
            <a:ln>
              <a:noFill/>
            </a:ln>
            <a:effectLst/>
          </c:spPr>
          <c:invertIfNegative val="0"/>
          <c:cat>
            <c:numRef>
              <c:f>('fuel share'!$B$1,'fuel share'!$H$1)</c:f>
              <c:numCache>
                <c:formatCode>General</c:formatCode>
                <c:ptCount val="2"/>
                <c:pt idx="0">
                  <c:v>2014</c:v>
                </c:pt>
                <c:pt idx="1">
                  <c:v>2020</c:v>
                </c:pt>
              </c:numCache>
            </c:numRef>
          </c:cat>
          <c:val>
            <c:numRef>
              <c:f>('fuel share'!$B$3,'fuel share'!$H$3)</c:f>
              <c:numCache>
                <c:formatCode>_(* #,##0_);_(* \(#,##0\);_(* "-"??_);_(@_)</c:formatCode>
                <c:ptCount val="2"/>
                <c:pt idx="0">
                  <c:v>307352.94</c:v>
                </c:pt>
                <c:pt idx="1">
                  <c:v>4681952</c:v>
                </c:pt>
              </c:numCache>
            </c:numRef>
          </c:val>
          <c:extLst>
            <c:ext xmlns:c16="http://schemas.microsoft.com/office/drawing/2014/chart" uri="{C3380CC4-5D6E-409C-BE32-E72D297353CC}">
              <c16:uniqueId val="{00000001-634A-431A-9F81-940A3AE556FF}"/>
            </c:ext>
          </c:extLst>
        </c:ser>
        <c:ser>
          <c:idx val="2"/>
          <c:order val="2"/>
          <c:tx>
            <c:strRef>
              <c:f>'fuel share'!$A$4</c:f>
              <c:strCache>
                <c:ptCount val="1"/>
                <c:pt idx="0">
                  <c:v>LPG</c:v>
                </c:pt>
              </c:strCache>
            </c:strRef>
          </c:tx>
          <c:spPr>
            <a:solidFill>
              <a:schemeClr val="tx1"/>
            </a:solidFill>
            <a:ln>
              <a:noFill/>
            </a:ln>
            <a:effectLst/>
          </c:spPr>
          <c:invertIfNegative val="0"/>
          <c:cat>
            <c:numRef>
              <c:f>('fuel share'!$B$1,'fuel share'!$H$1)</c:f>
              <c:numCache>
                <c:formatCode>General</c:formatCode>
                <c:ptCount val="2"/>
                <c:pt idx="0">
                  <c:v>2014</c:v>
                </c:pt>
                <c:pt idx="1">
                  <c:v>2020</c:v>
                </c:pt>
              </c:numCache>
            </c:numRef>
          </c:cat>
          <c:val>
            <c:numRef>
              <c:f>('fuel share'!$B$4,'fuel share'!$H$4)</c:f>
              <c:numCache>
                <c:formatCode>_(* #,##0_);_(* \(#,##0\);_(* "-"??_);_(@_)</c:formatCode>
                <c:ptCount val="2"/>
                <c:pt idx="0">
                  <c:v>381069</c:v>
                </c:pt>
                <c:pt idx="1">
                  <c:v>2075713</c:v>
                </c:pt>
              </c:numCache>
            </c:numRef>
          </c:val>
          <c:extLst>
            <c:ext xmlns:c16="http://schemas.microsoft.com/office/drawing/2014/chart" uri="{C3380CC4-5D6E-409C-BE32-E72D297353CC}">
              <c16:uniqueId val="{00000002-634A-431A-9F81-940A3AE556FF}"/>
            </c:ext>
          </c:extLst>
        </c:ser>
        <c:ser>
          <c:idx val="3"/>
          <c:order val="3"/>
          <c:tx>
            <c:strRef>
              <c:f>'fuel share'!$A$5</c:f>
              <c:strCache>
                <c:ptCount val="1"/>
                <c:pt idx="0">
                  <c:v>Other clean cooking solutions</c:v>
                </c:pt>
              </c:strCache>
            </c:strRef>
          </c:tx>
          <c:spPr>
            <a:solidFill>
              <a:schemeClr val="tx2">
                <a:lumMod val="10000"/>
                <a:lumOff val="90000"/>
              </a:schemeClr>
            </a:solidFill>
            <a:ln>
              <a:noFill/>
            </a:ln>
            <a:effectLst/>
          </c:spPr>
          <c:invertIfNegative val="0"/>
          <c:cat>
            <c:numRef>
              <c:f>('fuel share'!$B$1,'fuel share'!$H$1)</c:f>
              <c:numCache>
                <c:formatCode>General</c:formatCode>
                <c:ptCount val="2"/>
                <c:pt idx="0">
                  <c:v>2014</c:v>
                </c:pt>
                <c:pt idx="1">
                  <c:v>2020</c:v>
                </c:pt>
              </c:numCache>
            </c:numRef>
          </c:cat>
          <c:val>
            <c:numRef>
              <c:f>('fuel share'!$B$5,'fuel share'!$H$5)</c:f>
              <c:numCache>
                <c:formatCode>_(* #,##0_);_(* \(#,##0\);_(* "-"??_);_(@_)</c:formatCode>
                <c:ptCount val="2"/>
                <c:pt idx="0">
                  <c:v>570314</c:v>
                </c:pt>
                <c:pt idx="1">
                  <c:v>924310.26</c:v>
                </c:pt>
              </c:numCache>
            </c:numRef>
          </c:val>
          <c:extLst>
            <c:ext xmlns:c16="http://schemas.microsoft.com/office/drawing/2014/chart" uri="{C3380CC4-5D6E-409C-BE32-E72D297353CC}">
              <c16:uniqueId val="{00000003-634A-431A-9F81-940A3AE556FF}"/>
            </c:ext>
          </c:extLst>
        </c:ser>
        <c:dLbls>
          <c:showLegendKey val="0"/>
          <c:showVal val="0"/>
          <c:showCatName val="0"/>
          <c:showSerName val="0"/>
          <c:showPercent val="0"/>
          <c:showBubbleSize val="0"/>
        </c:dLbls>
        <c:gapWidth val="105"/>
        <c:overlap val="100"/>
        <c:axId val="448389871"/>
        <c:axId val="448386959"/>
      </c:barChart>
      <c:catAx>
        <c:axId val="44838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48386959"/>
        <c:crosses val="autoZero"/>
        <c:auto val="1"/>
        <c:lblAlgn val="ctr"/>
        <c:lblOffset val="100"/>
        <c:noMultiLvlLbl val="0"/>
      </c:catAx>
      <c:valAx>
        <c:axId val="4483869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48389871"/>
        <c:crosses val="autoZero"/>
        <c:crossBetween val="between"/>
      </c:valAx>
      <c:spPr>
        <a:noFill/>
        <a:ln>
          <a:noFill/>
        </a:ln>
        <a:effectLst/>
      </c:spPr>
    </c:plotArea>
    <c:legend>
      <c:legendPos val="r"/>
      <c:layout>
        <c:manualLayout>
          <c:xMode val="edge"/>
          <c:yMode val="edge"/>
          <c:x val="0.71848512685914256"/>
          <c:y val="3.3482064741907243E-2"/>
          <c:w val="0.21207042869641293"/>
          <c:h val="0.7802580927384077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6B063A-9F6F-B845-A4B3-5678B5E7BE7A}" type="doc">
      <dgm:prSet loTypeId="urn:microsoft.com/office/officeart/2005/8/layout/chevron1" loCatId="" qsTypeId="urn:microsoft.com/office/officeart/2005/8/quickstyle/simple1" qsCatId="simple" csTypeId="urn:microsoft.com/office/officeart/2005/8/colors/accent1_2" csCatId="accent1" phldr="1"/>
      <dgm:spPr/>
    </dgm:pt>
    <dgm:pt modelId="{4617AE26-B7FE-864E-9110-4B544211B97A}">
      <dgm:prSet phldrT="[Text]" custT="1"/>
      <dgm:spPr>
        <a:solidFill>
          <a:schemeClr val="accent4"/>
        </a:solidFill>
        <a:ln>
          <a:solidFill>
            <a:schemeClr val="accent1"/>
          </a:solidFill>
        </a:ln>
      </dgm:spPr>
      <dgm:t>
        <a:bodyPr/>
        <a:lstStyle/>
        <a:p>
          <a:r>
            <a:rPr lang="en-GB" sz="1400" b="1" dirty="0">
              <a:solidFill>
                <a:schemeClr val="accent2"/>
              </a:solidFill>
            </a:rPr>
            <a:t>Production</a:t>
          </a:r>
        </a:p>
      </dgm:t>
    </dgm:pt>
    <dgm:pt modelId="{425A234C-E07E-0E41-91BA-A11FE551CCF1}" type="parTrans" cxnId="{370F6631-9527-7F4F-8FF5-D614B8C98E07}">
      <dgm:prSet/>
      <dgm:spPr/>
      <dgm:t>
        <a:bodyPr/>
        <a:lstStyle/>
        <a:p>
          <a:endParaRPr lang="en-GB"/>
        </a:p>
      </dgm:t>
    </dgm:pt>
    <dgm:pt modelId="{B2EA3CB5-8973-3B4B-9194-9627921219DD}" type="sibTrans" cxnId="{370F6631-9527-7F4F-8FF5-D614B8C98E07}">
      <dgm:prSet/>
      <dgm:spPr/>
      <dgm:t>
        <a:bodyPr/>
        <a:lstStyle/>
        <a:p>
          <a:endParaRPr lang="en-GB"/>
        </a:p>
      </dgm:t>
    </dgm:pt>
    <dgm:pt modelId="{2E122FD8-59FB-1547-9A98-615887D1C907}">
      <dgm:prSet phldrT="[Text]" custT="1"/>
      <dgm:spPr>
        <a:solidFill>
          <a:schemeClr val="accent4"/>
        </a:solidFill>
        <a:ln>
          <a:solidFill>
            <a:schemeClr val="accent1"/>
          </a:solidFill>
        </a:ln>
      </dgm:spPr>
      <dgm:t>
        <a:bodyPr/>
        <a:lstStyle/>
        <a:p>
          <a:r>
            <a:rPr lang="en-GB" sz="1400" b="1" dirty="0">
              <a:solidFill>
                <a:schemeClr val="accent2"/>
              </a:solidFill>
            </a:rPr>
            <a:t>Bulk Transport/ Importing</a:t>
          </a:r>
        </a:p>
      </dgm:t>
    </dgm:pt>
    <dgm:pt modelId="{48FCD36A-C3E7-3F40-9DEA-3A6000160F07}" type="parTrans" cxnId="{4F7E22FE-6256-C640-9EB0-4DCCCFFC6BE3}">
      <dgm:prSet/>
      <dgm:spPr/>
      <dgm:t>
        <a:bodyPr/>
        <a:lstStyle/>
        <a:p>
          <a:endParaRPr lang="en-GB"/>
        </a:p>
      </dgm:t>
    </dgm:pt>
    <dgm:pt modelId="{4901D6E1-B622-044D-928B-3E6158C685FE}" type="sibTrans" cxnId="{4F7E22FE-6256-C640-9EB0-4DCCCFFC6BE3}">
      <dgm:prSet/>
      <dgm:spPr/>
      <dgm:t>
        <a:bodyPr/>
        <a:lstStyle/>
        <a:p>
          <a:endParaRPr lang="en-GB"/>
        </a:p>
      </dgm:t>
    </dgm:pt>
    <dgm:pt modelId="{B8835E6D-FC62-394C-AC29-3BDCCFD8E159}">
      <dgm:prSet phldrT="[Text]"/>
      <dgm:spPr>
        <a:solidFill>
          <a:schemeClr val="accent4"/>
        </a:solidFill>
        <a:ln>
          <a:solidFill>
            <a:schemeClr val="accent1"/>
          </a:solidFill>
        </a:ln>
      </dgm:spPr>
      <dgm:t>
        <a:bodyPr/>
        <a:lstStyle/>
        <a:p>
          <a:r>
            <a:rPr lang="en-GB" b="1" dirty="0">
              <a:solidFill>
                <a:schemeClr val="accent2"/>
              </a:solidFill>
            </a:rPr>
            <a:t>Retail</a:t>
          </a:r>
        </a:p>
      </dgm:t>
    </dgm:pt>
    <dgm:pt modelId="{403BE282-6283-CA4A-BE43-CA4E247B7DB9}" type="parTrans" cxnId="{1171E7E4-9297-D249-8055-E81358EEEF9B}">
      <dgm:prSet/>
      <dgm:spPr/>
      <dgm:t>
        <a:bodyPr/>
        <a:lstStyle/>
        <a:p>
          <a:endParaRPr lang="en-GB"/>
        </a:p>
      </dgm:t>
    </dgm:pt>
    <dgm:pt modelId="{CBB6F43E-B232-324D-8425-462CD6D043EA}" type="sibTrans" cxnId="{1171E7E4-9297-D249-8055-E81358EEEF9B}">
      <dgm:prSet/>
      <dgm:spPr/>
      <dgm:t>
        <a:bodyPr/>
        <a:lstStyle/>
        <a:p>
          <a:endParaRPr lang="en-GB"/>
        </a:p>
      </dgm:t>
    </dgm:pt>
    <dgm:pt modelId="{EB29B007-8CF9-A545-8E0F-F022531F59BE}">
      <dgm:prSet/>
      <dgm:spPr>
        <a:solidFill>
          <a:schemeClr val="accent4"/>
        </a:solidFill>
        <a:ln>
          <a:solidFill>
            <a:schemeClr val="accent1"/>
          </a:solidFill>
        </a:ln>
      </dgm:spPr>
      <dgm:t>
        <a:bodyPr/>
        <a:lstStyle/>
        <a:p>
          <a:r>
            <a:rPr lang="en-GB" b="1" dirty="0">
              <a:solidFill>
                <a:schemeClr val="accent2"/>
              </a:solidFill>
            </a:rPr>
            <a:t>Urban Storage</a:t>
          </a:r>
        </a:p>
      </dgm:t>
    </dgm:pt>
    <dgm:pt modelId="{5CDE972D-6643-604A-A7B5-5563B95A32FA}" type="parTrans" cxnId="{5267C933-34DF-0C43-9B23-208EC10C0C30}">
      <dgm:prSet/>
      <dgm:spPr/>
      <dgm:t>
        <a:bodyPr/>
        <a:lstStyle/>
        <a:p>
          <a:endParaRPr lang="en-GB"/>
        </a:p>
      </dgm:t>
    </dgm:pt>
    <dgm:pt modelId="{10E807E8-BDB2-5F4C-AE5B-008C0C41C7D8}" type="sibTrans" cxnId="{5267C933-34DF-0C43-9B23-208EC10C0C30}">
      <dgm:prSet/>
      <dgm:spPr/>
      <dgm:t>
        <a:bodyPr/>
        <a:lstStyle/>
        <a:p>
          <a:endParaRPr lang="en-GB"/>
        </a:p>
      </dgm:t>
    </dgm:pt>
    <dgm:pt modelId="{9135F0B8-2B04-F844-8E35-9A17F36E8804}">
      <dgm:prSet/>
      <dgm:spPr>
        <a:solidFill>
          <a:schemeClr val="accent4"/>
        </a:solidFill>
        <a:ln>
          <a:solidFill>
            <a:schemeClr val="accent1"/>
          </a:solidFill>
        </a:ln>
      </dgm:spPr>
      <dgm:t>
        <a:bodyPr/>
        <a:lstStyle/>
        <a:p>
          <a:r>
            <a:rPr lang="en-GB" b="1" dirty="0">
              <a:solidFill>
                <a:schemeClr val="accent2"/>
              </a:solidFill>
            </a:rPr>
            <a:t>Packaging</a:t>
          </a:r>
        </a:p>
      </dgm:t>
    </dgm:pt>
    <dgm:pt modelId="{56BFF4D9-547E-644D-AA9E-269C44809CF8}" type="parTrans" cxnId="{DE7C20B7-8A20-9440-81A6-C9E7EADC9ACF}">
      <dgm:prSet/>
      <dgm:spPr/>
      <dgm:t>
        <a:bodyPr/>
        <a:lstStyle/>
        <a:p>
          <a:endParaRPr lang="en-GB"/>
        </a:p>
      </dgm:t>
    </dgm:pt>
    <dgm:pt modelId="{BB5D0463-BDBE-3C47-9FEB-C57FF2B1B673}" type="sibTrans" cxnId="{DE7C20B7-8A20-9440-81A6-C9E7EADC9ACF}">
      <dgm:prSet/>
      <dgm:spPr/>
      <dgm:t>
        <a:bodyPr/>
        <a:lstStyle/>
        <a:p>
          <a:endParaRPr lang="en-GB"/>
        </a:p>
      </dgm:t>
    </dgm:pt>
    <dgm:pt modelId="{B0BD0818-AC3D-3845-95CE-21A18D177C1C}">
      <dgm:prSet/>
      <dgm:spPr>
        <a:solidFill>
          <a:schemeClr val="accent4"/>
        </a:solidFill>
        <a:ln>
          <a:solidFill>
            <a:schemeClr val="accent1"/>
          </a:solidFill>
        </a:ln>
      </dgm:spPr>
      <dgm:t>
        <a:bodyPr/>
        <a:lstStyle/>
        <a:p>
          <a:r>
            <a:rPr lang="en-GB" b="1" dirty="0">
              <a:solidFill>
                <a:schemeClr val="accent2"/>
              </a:solidFill>
            </a:rPr>
            <a:t>Distribution</a:t>
          </a:r>
        </a:p>
      </dgm:t>
    </dgm:pt>
    <dgm:pt modelId="{0E53B603-4276-2D4E-BDEB-5DA77C326096}" type="parTrans" cxnId="{741FEB50-1120-8144-8DD2-1EC61AC16D8C}">
      <dgm:prSet/>
      <dgm:spPr/>
      <dgm:t>
        <a:bodyPr/>
        <a:lstStyle/>
        <a:p>
          <a:endParaRPr lang="en-GB"/>
        </a:p>
      </dgm:t>
    </dgm:pt>
    <dgm:pt modelId="{A56F6DED-D6DF-F64B-B6E5-6BFB38048242}" type="sibTrans" cxnId="{741FEB50-1120-8144-8DD2-1EC61AC16D8C}">
      <dgm:prSet/>
      <dgm:spPr/>
      <dgm:t>
        <a:bodyPr/>
        <a:lstStyle/>
        <a:p>
          <a:endParaRPr lang="en-GB"/>
        </a:p>
      </dgm:t>
    </dgm:pt>
    <dgm:pt modelId="{1736ADF6-209D-514C-BEB2-01123A56D910}" type="pres">
      <dgm:prSet presAssocID="{AB6B063A-9F6F-B845-A4B3-5678B5E7BE7A}" presName="Name0" presStyleCnt="0">
        <dgm:presLayoutVars>
          <dgm:dir/>
          <dgm:animLvl val="lvl"/>
          <dgm:resizeHandles val="exact"/>
        </dgm:presLayoutVars>
      </dgm:prSet>
      <dgm:spPr/>
    </dgm:pt>
    <dgm:pt modelId="{CB524DD2-9DED-3140-8CB2-65CC233DAAE8}" type="pres">
      <dgm:prSet presAssocID="{4617AE26-B7FE-864E-9110-4B544211B97A}" presName="parTxOnly" presStyleLbl="node1" presStyleIdx="0" presStyleCnt="6">
        <dgm:presLayoutVars>
          <dgm:chMax val="0"/>
          <dgm:chPref val="0"/>
          <dgm:bulletEnabled val="1"/>
        </dgm:presLayoutVars>
      </dgm:prSet>
      <dgm:spPr/>
    </dgm:pt>
    <dgm:pt modelId="{B26D305B-EAEC-5046-9476-36B761384CF7}" type="pres">
      <dgm:prSet presAssocID="{B2EA3CB5-8973-3B4B-9194-9627921219DD}" presName="parTxOnlySpace" presStyleCnt="0"/>
      <dgm:spPr/>
    </dgm:pt>
    <dgm:pt modelId="{B1145823-C983-0E4A-BC68-47A4AD245BF9}" type="pres">
      <dgm:prSet presAssocID="{2E122FD8-59FB-1547-9A98-615887D1C907}" presName="parTxOnly" presStyleLbl="node1" presStyleIdx="1" presStyleCnt="6">
        <dgm:presLayoutVars>
          <dgm:chMax val="0"/>
          <dgm:chPref val="0"/>
          <dgm:bulletEnabled val="1"/>
        </dgm:presLayoutVars>
      </dgm:prSet>
      <dgm:spPr/>
    </dgm:pt>
    <dgm:pt modelId="{16E91ACC-8BFE-1F48-8752-9163CBD8600F}" type="pres">
      <dgm:prSet presAssocID="{4901D6E1-B622-044D-928B-3E6158C685FE}" presName="parTxOnlySpace" presStyleCnt="0"/>
      <dgm:spPr/>
    </dgm:pt>
    <dgm:pt modelId="{BFAD6004-FEDD-5E4E-8DF7-E676A678AE49}" type="pres">
      <dgm:prSet presAssocID="{EB29B007-8CF9-A545-8E0F-F022531F59BE}" presName="parTxOnly" presStyleLbl="node1" presStyleIdx="2" presStyleCnt="6">
        <dgm:presLayoutVars>
          <dgm:chMax val="0"/>
          <dgm:chPref val="0"/>
          <dgm:bulletEnabled val="1"/>
        </dgm:presLayoutVars>
      </dgm:prSet>
      <dgm:spPr/>
    </dgm:pt>
    <dgm:pt modelId="{5C712A7D-5C92-0A48-A8EC-7263FB4A61B4}" type="pres">
      <dgm:prSet presAssocID="{10E807E8-BDB2-5F4C-AE5B-008C0C41C7D8}" presName="parTxOnlySpace" presStyleCnt="0"/>
      <dgm:spPr/>
    </dgm:pt>
    <dgm:pt modelId="{A5968051-A062-894C-9D7C-38D0BAE7DFE9}" type="pres">
      <dgm:prSet presAssocID="{9135F0B8-2B04-F844-8E35-9A17F36E8804}" presName="parTxOnly" presStyleLbl="node1" presStyleIdx="3" presStyleCnt="6">
        <dgm:presLayoutVars>
          <dgm:chMax val="0"/>
          <dgm:chPref val="0"/>
          <dgm:bulletEnabled val="1"/>
        </dgm:presLayoutVars>
      </dgm:prSet>
      <dgm:spPr/>
    </dgm:pt>
    <dgm:pt modelId="{5083BC3E-9C43-3C4F-914C-A267B2A50E4D}" type="pres">
      <dgm:prSet presAssocID="{BB5D0463-BDBE-3C47-9FEB-C57FF2B1B673}" presName="parTxOnlySpace" presStyleCnt="0"/>
      <dgm:spPr/>
    </dgm:pt>
    <dgm:pt modelId="{69C448E2-0884-134A-9515-D4462B4F31AE}" type="pres">
      <dgm:prSet presAssocID="{B0BD0818-AC3D-3845-95CE-21A18D177C1C}" presName="parTxOnly" presStyleLbl="node1" presStyleIdx="4" presStyleCnt="6">
        <dgm:presLayoutVars>
          <dgm:chMax val="0"/>
          <dgm:chPref val="0"/>
          <dgm:bulletEnabled val="1"/>
        </dgm:presLayoutVars>
      </dgm:prSet>
      <dgm:spPr/>
    </dgm:pt>
    <dgm:pt modelId="{A65C3549-17A5-234E-9608-24CB5A23CC29}" type="pres">
      <dgm:prSet presAssocID="{A56F6DED-D6DF-F64B-B6E5-6BFB38048242}" presName="parTxOnlySpace" presStyleCnt="0"/>
      <dgm:spPr/>
    </dgm:pt>
    <dgm:pt modelId="{CEA24140-F6CB-B244-9891-E7B23E40AD59}" type="pres">
      <dgm:prSet presAssocID="{B8835E6D-FC62-394C-AC29-3BDCCFD8E159}" presName="parTxOnly" presStyleLbl="node1" presStyleIdx="5" presStyleCnt="6">
        <dgm:presLayoutVars>
          <dgm:chMax val="0"/>
          <dgm:chPref val="0"/>
          <dgm:bulletEnabled val="1"/>
        </dgm:presLayoutVars>
      </dgm:prSet>
      <dgm:spPr/>
    </dgm:pt>
  </dgm:ptLst>
  <dgm:cxnLst>
    <dgm:cxn modelId="{4B2CC118-B148-B347-A299-6297DD713E19}" type="presOf" srcId="{B8835E6D-FC62-394C-AC29-3BDCCFD8E159}" destId="{CEA24140-F6CB-B244-9891-E7B23E40AD59}" srcOrd="0" destOrd="0" presId="urn:microsoft.com/office/officeart/2005/8/layout/chevron1"/>
    <dgm:cxn modelId="{637F392F-7BA5-0849-870E-77C3114E8B02}" type="presOf" srcId="{EB29B007-8CF9-A545-8E0F-F022531F59BE}" destId="{BFAD6004-FEDD-5E4E-8DF7-E676A678AE49}" srcOrd="0" destOrd="0" presId="urn:microsoft.com/office/officeart/2005/8/layout/chevron1"/>
    <dgm:cxn modelId="{370F6631-9527-7F4F-8FF5-D614B8C98E07}" srcId="{AB6B063A-9F6F-B845-A4B3-5678B5E7BE7A}" destId="{4617AE26-B7FE-864E-9110-4B544211B97A}" srcOrd="0" destOrd="0" parTransId="{425A234C-E07E-0E41-91BA-A11FE551CCF1}" sibTransId="{B2EA3CB5-8973-3B4B-9194-9627921219DD}"/>
    <dgm:cxn modelId="{5267C933-34DF-0C43-9B23-208EC10C0C30}" srcId="{AB6B063A-9F6F-B845-A4B3-5678B5E7BE7A}" destId="{EB29B007-8CF9-A545-8E0F-F022531F59BE}" srcOrd="2" destOrd="0" parTransId="{5CDE972D-6643-604A-A7B5-5563B95A32FA}" sibTransId="{10E807E8-BDB2-5F4C-AE5B-008C0C41C7D8}"/>
    <dgm:cxn modelId="{D0F7D734-510C-E449-9D78-81D005989872}" type="presOf" srcId="{AB6B063A-9F6F-B845-A4B3-5678B5E7BE7A}" destId="{1736ADF6-209D-514C-BEB2-01123A56D910}" srcOrd="0" destOrd="0" presId="urn:microsoft.com/office/officeart/2005/8/layout/chevron1"/>
    <dgm:cxn modelId="{3C4C566D-2857-1345-B933-17EEE049B908}" type="presOf" srcId="{2E122FD8-59FB-1547-9A98-615887D1C907}" destId="{B1145823-C983-0E4A-BC68-47A4AD245BF9}" srcOrd="0" destOrd="0" presId="urn:microsoft.com/office/officeart/2005/8/layout/chevron1"/>
    <dgm:cxn modelId="{741FEB50-1120-8144-8DD2-1EC61AC16D8C}" srcId="{AB6B063A-9F6F-B845-A4B3-5678B5E7BE7A}" destId="{B0BD0818-AC3D-3845-95CE-21A18D177C1C}" srcOrd="4" destOrd="0" parTransId="{0E53B603-4276-2D4E-BDEB-5DA77C326096}" sibTransId="{A56F6DED-D6DF-F64B-B6E5-6BFB38048242}"/>
    <dgm:cxn modelId="{AF17EF94-709A-CA4D-AEEC-23C7E4613012}" type="presOf" srcId="{4617AE26-B7FE-864E-9110-4B544211B97A}" destId="{CB524DD2-9DED-3140-8CB2-65CC233DAAE8}" srcOrd="0" destOrd="0" presId="urn:microsoft.com/office/officeart/2005/8/layout/chevron1"/>
    <dgm:cxn modelId="{A0CF20B6-8711-EC46-993D-0EA2A1F8D68F}" type="presOf" srcId="{B0BD0818-AC3D-3845-95CE-21A18D177C1C}" destId="{69C448E2-0884-134A-9515-D4462B4F31AE}" srcOrd="0" destOrd="0" presId="urn:microsoft.com/office/officeart/2005/8/layout/chevron1"/>
    <dgm:cxn modelId="{DE7C20B7-8A20-9440-81A6-C9E7EADC9ACF}" srcId="{AB6B063A-9F6F-B845-A4B3-5678B5E7BE7A}" destId="{9135F0B8-2B04-F844-8E35-9A17F36E8804}" srcOrd="3" destOrd="0" parTransId="{56BFF4D9-547E-644D-AA9E-269C44809CF8}" sibTransId="{BB5D0463-BDBE-3C47-9FEB-C57FF2B1B673}"/>
    <dgm:cxn modelId="{B90B21D5-F001-3C4E-A3A1-F49A4D5F51E8}" type="presOf" srcId="{9135F0B8-2B04-F844-8E35-9A17F36E8804}" destId="{A5968051-A062-894C-9D7C-38D0BAE7DFE9}" srcOrd="0" destOrd="0" presId="urn:microsoft.com/office/officeart/2005/8/layout/chevron1"/>
    <dgm:cxn modelId="{1171E7E4-9297-D249-8055-E81358EEEF9B}" srcId="{AB6B063A-9F6F-B845-A4B3-5678B5E7BE7A}" destId="{B8835E6D-FC62-394C-AC29-3BDCCFD8E159}" srcOrd="5" destOrd="0" parTransId="{403BE282-6283-CA4A-BE43-CA4E247B7DB9}" sibTransId="{CBB6F43E-B232-324D-8425-462CD6D043EA}"/>
    <dgm:cxn modelId="{4F7E22FE-6256-C640-9EB0-4DCCCFFC6BE3}" srcId="{AB6B063A-9F6F-B845-A4B3-5678B5E7BE7A}" destId="{2E122FD8-59FB-1547-9A98-615887D1C907}" srcOrd="1" destOrd="0" parTransId="{48FCD36A-C3E7-3F40-9DEA-3A6000160F07}" sibTransId="{4901D6E1-B622-044D-928B-3E6158C685FE}"/>
    <dgm:cxn modelId="{F4BDC8CD-092A-2C49-9587-8926DAB67CD4}" type="presParOf" srcId="{1736ADF6-209D-514C-BEB2-01123A56D910}" destId="{CB524DD2-9DED-3140-8CB2-65CC233DAAE8}" srcOrd="0" destOrd="0" presId="urn:microsoft.com/office/officeart/2005/8/layout/chevron1"/>
    <dgm:cxn modelId="{F32BAC2E-069E-F74F-893F-513BB0FAD629}" type="presParOf" srcId="{1736ADF6-209D-514C-BEB2-01123A56D910}" destId="{B26D305B-EAEC-5046-9476-36B761384CF7}" srcOrd="1" destOrd="0" presId="urn:microsoft.com/office/officeart/2005/8/layout/chevron1"/>
    <dgm:cxn modelId="{C7224D7D-94EF-E94F-B68A-F0AB7FF0AA0E}" type="presParOf" srcId="{1736ADF6-209D-514C-BEB2-01123A56D910}" destId="{B1145823-C983-0E4A-BC68-47A4AD245BF9}" srcOrd="2" destOrd="0" presId="urn:microsoft.com/office/officeart/2005/8/layout/chevron1"/>
    <dgm:cxn modelId="{BAC80F1B-7A58-4540-86EB-E13394370683}" type="presParOf" srcId="{1736ADF6-209D-514C-BEB2-01123A56D910}" destId="{16E91ACC-8BFE-1F48-8752-9163CBD8600F}" srcOrd="3" destOrd="0" presId="urn:microsoft.com/office/officeart/2005/8/layout/chevron1"/>
    <dgm:cxn modelId="{35220E96-75CD-474D-9F5B-FAFAF480EFAB}" type="presParOf" srcId="{1736ADF6-209D-514C-BEB2-01123A56D910}" destId="{BFAD6004-FEDD-5E4E-8DF7-E676A678AE49}" srcOrd="4" destOrd="0" presId="urn:microsoft.com/office/officeart/2005/8/layout/chevron1"/>
    <dgm:cxn modelId="{2068CA13-7010-324C-B0F3-E2E142CC0500}" type="presParOf" srcId="{1736ADF6-209D-514C-BEB2-01123A56D910}" destId="{5C712A7D-5C92-0A48-A8EC-7263FB4A61B4}" srcOrd="5" destOrd="0" presId="urn:microsoft.com/office/officeart/2005/8/layout/chevron1"/>
    <dgm:cxn modelId="{386451BF-3FC6-9C4E-BA8E-E2962F50C3A8}" type="presParOf" srcId="{1736ADF6-209D-514C-BEB2-01123A56D910}" destId="{A5968051-A062-894C-9D7C-38D0BAE7DFE9}" srcOrd="6" destOrd="0" presId="urn:microsoft.com/office/officeart/2005/8/layout/chevron1"/>
    <dgm:cxn modelId="{72180C5E-6B56-6144-8DD7-C9637A974B60}" type="presParOf" srcId="{1736ADF6-209D-514C-BEB2-01123A56D910}" destId="{5083BC3E-9C43-3C4F-914C-A267B2A50E4D}" srcOrd="7" destOrd="0" presId="urn:microsoft.com/office/officeart/2005/8/layout/chevron1"/>
    <dgm:cxn modelId="{0F8ACD67-29AE-A343-A120-08C9DEBA2E7B}" type="presParOf" srcId="{1736ADF6-209D-514C-BEB2-01123A56D910}" destId="{69C448E2-0884-134A-9515-D4462B4F31AE}" srcOrd="8" destOrd="0" presId="urn:microsoft.com/office/officeart/2005/8/layout/chevron1"/>
    <dgm:cxn modelId="{6E66A42A-8668-B046-99B5-A66C4D275C82}" type="presParOf" srcId="{1736ADF6-209D-514C-BEB2-01123A56D910}" destId="{A65C3549-17A5-234E-9608-24CB5A23CC29}" srcOrd="9" destOrd="0" presId="urn:microsoft.com/office/officeart/2005/8/layout/chevron1"/>
    <dgm:cxn modelId="{276E15F0-612A-E544-A8D3-D982D14E65D0}" type="presParOf" srcId="{1736ADF6-209D-514C-BEB2-01123A56D910}" destId="{CEA24140-F6CB-B244-9891-E7B23E40AD59}"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6B063A-9F6F-B845-A4B3-5678B5E7BE7A}" type="doc">
      <dgm:prSet loTypeId="urn:microsoft.com/office/officeart/2005/8/layout/chevron1" loCatId="" qsTypeId="urn:microsoft.com/office/officeart/2005/8/quickstyle/simple1" qsCatId="simple" csTypeId="urn:microsoft.com/office/officeart/2005/8/colors/accent1_2" csCatId="accent1" phldr="1"/>
      <dgm:spPr/>
    </dgm:pt>
    <dgm:pt modelId="{4617AE26-B7FE-864E-9110-4B544211B97A}">
      <dgm:prSet phldrT="[Text]" custT="1"/>
      <dgm:spPr>
        <a:solidFill>
          <a:schemeClr val="accent4"/>
        </a:solidFill>
        <a:ln>
          <a:solidFill>
            <a:schemeClr val="accent1"/>
          </a:solidFill>
        </a:ln>
      </dgm:spPr>
      <dgm:t>
        <a:bodyPr/>
        <a:lstStyle/>
        <a:p>
          <a:r>
            <a:rPr lang="en-GB" sz="1400" b="1" dirty="0">
              <a:solidFill>
                <a:schemeClr val="accent2"/>
              </a:solidFill>
            </a:rPr>
            <a:t>Raw Material Sourcing</a:t>
          </a:r>
        </a:p>
      </dgm:t>
    </dgm:pt>
    <dgm:pt modelId="{425A234C-E07E-0E41-91BA-A11FE551CCF1}" type="parTrans" cxnId="{370F6631-9527-7F4F-8FF5-D614B8C98E07}">
      <dgm:prSet/>
      <dgm:spPr/>
      <dgm:t>
        <a:bodyPr/>
        <a:lstStyle/>
        <a:p>
          <a:endParaRPr lang="en-GB"/>
        </a:p>
      </dgm:t>
    </dgm:pt>
    <dgm:pt modelId="{B2EA3CB5-8973-3B4B-9194-9627921219DD}" type="sibTrans" cxnId="{370F6631-9527-7F4F-8FF5-D614B8C98E07}">
      <dgm:prSet/>
      <dgm:spPr/>
      <dgm:t>
        <a:bodyPr/>
        <a:lstStyle/>
        <a:p>
          <a:endParaRPr lang="en-GB"/>
        </a:p>
      </dgm:t>
    </dgm:pt>
    <dgm:pt modelId="{2E122FD8-59FB-1547-9A98-615887D1C907}">
      <dgm:prSet phldrT="[Text]" custT="1"/>
      <dgm:spPr>
        <a:solidFill>
          <a:schemeClr val="accent4"/>
        </a:solidFill>
        <a:ln>
          <a:solidFill>
            <a:schemeClr val="accent1"/>
          </a:solidFill>
        </a:ln>
      </dgm:spPr>
      <dgm:t>
        <a:bodyPr/>
        <a:lstStyle/>
        <a:p>
          <a:r>
            <a:rPr lang="en-GB" sz="1100" b="1" dirty="0">
              <a:solidFill>
                <a:schemeClr val="accent2"/>
              </a:solidFill>
            </a:rPr>
            <a:t>Manufacturing</a:t>
          </a:r>
        </a:p>
      </dgm:t>
    </dgm:pt>
    <dgm:pt modelId="{48FCD36A-C3E7-3F40-9DEA-3A6000160F07}" type="parTrans" cxnId="{4F7E22FE-6256-C640-9EB0-4DCCCFFC6BE3}">
      <dgm:prSet/>
      <dgm:spPr/>
      <dgm:t>
        <a:bodyPr/>
        <a:lstStyle/>
        <a:p>
          <a:endParaRPr lang="en-GB"/>
        </a:p>
      </dgm:t>
    </dgm:pt>
    <dgm:pt modelId="{4901D6E1-B622-044D-928B-3E6158C685FE}" type="sibTrans" cxnId="{4F7E22FE-6256-C640-9EB0-4DCCCFFC6BE3}">
      <dgm:prSet/>
      <dgm:spPr/>
      <dgm:t>
        <a:bodyPr/>
        <a:lstStyle/>
        <a:p>
          <a:endParaRPr lang="en-GB"/>
        </a:p>
      </dgm:t>
    </dgm:pt>
    <dgm:pt modelId="{B8835E6D-FC62-394C-AC29-3BDCCFD8E159}">
      <dgm:prSet phldrT="[Text]"/>
      <dgm:spPr>
        <a:solidFill>
          <a:schemeClr val="accent4"/>
        </a:solidFill>
        <a:ln>
          <a:solidFill>
            <a:schemeClr val="accent1"/>
          </a:solidFill>
        </a:ln>
      </dgm:spPr>
      <dgm:t>
        <a:bodyPr/>
        <a:lstStyle/>
        <a:p>
          <a:r>
            <a:rPr lang="en-GB" b="1" dirty="0">
              <a:solidFill>
                <a:schemeClr val="accent2"/>
              </a:solidFill>
            </a:rPr>
            <a:t>Retail</a:t>
          </a:r>
        </a:p>
      </dgm:t>
    </dgm:pt>
    <dgm:pt modelId="{403BE282-6283-CA4A-BE43-CA4E247B7DB9}" type="parTrans" cxnId="{1171E7E4-9297-D249-8055-E81358EEEF9B}">
      <dgm:prSet/>
      <dgm:spPr/>
      <dgm:t>
        <a:bodyPr/>
        <a:lstStyle/>
        <a:p>
          <a:endParaRPr lang="en-GB"/>
        </a:p>
      </dgm:t>
    </dgm:pt>
    <dgm:pt modelId="{CBB6F43E-B232-324D-8425-462CD6D043EA}" type="sibTrans" cxnId="{1171E7E4-9297-D249-8055-E81358EEEF9B}">
      <dgm:prSet/>
      <dgm:spPr/>
      <dgm:t>
        <a:bodyPr/>
        <a:lstStyle/>
        <a:p>
          <a:endParaRPr lang="en-GB"/>
        </a:p>
      </dgm:t>
    </dgm:pt>
    <dgm:pt modelId="{EB29B007-8CF9-A545-8E0F-F022531F59BE}">
      <dgm:prSet/>
      <dgm:spPr>
        <a:solidFill>
          <a:schemeClr val="accent4"/>
        </a:solidFill>
        <a:ln>
          <a:solidFill>
            <a:schemeClr val="accent1"/>
          </a:solidFill>
        </a:ln>
      </dgm:spPr>
      <dgm:t>
        <a:bodyPr/>
        <a:lstStyle/>
        <a:p>
          <a:r>
            <a:rPr lang="en-GB" b="1" dirty="0">
              <a:solidFill>
                <a:schemeClr val="accent2"/>
              </a:solidFill>
            </a:rPr>
            <a:t>Assembly</a:t>
          </a:r>
        </a:p>
      </dgm:t>
    </dgm:pt>
    <dgm:pt modelId="{5CDE972D-6643-604A-A7B5-5563B95A32FA}" type="parTrans" cxnId="{5267C933-34DF-0C43-9B23-208EC10C0C30}">
      <dgm:prSet/>
      <dgm:spPr/>
      <dgm:t>
        <a:bodyPr/>
        <a:lstStyle/>
        <a:p>
          <a:endParaRPr lang="en-GB"/>
        </a:p>
      </dgm:t>
    </dgm:pt>
    <dgm:pt modelId="{10E807E8-BDB2-5F4C-AE5B-008C0C41C7D8}" type="sibTrans" cxnId="{5267C933-34DF-0C43-9B23-208EC10C0C30}">
      <dgm:prSet/>
      <dgm:spPr/>
      <dgm:t>
        <a:bodyPr/>
        <a:lstStyle/>
        <a:p>
          <a:endParaRPr lang="en-GB"/>
        </a:p>
      </dgm:t>
    </dgm:pt>
    <dgm:pt modelId="{B0BD0818-AC3D-3845-95CE-21A18D177C1C}">
      <dgm:prSet/>
      <dgm:spPr>
        <a:solidFill>
          <a:schemeClr val="accent4"/>
        </a:solidFill>
        <a:ln>
          <a:solidFill>
            <a:schemeClr val="accent1"/>
          </a:solidFill>
        </a:ln>
      </dgm:spPr>
      <dgm:t>
        <a:bodyPr/>
        <a:lstStyle/>
        <a:p>
          <a:r>
            <a:rPr lang="en-GB" b="1" dirty="0">
              <a:solidFill>
                <a:schemeClr val="accent2"/>
              </a:solidFill>
            </a:rPr>
            <a:t>Distribution</a:t>
          </a:r>
        </a:p>
      </dgm:t>
    </dgm:pt>
    <dgm:pt modelId="{0E53B603-4276-2D4E-BDEB-5DA77C326096}" type="parTrans" cxnId="{741FEB50-1120-8144-8DD2-1EC61AC16D8C}">
      <dgm:prSet/>
      <dgm:spPr/>
      <dgm:t>
        <a:bodyPr/>
        <a:lstStyle/>
        <a:p>
          <a:endParaRPr lang="en-GB"/>
        </a:p>
      </dgm:t>
    </dgm:pt>
    <dgm:pt modelId="{A56F6DED-D6DF-F64B-B6E5-6BFB38048242}" type="sibTrans" cxnId="{741FEB50-1120-8144-8DD2-1EC61AC16D8C}">
      <dgm:prSet/>
      <dgm:spPr/>
      <dgm:t>
        <a:bodyPr/>
        <a:lstStyle/>
        <a:p>
          <a:endParaRPr lang="en-GB"/>
        </a:p>
      </dgm:t>
    </dgm:pt>
    <dgm:pt modelId="{FD66FF51-510E-C74F-9237-35A3616E9340}">
      <dgm:prSet custT="1"/>
      <dgm:spPr>
        <a:solidFill>
          <a:schemeClr val="accent4"/>
        </a:solidFill>
        <a:ln>
          <a:solidFill>
            <a:schemeClr val="accent1"/>
          </a:solidFill>
        </a:ln>
      </dgm:spPr>
      <dgm:t>
        <a:bodyPr/>
        <a:lstStyle/>
        <a:p>
          <a:r>
            <a:rPr lang="en-GB" sz="1400" b="1" dirty="0">
              <a:solidFill>
                <a:schemeClr val="accent2"/>
              </a:solidFill>
            </a:rPr>
            <a:t>R&amp;D</a:t>
          </a:r>
        </a:p>
      </dgm:t>
    </dgm:pt>
    <dgm:pt modelId="{D1CB1665-13CF-944B-B1A3-F2A4793F5B64}" type="parTrans" cxnId="{61A37BE1-92AB-8B46-8288-6AD4D91F242F}">
      <dgm:prSet/>
      <dgm:spPr/>
      <dgm:t>
        <a:bodyPr/>
        <a:lstStyle/>
        <a:p>
          <a:endParaRPr lang="en-GB"/>
        </a:p>
      </dgm:t>
    </dgm:pt>
    <dgm:pt modelId="{EA7E208D-278A-1B48-8D80-661E6096E6B0}" type="sibTrans" cxnId="{61A37BE1-92AB-8B46-8288-6AD4D91F242F}">
      <dgm:prSet/>
      <dgm:spPr/>
      <dgm:t>
        <a:bodyPr/>
        <a:lstStyle/>
        <a:p>
          <a:endParaRPr lang="en-GB"/>
        </a:p>
      </dgm:t>
    </dgm:pt>
    <dgm:pt modelId="{1736ADF6-209D-514C-BEB2-01123A56D910}" type="pres">
      <dgm:prSet presAssocID="{AB6B063A-9F6F-B845-A4B3-5678B5E7BE7A}" presName="Name0" presStyleCnt="0">
        <dgm:presLayoutVars>
          <dgm:dir/>
          <dgm:animLvl val="lvl"/>
          <dgm:resizeHandles val="exact"/>
        </dgm:presLayoutVars>
      </dgm:prSet>
      <dgm:spPr/>
    </dgm:pt>
    <dgm:pt modelId="{59E1CCBE-72B6-8147-8355-E41C92784E72}" type="pres">
      <dgm:prSet presAssocID="{FD66FF51-510E-C74F-9237-35A3616E9340}" presName="parTxOnly" presStyleLbl="node1" presStyleIdx="0" presStyleCnt="6">
        <dgm:presLayoutVars>
          <dgm:chMax val="0"/>
          <dgm:chPref val="0"/>
          <dgm:bulletEnabled val="1"/>
        </dgm:presLayoutVars>
      </dgm:prSet>
      <dgm:spPr/>
    </dgm:pt>
    <dgm:pt modelId="{9C489F57-08EE-9541-BCA6-D5BBADD932FE}" type="pres">
      <dgm:prSet presAssocID="{EA7E208D-278A-1B48-8D80-661E6096E6B0}" presName="parTxOnlySpace" presStyleCnt="0"/>
      <dgm:spPr/>
    </dgm:pt>
    <dgm:pt modelId="{CB524DD2-9DED-3140-8CB2-65CC233DAAE8}" type="pres">
      <dgm:prSet presAssocID="{4617AE26-B7FE-864E-9110-4B544211B97A}" presName="parTxOnly" presStyleLbl="node1" presStyleIdx="1" presStyleCnt="6">
        <dgm:presLayoutVars>
          <dgm:chMax val="0"/>
          <dgm:chPref val="0"/>
          <dgm:bulletEnabled val="1"/>
        </dgm:presLayoutVars>
      </dgm:prSet>
      <dgm:spPr/>
    </dgm:pt>
    <dgm:pt modelId="{B26D305B-EAEC-5046-9476-36B761384CF7}" type="pres">
      <dgm:prSet presAssocID="{B2EA3CB5-8973-3B4B-9194-9627921219DD}" presName="parTxOnlySpace" presStyleCnt="0"/>
      <dgm:spPr/>
    </dgm:pt>
    <dgm:pt modelId="{B1145823-C983-0E4A-BC68-47A4AD245BF9}" type="pres">
      <dgm:prSet presAssocID="{2E122FD8-59FB-1547-9A98-615887D1C907}" presName="parTxOnly" presStyleLbl="node1" presStyleIdx="2" presStyleCnt="6">
        <dgm:presLayoutVars>
          <dgm:chMax val="0"/>
          <dgm:chPref val="0"/>
          <dgm:bulletEnabled val="1"/>
        </dgm:presLayoutVars>
      </dgm:prSet>
      <dgm:spPr/>
    </dgm:pt>
    <dgm:pt modelId="{16E91ACC-8BFE-1F48-8752-9163CBD8600F}" type="pres">
      <dgm:prSet presAssocID="{4901D6E1-B622-044D-928B-3E6158C685FE}" presName="parTxOnlySpace" presStyleCnt="0"/>
      <dgm:spPr/>
    </dgm:pt>
    <dgm:pt modelId="{BFAD6004-FEDD-5E4E-8DF7-E676A678AE49}" type="pres">
      <dgm:prSet presAssocID="{EB29B007-8CF9-A545-8E0F-F022531F59BE}" presName="parTxOnly" presStyleLbl="node1" presStyleIdx="3" presStyleCnt="6">
        <dgm:presLayoutVars>
          <dgm:chMax val="0"/>
          <dgm:chPref val="0"/>
          <dgm:bulletEnabled val="1"/>
        </dgm:presLayoutVars>
      </dgm:prSet>
      <dgm:spPr/>
    </dgm:pt>
    <dgm:pt modelId="{5C712A7D-5C92-0A48-A8EC-7263FB4A61B4}" type="pres">
      <dgm:prSet presAssocID="{10E807E8-BDB2-5F4C-AE5B-008C0C41C7D8}" presName="parTxOnlySpace" presStyleCnt="0"/>
      <dgm:spPr/>
    </dgm:pt>
    <dgm:pt modelId="{69C448E2-0884-134A-9515-D4462B4F31AE}" type="pres">
      <dgm:prSet presAssocID="{B0BD0818-AC3D-3845-95CE-21A18D177C1C}" presName="parTxOnly" presStyleLbl="node1" presStyleIdx="4" presStyleCnt="6">
        <dgm:presLayoutVars>
          <dgm:chMax val="0"/>
          <dgm:chPref val="0"/>
          <dgm:bulletEnabled val="1"/>
        </dgm:presLayoutVars>
      </dgm:prSet>
      <dgm:spPr/>
    </dgm:pt>
    <dgm:pt modelId="{A65C3549-17A5-234E-9608-24CB5A23CC29}" type="pres">
      <dgm:prSet presAssocID="{A56F6DED-D6DF-F64B-B6E5-6BFB38048242}" presName="parTxOnlySpace" presStyleCnt="0"/>
      <dgm:spPr/>
    </dgm:pt>
    <dgm:pt modelId="{CEA24140-F6CB-B244-9891-E7B23E40AD59}" type="pres">
      <dgm:prSet presAssocID="{B8835E6D-FC62-394C-AC29-3BDCCFD8E159}" presName="parTxOnly" presStyleLbl="node1" presStyleIdx="5" presStyleCnt="6">
        <dgm:presLayoutVars>
          <dgm:chMax val="0"/>
          <dgm:chPref val="0"/>
          <dgm:bulletEnabled val="1"/>
        </dgm:presLayoutVars>
      </dgm:prSet>
      <dgm:spPr/>
    </dgm:pt>
  </dgm:ptLst>
  <dgm:cxnLst>
    <dgm:cxn modelId="{4B2CC118-B148-B347-A299-6297DD713E19}" type="presOf" srcId="{B8835E6D-FC62-394C-AC29-3BDCCFD8E159}" destId="{CEA24140-F6CB-B244-9891-E7B23E40AD59}" srcOrd="0" destOrd="0" presId="urn:microsoft.com/office/officeart/2005/8/layout/chevron1"/>
    <dgm:cxn modelId="{637F392F-7BA5-0849-870E-77C3114E8B02}" type="presOf" srcId="{EB29B007-8CF9-A545-8E0F-F022531F59BE}" destId="{BFAD6004-FEDD-5E4E-8DF7-E676A678AE49}" srcOrd="0" destOrd="0" presId="urn:microsoft.com/office/officeart/2005/8/layout/chevron1"/>
    <dgm:cxn modelId="{370F6631-9527-7F4F-8FF5-D614B8C98E07}" srcId="{AB6B063A-9F6F-B845-A4B3-5678B5E7BE7A}" destId="{4617AE26-B7FE-864E-9110-4B544211B97A}" srcOrd="1" destOrd="0" parTransId="{425A234C-E07E-0E41-91BA-A11FE551CCF1}" sibTransId="{B2EA3CB5-8973-3B4B-9194-9627921219DD}"/>
    <dgm:cxn modelId="{5267C933-34DF-0C43-9B23-208EC10C0C30}" srcId="{AB6B063A-9F6F-B845-A4B3-5678B5E7BE7A}" destId="{EB29B007-8CF9-A545-8E0F-F022531F59BE}" srcOrd="3" destOrd="0" parTransId="{5CDE972D-6643-604A-A7B5-5563B95A32FA}" sibTransId="{10E807E8-BDB2-5F4C-AE5B-008C0C41C7D8}"/>
    <dgm:cxn modelId="{D0F7D734-510C-E449-9D78-81D005989872}" type="presOf" srcId="{AB6B063A-9F6F-B845-A4B3-5678B5E7BE7A}" destId="{1736ADF6-209D-514C-BEB2-01123A56D910}" srcOrd="0" destOrd="0" presId="urn:microsoft.com/office/officeart/2005/8/layout/chevron1"/>
    <dgm:cxn modelId="{3C4C566D-2857-1345-B933-17EEE049B908}" type="presOf" srcId="{2E122FD8-59FB-1547-9A98-615887D1C907}" destId="{B1145823-C983-0E4A-BC68-47A4AD245BF9}" srcOrd="0" destOrd="0" presId="urn:microsoft.com/office/officeart/2005/8/layout/chevron1"/>
    <dgm:cxn modelId="{741FEB50-1120-8144-8DD2-1EC61AC16D8C}" srcId="{AB6B063A-9F6F-B845-A4B3-5678B5E7BE7A}" destId="{B0BD0818-AC3D-3845-95CE-21A18D177C1C}" srcOrd="4" destOrd="0" parTransId="{0E53B603-4276-2D4E-BDEB-5DA77C326096}" sibTransId="{A56F6DED-D6DF-F64B-B6E5-6BFB38048242}"/>
    <dgm:cxn modelId="{AF17EF94-709A-CA4D-AEEC-23C7E4613012}" type="presOf" srcId="{4617AE26-B7FE-864E-9110-4B544211B97A}" destId="{CB524DD2-9DED-3140-8CB2-65CC233DAAE8}" srcOrd="0" destOrd="0" presId="urn:microsoft.com/office/officeart/2005/8/layout/chevron1"/>
    <dgm:cxn modelId="{5077B6AA-2BF6-C642-A2EC-46B16002421F}" type="presOf" srcId="{FD66FF51-510E-C74F-9237-35A3616E9340}" destId="{59E1CCBE-72B6-8147-8355-E41C92784E72}" srcOrd="0" destOrd="0" presId="urn:microsoft.com/office/officeart/2005/8/layout/chevron1"/>
    <dgm:cxn modelId="{A0CF20B6-8711-EC46-993D-0EA2A1F8D68F}" type="presOf" srcId="{B0BD0818-AC3D-3845-95CE-21A18D177C1C}" destId="{69C448E2-0884-134A-9515-D4462B4F31AE}" srcOrd="0" destOrd="0" presId="urn:microsoft.com/office/officeart/2005/8/layout/chevron1"/>
    <dgm:cxn modelId="{61A37BE1-92AB-8B46-8288-6AD4D91F242F}" srcId="{AB6B063A-9F6F-B845-A4B3-5678B5E7BE7A}" destId="{FD66FF51-510E-C74F-9237-35A3616E9340}" srcOrd="0" destOrd="0" parTransId="{D1CB1665-13CF-944B-B1A3-F2A4793F5B64}" sibTransId="{EA7E208D-278A-1B48-8D80-661E6096E6B0}"/>
    <dgm:cxn modelId="{1171E7E4-9297-D249-8055-E81358EEEF9B}" srcId="{AB6B063A-9F6F-B845-A4B3-5678B5E7BE7A}" destId="{B8835E6D-FC62-394C-AC29-3BDCCFD8E159}" srcOrd="5" destOrd="0" parTransId="{403BE282-6283-CA4A-BE43-CA4E247B7DB9}" sibTransId="{CBB6F43E-B232-324D-8425-462CD6D043EA}"/>
    <dgm:cxn modelId="{4F7E22FE-6256-C640-9EB0-4DCCCFFC6BE3}" srcId="{AB6B063A-9F6F-B845-A4B3-5678B5E7BE7A}" destId="{2E122FD8-59FB-1547-9A98-615887D1C907}" srcOrd="2" destOrd="0" parTransId="{48FCD36A-C3E7-3F40-9DEA-3A6000160F07}" sibTransId="{4901D6E1-B622-044D-928B-3E6158C685FE}"/>
    <dgm:cxn modelId="{ACEF3470-AE94-5248-94DC-B62024DA94B1}" type="presParOf" srcId="{1736ADF6-209D-514C-BEB2-01123A56D910}" destId="{59E1CCBE-72B6-8147-8355-E41C92784E72}" srcOrd="0" destOrd="0" presId="urn:microsoft.com/office/officeart/2005/8/layout/chevron1"/>
    <dgm:cxn modelId="{0F74954B-DF54-3849-958F-DE2EAE445781}" type="presParOf" srcId="{1736ADF6-209D-514C-BEB2-01123A56D910}" destId="{9C489F57-08EE-9541-BCA6-D5BBADD932FE}" srcOrd="1" destOrd="0" presId="urn:microsoft.com/office/officeart/2005/8/layout/chevron1"/>
    <dgm:cxn modelId="{F4BDC8CD-092A-2C49-9587-8926DAB67CD4}" type="presParOf" srcId="{1736ADF6-209D-514C-BEB2-01123A56D910}" destId="{CB524DD2-9DED-3140-8CB2-65CC233DAAE8}" srcOrd="2" destOrd="0" presId="urn:microsoft.com/office/officeart/2005/8/layout/chevron1"/>
    <dgm:cxn modelId="{F32BAC2E-069E-F74F-893F-513BB0FAD629}" type="presParOf" srcId="{1736ADF6-209D-514C-BEB2-01123A56D910}" destId="{B26D305B-EAEC-5046-9476-36B761384CF7}" srcOrd="3" destOrd="0" presId="urn:microsoft.com/office/officeart/2005/8/layout/chevron1"/>
    <dgm:cxn modelId="{C7224D7D-94EF-E94F-B68A-F0AB7FF0AA0E}" type="presParOf" srcId="{1736ADF6-209D-514C-BEB2-01123A56D910}" destId="{B1145823-C983-0E4A-BC68-47A4AD245BF9}" srcOrd="4" destOrd="0" presId="urn:microsoft.com/office/officeart/2005/8/layout/chevron1"/>
    <dgm:cxn modelId="{BAC80F1B-7A58-4540-86EB-E13394370683}" type="presParOf" srcId="{1736ADF6-209D-514C-BEB2-01123A56D910}" destId="{16E91ACC-8BFE-1F48-8752-9163CBD8600F}" srcOrd="5" destOrd="0" presId="urn:microsoft.com/office/officeart/2005/8/layout/chevron1"/>
    <dgm:cxn modelId="{35220E96-75CD-474D-9F5B-FAFAF480EFAB}" type="presParOf" srcId="{1736ADF6-209D-514C-BEB2-01123A56D910}" destId="{BFAD6004-FEDD-5E4E-8DF7-E676A678AE49}" srcOrd="6" destOrd="0" presId="urn:microsoft.com/office/officeart/2005/8/layout/chevron1"/>
    <dgm:cxn modelId="{2068CA13-7010-324C-B0F3-E2E142CC0500}" type="presParOf" srcId="{1736ADF6-209D-514C-BEB2-01123A56D910}" destId="{5C712A7D-5C92-0A48-A8EC-7263FB4A61B4}" srcOrd="7" destOrd="0" presId="urn:microsoft.com/office/officeart/2005/8/layout/chevron1"/>
    <dgm:cxn modelId="{0F8ACD67-29AE-A343-A120-08C9DEBA2E7B}" type="presParOf" srcId="{1736ADF6-209D-514C-BEB2-01123A56D910}" destId="{69C448E2-0884-134A-9515-D4462B4F31AE}" srcOrd="8" destOrd="0" presId="urn:microsoft.com/office/officeart/2005/8/layout/chevron1"/>
    <dgm:cxn modelId="{6E66A42A-8668-B046-99B5-A66C4D275C82}" type="presParOf" srcId="{1736ADF6-209D-514C-BEB2-01123A56D910}" destId="{A65C3549-17A5-234E-9608-24CB5A23CC29}" srcOrd="9" destOrd="0" presId="urn:microsoft.com/office/officeart/2005/8/layout/chevron1"/>
    <dgm:cxn modelId="{276E15F0-612A-E544-A8D3-D982D14E65D0}" type="presParOf" srcId="{1736ADF6-209D-514C-BEB2-01123A56D910}" destId="{CEA24140-F6CB-B244-9891-E7B23E40AD59}"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24DD2-9DED-3140-8CB2-65CC233DAAE8}">
      <dsp:nvSpPr>
        <dsp:cNvPr id="0" name=""/>
        <dsp:cNvSpPr/>
      </dsp:nvSpPr>
      <dsp:spPr>
        <a:xfrm>
          <a:off x="4571"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Production</a:t>
          </a:r>
        </a:p>
      </dsp:txBody>
      <dsp:txXfrm>
        <a:off x="344665" y="580506"/>
        <a:ext cx="1020280" cy="680187"/>
      </dsp:txXfrm>
    </dsp:sp>
    <dsp:sp modelId="{B1145823-C983-0E4A-BC68-47A4AD245BF9}">
      <dsp:nvSpPr>
        <dsp:cNvPr id="0" name=""/>
        <dsp:cNvSpPr/>
      </dsp:nvSpPr>
      <dsp:spPr>
        <a:xfrm>
          <a:off x="1534991"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Bulk Transport/ Importing</a:t>
          </a:r>
        </a:p>
      </dsp:txBody>
      <dsp:txXfrm>
        <a:off x="1875085" y="580506"/>
        <a:ext cx="1020280" cy="680187"/>
      </dsp:txXfrm>
    </dsp:sp>
    <dsp:sp modelId="{BFAD6004-FEDD-5E4E-8DF7-E676A678AE49}">
      <dsp:nvSpPr>
        <dsp:cNvPr id="0" name=""/>
        <dsp:cNvSpPr/>
      </dsp:nvSpPr>
      <dsp:spPr>
        <a:xfrm>
          <a:off x="3065412"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Urban Storage</a:t>
          </a:r>
        </a:p>
      </dsp:txBody>
      <dsp:txXfrm>
        <a:off x="3405506" y="580506"/>
        <a:ext cx="1020280" cy="680187"/>
      </dsp:txXfrm>
    </dsp:sp>
    <dsp:sp modelId="{A5968051-A062-894C-9D7C-38D0BAE7DFE9}">
      <dsp:nvSpPr>
        <dsp:cNvPr id="0" name=""/>
        <dsp:cNvSpPr/>
      </dsp:nvSpPr>
      <dsp:spPr>
        <a:xfrm>
          <a:off x="4595833"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Packaging</a:t>
          </a:r>
        </a:p>
      </dsp:txBody>
      <dsp:txXfrm>
        <a:off x="4935927" y="580506"/>
        <a:ext cx="1020280" cy="680187"/>
      </dsp:txXfrm>
    </dsp:sp>
    <dsp:sp modelId="{69C448E2-0884-134A-9515-D4462B4F31AE}">
      <dsp:nvSpPr>
        <dsp:cNvPr id="0" name=""/>
        <dsp:cNvSpPr/>
      </dsp:nvSpPr>
      <dsp:spPr>
        <a:xfrm>
          <a:off x="6126254"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Distribution</a:t>
          </a:r>
        </a:p>
      </dsp:txBody>
      <dsp:txXfrm>
        <a:off x="6466348" y="580506"/>
        <a:ext cx="1020280" cy="680187"/>
      </dsp:txXfrm>
    </dsp:sp>
    <dsp:sp modelId="{CEA24140-F6CB-B244-9891-E7B23E40AD59}">
      <dsp:nvSpPr>
        <dsp:cNvPr id="0" name=""/>
        <dsp:cNvSpPr/>
      </dsp:nvSpPr>
      <dsp:spPr>
        <a:xfrm>
          <a:off x="7656675"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Retail</a:t>
          </a:r>
        </a:p>
      </dsp:txBody>
      <dsp:txXfrm>
        <a:off x="7996769" y="580506"/>
        <a:ext cx="1020280" cy="680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1CCBE-72B6-8147-8355-E41C92784E72}">
      <dsp:nvSpPr>
        <dsp:cNvPr id="0" name=""/>
        <dsp:cNvSpPr/>
      </dsp:nvSpPr>
      <dsp:spPr>
        <a:xfrm>
          <a:off x="4571"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R&amp;D</a:t>
          </a:r>
        </a:p>
      </dsp:txBody>
      <dsp:txXfrm>
        <a:off x="344665" y="580506"/>
        <a:ext cx="1020280" cy="680187"/>
      </dsp:txXfrm>
    </dsp:sp>
    <dsp:sp modelId="{CB524DD2-9DED-3140-8CB2-65CC233DAAE8}">
      <dsp:nvSpPr>
        <dsp:cNvPr id="0" name=""/>
        <dsp:cNvSpPr/>
      </dsp:nvSpPr>
      <dsp:spPr>
        <a:xfrm>
          <a:off x="1534991"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Raw Material Sourcing</a:t>
          </a:r>
        </a:p>
      </dsp:txBody>
      <dsp:txXfrm>
        <a:off x="1875085" y="580506"/>
        <a:ext cx="1020280" cy="680187"/>
      </dsp:txXfrm>
    </dsp:sp>
    <dsp:sp modelId="{B1145823-C983-0E4A-BC68-47A4AD245BF9}">
      <dsp:nvSpPr>
        <dsp:cNvPr id="0" name=""/>
        <dsp:cNvSpPr/>
      </dsp:nvSpPr>
      <dsp:spPr>
        <a:xfrm>
          <a:off x="3065412"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accent2"/>
              </a:solidFill>
            </a:rPr>
            <a:t>Manufacturing</a:t>
          </a:r>
        </a:p>
      </dsp:txBody>
      <dsp:txXfrm>
        <a:off x="3405506" y="580506"/>
        <a:ext cx="1020280" cy="680187"/>
      </dsp:txXfrm>
    </dsp:sp>
    <dsp:sp modelId="{BFAD6004-FEDD-5E4E-8DF7-E676A678AE49}">
      <dsp:nvSpPr>
        <dsp:cNvPr id="0" name=""/>
        <dsp:cNvSpPr/>
      </dsp:nvSpPr>
      <dsp:spPr>
        <a:xfrm>
          <a:off x="4595833"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Assembly</a:t>
          </a:r>
        </a:p>
      </dsp:txBody>
      <dsp:txXfrm>
        <a:off x="4935927" y="580506"/>
        <a:ext cx="1020280" cy="680187"/>
      </dsp:txXfrm>
    </dsp:sp>
    <dsp:sp modelId="{69C448E2-0884-134A-9515-D4462B4F31AE}">
      <dsp:nvSpPr>
        <dsp:cNvPr id="0" name=""/>
        <dsp:cNvSpPr/>
      </dsp:nvSpPr>
      <dsp:spPr>
        <a:xfrm>
          <a:off x="6126254"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Distribution</a:t>
          </a:r>
        </a:p>
      </dsp:txBody>
      <dsp:txXfrm>
        <a:off x="6466348" y="580506"/>
        <a:ext cx="1020280" cy="680187"/>
      </dsp:txXfrm>
    </dsp:sp>
    <dsp:sp modelId="{CEA24140-F6CB-B244-9891-E7B23E40AD59}">
      <dsp:nvSpPr>
        <dsp:cNvPr id="0" name=""/>
        <dsp:cNvSpPr/>
      </dsp:nvSpPr>
      <dsp:spPr>
        <a:xfrm>
          <a:off x="7656675" y="580506"/>
          <a:ext cx="1700467" cy="680187"/>
        </a:xfrm>
        <a:prstGeom prst="chevron">
          <a:avLst/>
        </a:prstGeom>
        <a:solidFill>
          <a:schemeClr val="accent4"/>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accent2"/>
              </a:solidFill>
            </a:rPr>
            <a:t>Retail</a:t>
          </a:r>
        </a:p>
      </dsp:txBody>
      <dsp:txXfrm>
        <a:off x="7996769" y="580506"/>
        <a:ext cx="1020280" cy="6801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9A461-7E73-4199-B9DE-F4A9E5D14E83}"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F0865-FF19-4157-864E-60026076AAD0}" type="slidenum">
              <a:rPr lang="en-US" smtClean="0"/>
              <a:t>‹#›</a:t>
            </a:fld>
            <a:endParaRPr lang="en-US"/>
          </a:p>
        </p:txBody>
      </p:sp>
    </p:spTree>
    <p:extLst>
      <p:ext uri="{BB962C8B-B14F-4D97-AF65-F5344CB8AC3E}">
        <p14:creationId xmlns:p14="http://schemas.microsoft.com/office/powerpoint/2010/main" val="143853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69730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Examples of companies in centralized bottling:</a:t>
            </a:r>
          </a:p>
          <a:p>
            <a:endParaRPr lang="en-US" dirty="0"/>
          </a:p>
          <a:p>
            <a:r>
              <a:rPr lang="en-US" dirty="0"/>
              <a:t>Consumers Choice – Tanzania</a:t>
            </a:r>
          </a:p>
          <a:p>
            <a:r>
              <a:rPr lang="en-US" dirty="0"/>
              <a:t>Green Energy Biofuels – Nigeria</a:t>
            </a:r>
          </a:p>
          <a:p>
            <a:r>
              <a:rPr lang="en-US" dirty="0"/>
              <a:t>Green 66 Innovations – SA/Mozambique</a:t>
            </a:r>
          </a:p>
          <a:p>
            <a:endParaRPr lang="en-US" dirty="0"/>
          </a:p>
          <a:p>
            <a:r>
              <a:rPr lang="en-US" b="1" dirty="0"/>
              <a:t>Examples of companies with distributed Dispensing model</a:t>
            </a:r>
          </a:p>
          <a:p>
            <a:endParaRPr lang="en-US" dirty="0"/>
          </a:p>
          <a:p>
            <a:r>
              <a:rPr lang="en-US" dirty="0"/>
              <a:t>KOKO Networks – Kenya</a:t>
            </a:r>
          </a:p>
          <a:p>
            <a:endParaRPr lang="en-US" dirty="0"/>
          </a:p>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20</a:t>
            </a:fld>
            <a:endParaRPr lang="en-US"/>
          </a:p>
        </p:txBody>
      </p:sp>
    </p:spTree>
    <p:extLst>
      <p:ext uri="{BB962C8B-B14F-4D97-AF65-F5344CB8AC3E}">
        <p14:creationId xmlns:p14="http://schemas.microsoft.com/office/powerpoint/2010/main" val="42191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3"/>
                </a:solidFill>
                <a:latin typeface="Roboto" panose="02000000000000000000" pitchFamily="2" charset="0"/>
                <a:ea typeface="Roboto" panose="02000000000000000000" pitchFamily="2" charset="0"/>
              </a:rPr>
              <a:t>Tool &amp; fuel’ model</a:t>
            </a:r>
            <a:r>
              <a:rPr lang="en-US" sz="1200" dirty="0">
                <a:latin typeface="Roboto" panose="02000000000000000000" pitchFamily="2" charset="0"/>
                <a:ea typeface="Roboto" panose="02000000000000000000" pitchFamily="2" charset="0"/>
              </a:rPr>
              <a:t>: company designs its own stove (and owns the IP) distributing it alongside branded fuel e.g., KOKO Network's (Kenya); Green 66 Innovations ‘</a:t>
            </a:r>
            <a:r>
              <a:rPr lang="en-US" sz="1200" dirty="0" err="1">
                <a:latin typeface="Roboto" panose="02000000000000000000" pitchFamily="2" charset="0"/>
                <a:ea typeface="Roboto" panose="02000000000000000000" pitchFamily="2" charset="0"/>
              </a:rPr>
              <a:t>Yazu</a:t>
            </a:r>
            <a:r>
              <a:rPr lang="en-US" sz="1200" dirty="0">
                <a:latin typeface="Roboto" panose="02000000000000000000" pitchFamily="2" charset="0"/>
                <a:ea typeface="Roboto" panose="02000000000000000000" pitchFamily="2" charset="0"/>
              </a:rPr>
              <a:t>’ (Mozambique)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3"/>
                </a:solidFill>
                <a:latin typeface="Roboto" panose="02000000000000000000" pitchFamily="2" charset="0"/>
                <a:ea typeface="Roboto" panose="02000000000000000000" pitchFamily="2" charset="0"/>
              </a:rPr>
              <a:t>Original Equipment Manufacturers (OEMs)</a:t>
            </a:r>
            <a:r>
              <a:rPr lang="en-US" sz="1200" dirty="0">
                <a:latin typeface="Roboto" panose="02000000000000000000" pitchFamily="2" charset="0"/>
                <a:ea typeface="Roboto" panose="02000000000000000000" pitchFamily="2" charset="0"/>
              </a:rPr>
              <a:t>: design stoves and own tooling for manufacturing and product patents. They license product IP to specialist manufacturers and/or distributors e.g., </a:t>
            </a:r>
            <a:r>
              <a:rPr lang="en-US" sz="1200" dirty="0" err="1">
                <a:latin typeface="Roboto" panose="02000000000000000000" pitchFamily="2" charset="0"/>
                <a:ea typeface="Roboto" panose="02000000000000000000" pitchFamily="2" charset="0"/>
              </a:rPr>
              <a:t>Cleancook</a:t>
            </a:r>
            <a:r>
              <a:rPr lang="en-US" sz="1200" dirty="0">
                <a:latin typeface="Roboto" panose="02000000000000000000" pitchFamily="2" charset="0"/>
                <a:ea typeface="Roboto" panose="02000000000000000000" pitchFamily="2" charset="0"/>
              </a:rPr>
              <a:t> (Sweden); Blue Flame (Norway)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3"/>
                </a:solidFill>
                <a:latin typeface="Roboto" panose="02000000000000000000" pitchFamily="2" charset="0"/>
                <a:ea typeface="Roboto" panose="02000000000000000000" pitchFamily="2" charset="0"/>
              </a:rPr>
              <a:t>Specialist manufacturers</a:t>
            </a:r>
            <a:r>
              <a:rPr lang="en-US" sz="1200" b="1" i="1" dirty="0">
                <a:latin typeface="Roboto" panose="02000000000000000000" pitchFamily="2" charset="0"/>
                <a:ea typeface="Roboto" panose="02000000000000000000" pitchFamily="2" charset="0"/>
              </a:rPr>
              <a:t>: </a:t>
            </a:r>
            <a:r>
              <a:rPr lang="en-US" sz="1200" dirty="0">
                <a:latin typeface="Roboto" panose="02000000000000000000" pitchFamily="2" charset="0"/>
                <a:ea typeface="Roboto" panose="02000000000000000000" pitchFamily="2" charset="0"/>
              </a:rPr>
              <a:t>produce stoves under license or outsourcing agreements. Also produce stove kits for assembly in end-market e.g., BURN Manufacturing (Kenya)</a:t>
            </a:r>
          </a:p>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21</a:t>
            </a:fld>
            <a:endParaRPr lang="en-US"/>
          </a:p>
        </p:txBody>
      </p:sp>
    </p:spTree>
    <p:extLst>
      <p:ext uri="{BB962C8B-B14F-4D97-AF65-F5344CB8AC3E}">
        <p14:creationId xmlns:p14="http://schemas.microsoft.com/office/powerpoint/2010/main" val="399286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22</a:t>
            </a:fld>
            <a:endParaRPr lang="en-US"/>
          </a:p>
        </p:txBody>
      </p:sp>
    </p:spTree>
    <p:extLst>
      <p:ext uri="{BB962C8B-B14F-4D97-AF65-F5344CB8AC3E}">
        <p14:creationId xmlns:p14="http://schemas.microsoft.com/office/powerpoint/2010/main" val="176867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5450" lvl="2" indent="-285750">
              <a:spcAft>
                <a:spcPts val="600"/>
              </a:spcAft>
              <a:buClr>
                <a:schemeClr val="accent3"/>
              </a:buClr>
              <a:buFont typeface="Monaco" pitchFamily="2" charset="77"/>
              <a:buChar char="⎼"/>
            </a:pPr>
            <a:r>
              <a:rPr lang="en-US" sz="1200" b="1" i="1" dirty="0">
                <a:solidFill>
                  <a:schemeClr val="accent3"/>
                </a:solidFill>
                <a:latin typeface="Roboto" panose="02000000000000000000" pitchFamily="2" charset="0"/>
                <a:ea typeface="Roboto" panose="02000000000000000000" pitchFamily="2" charset="0"/>
              </a:rPr>
              <a:t>AECF REACT RBF (Kenya): </a:t>
            </a:r>
            <a:r>
              <a:rPr lang="en-US" sz="1200" dirty="0">
                <a:solidFill>
                  <a:schemeClr val="accent3"/>
                </a:solidFill>
                <a:latin typeface="Roboto" panose="02000000000000000000" pitchFamily="2" charset="0"/>
                <a:ea typeface="Roboto" panose="02000000000000000000" pitchFamily="2" charset="0"/>
              </a:rPr>
              <a:t>provides donor funded financial incentives to companies that increase household access to clean energy; bioethanol in scope.</a:t>
            </a:r>
          </a:p>
          <a:p>
            <a:pPr marL="425450" lvl="2" indent="-285750">
              <a:spcAft>
                <a:spcPts val="400"/>
              </a:spcAft>
              <a:buClr>
                <a:schemeClr val="accent3"/>
              </a:buClr>
              <a:buFont typeface="Monaco" pitchFamily="2" charset="77"/>
              <a:buChar char="⎼"/>
            </a:pPr>
            <a:r>
              <a:rPr lang="en-US" sz="1200" b="1" i="1" dirty="0">
                <a:solidFill>
                  <a:schemeClr val="accent3"/>
                </a:solidFill>
                <a:latin typeface="Roboto" panose="02000000000000000000" pitchFamily="2" charset="0"/>
                <a:ea typeface="Roboto" panose="02000000000000000000" pitchFamily="2" charset="0"/>
              </a:rPr>
              <a:t>BRILHO (Mozambique): </a:t>
            </a:r>
            <a:r>
              <a:rPr lang="en-US" sz="1200" dirty="0">
                <a:solidFill>
                  <a:schemeClr val="accent3"/>
                </a:solidFill>
                <a:latin typeface="Roboto" panose="02000000000000000000" pitchFamily="2" charset="0"/>
                <a:ea typeface="Roboto" panose="02000000000000000000" pitchFamily="2" charset="0"/>
              </a:rPr>
              <a:t>offers companies non-reimbursable funding and specialized support in aiming to achieve competitive commercial returns and provide off-grid energy solutions to low-income markets.</a:t>
            </a:r>
          </a:p>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23</a:t>
            </a:fld>
            <a:endParaRPr lang="en-US"/>
          </a:p>
        </p:txBody>
      </p:sp>
    </p:spTree>
    <p:extLst>
      <p:ext uri="{BB962C8B-B14F-4D97-AF65-F5344CB8AC3E}">
        <p14:creationId xmlns:p14="http://schemas.microsoft.com/office/powerpoint/2010/main" val="1272372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019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6</a:t>
            </a:fld>
            <a:endParaRPr lang="en-US"/>
          </a:p>
        </p:txBody>
      </p:sp>
    </p:spTree>
    <p:extLst>
      <p:ext uri="{BB962C8B-B14F-4D97-AF65-F5344CB8AC3E}">
        <p14:creationId xmlns:p14="http://schemas.microsoft.com/office/powerpoint/2010/main" val="2264477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F14061-ACB8-4BA3-A124-D00F59BB91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1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5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marR="0" lvl="0" indent="-171450" algn="l" defTabSz="914400" rtl="0" eaLnBrk="1" fontAlgn="auto" latinLnBrk="0" hangingPunct="1">
              <a:lnSpc>
                <a:spcPct val="100000"/>
              </a:lnSpc>
              <a:spcBef>
                <a:spcPts val="0"/>
              </a:spcBef>
              <a:spcAft>
                <a:spcPts val="0"/>
              </a:spcAft>
              <a:buClr>
                <a:srgbClr val="000000"/>
              </a:buClr>
              <a:buSzPts val="1100"/>
              <a:buFont typeface="Wingdings" pitchFamily="2" charset="2"/>
              <a:buChar char="§"/>
              <a:tabLst/>
              <a:defRPr/>
            </a:pPr>
            <a:r>
              <a:rPr lang="en-US" sz="1100" dirty="0"/>
              <a:t>There are 5 ISO voluntary performance targets, namely: </a:t>
            </a:r>
            <a:r>
              <a:rPr lang="en-US" sz="1100" b="1" dirty="0"/>
              <a:t>Thermal efficiency, carbon monoxide emission, fine particle matter emissions, safety, and durability</a:t>
            </a:r>
            <a:r>
              <a:rPr lang="en-US" sz="1100" dirty="0"/>
              <a:t>.</a:t>
            </a:r>
          </a:p>
          <a:p>
            <a:pPr marL="330200" marR="0" lvl="0" indent="-171450" algn="l" defTabSz="914400" rtl="0" eaLnBrk="1" fontAlgn="auto" latinLnBrk="0" hangingPunct="1">
              <a:lnSpc>
                <a:spcPct val="100000"/>
              </a:lnSpc>
              <a:spcBef>
                <a:spcPts val="0"/>
              </a:spcBef>
              <a:spcAft>
                <a:spcPts val="0"/>
              </a:spcAft>
              <a:buClr>
                <a:srgbClr val="000000"/>
              </a:buClr>
              <a:buSzPts val="1100"/>
              <a:buFont typeface="Wingdings" pitchFamily="2" charset="2"/>
              <a:buChar char="§"/>
              <a:tabLst/>
              <a:defRPr/>
            </a:pPr>
            <a:r>
              <a:rPr lang="en-US" sz="1100" dirty="0"/>
              <a:t>Using a tiered system we can estimate the performance of a given technology/cookstove. There are 6 tiers for each performance category, ranging from 0 (poorest performance) to 5 (best performance).</a:t>
            </a:r>
            <a:r>
              <a:rPr lang="en-GB" dirty="0"/>
              <a:t> Ratings are based on summing the score for the individual subtests. </a:t>
            </a:r>
            <a:endParaRPr lang="en-US" sz="1100" dirty="0"/>
          </a:p>
          <a:p>
            <a:pPr marL="330200" marR="0" lvl="0" indent="-171450" algn="l" defTabSz="914400" rtl="0" eaLnBrk="1" fontAlgn="auto" latinLnBrk="0" hangingPunct="1">
              <a:lnSpc>
                <a:spcPct val="100000"/>
              </a:lnSpc>
              <a:spcBef>
                <a:spcPts val="0"/>
              </a:spcBef>
              <a:spcAft>
                <a:spcPts val="0"/>
              </a:spcAft>
              <a:buClr>
                <a:srgbClr val="000000"/>
              </a:buClr>
              <a:buSzPts val="1100"/>
              <a:buFont typeface="Wingdings" pitchFamily="2" charset="2"/>
              <a:buChar char="§"/>
              <a:tabLst/>
              <a:defRPr/>
            </a:pPr>
            <a:r>
              <a:rPr lang="en-US" sz="1100" dirty="0"/>
              <a:t>Carbon monoxide and fine particle matter emissions are reported separately, and lower scores are better. </a:t>
            </a:r>
          </a:p>
          <a:p>
            <a:pPr marL="158750" indent="0">
              <a:buNone/>
            </a:pPr>
            <a:endParaRPr lang="en-US" dirty="0"/>
          </a:p>
        </p:txBody>
      </p:sp>
    </p:spTree>
    <p:extLst>
      <p:ext uri="{BB962C8B-B14F-4D97-AF65-F5344CB8AC3E}">
        <p14:creationId xmlns:p14="http://schemas.microsoft.com/office/powerpoint/2010/main" val="35448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Clean Cooking story used to primarily be about improved biomass cookstoves</a:t>
            </a:r>
          </a:p>
          <a:p>
            <a:pPr marL="158750" indent="0">
              <a:buNone/>
            </a:pPr>
            <a:endParaRPr lang="en-US" dirty="0"/>
          </a:p>
          <a:p>
            <a:pPr marL="158750" indent="0">
              <a:buNone/>
            </a:pPr>
            <a:r>
              <a:rPr lang="en-US" dirty="0"/>
              <a:t>That is changing however,</a:t>
            </a:r>
          </a:p>
          <a:p>
            <a:pPr marL="158750" indent="0">
              <a:buNone/>
            </a:pPr>
            <a:endParaRPr lang="en-US" dirty="0"/>
          </a:p>
          <a:p>
            <a:pPr marL="158750" indent="0">
              <a:buNone/>
            </a:pPr>
            <a:r>
              <a:rPr lang="en-US" dirty="0"/>
              <a:t>Ethanol still a very small part of the overall clean cooking sector by revenues (included in other)</a:t>
            </a:r>
          </a:p>
          <a:p>
            <a:pPr marL="158750" indent="0">
              <a:buNone/>
            </a:pPr>
            <a:r>
              <a:rPr lang="en-US" dirty="0"/>
              <a:t>We expect to see that change as we are starting to see scaling-up of bioethanol business models</a:t>
            </a:r>
          </a:p>
        </p:txBody>
      </p:sp>
    </p:spTree>
    <p:extLst>
      <p:ext uri="{BB962C8B-B14F-4D97-AF65-F5344CB8AC3E}">
        <p14:creationId xmlns:p14="http://schemas.microsoft.com/office/powerpoint/2010/main" val="66260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59FC20-B029-7745-B3FF-0247A2678AF3}" type="slidenum">
              <a:rPr lang="en-US" smtClean="0"/>
              <a:t>16</a:t>
            </a:fld>
            <a:endParaRPr lang="en-US"/>
          </a:p>
        </p:txBody>
      </p:sp>
    </p:spTree>
    <p:extLst>
      <p:ext uri="{BB962C8B-B14F-4D97-AF65-F5344CB8AC3E}">
        <p14:creationId xmlns:p14="http://schemas.microsoft.com/office/powerpoint/2010/main" val="172460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17</a:t>
            </a:fld>
            <a:endParaRPr lang="en-US"/>
          </a:p>
        </p:txBody>
      </p:sp>
    </p:spTree>
    <p:extLst>
      <p:ext uri="{BB962C8B-B14F-4D97-AF65-F5344CB8AC3E}">
        <p14:creationId xmlns:p14="http://schemas.microsoft.com/office/powerpoint/2010/main" val="289521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AF0865-FF19-4157-864E-60026076AAD0}" type="slidenum">
              <a:rPr lang="en-US" smtClean="0"/>
              <a:t>18</a:t>
            </a:fld>
            <a:endParaRPr lang="en-US"/>
          </a:p>
        </p:txBody>
      </p:sp>
    </p:spTree>
    <p:extLst>
      <p:ext uri="{BB962C8B-B14F-4D97-AF65-F5344CB8AC3E}">
        <p14:creationId xmlns:p14="http://schemas.microsoft.com/office/powerpoint/2010/main" val="215101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oleObject" Target="../embeddings/oleObject98.bin"/><Relationship Id="rId3" Type="http://schemas.openxmlformats.org/officeDocument/2006/relationships/tags" Target="../tags/tag172.xml"/><Relationship Id="rId7" Type="http://schemas.openxmlformats.org/officeDocument/2006/relationships/image" Target="../media/image6.emf"/><Relationship Id="rId2" Type="http://schemas.openxmlformats.org/officeDocument/2006/relationships/tags" Target="../tags/tag171.xml"/><Relationship Id="rId1" Type="http://schemas.openxmlformats.org/officeDocument/2006/relationships/vmlDrawing" Target="../drawings/vmlDrawing64.vml"/><Relationship Id="rId6" Type="http://schemas.openxmlformats.org/officeDocument/2006/relationships/oleObject" Target="../embeddings/oleObject97.bin"/><Relationship Id="rId5" Type="http://schemas.openxmlformats.org/officeDocument/2006/relationships/slideMaster" Target="../slideMasters/slideMaster3.xml"/><Relationship Id="rId4" Type="http://schemas.openxmlformats.org/officeDocument/2006/relationships/tags" Target="../tags/tag173.xml"/></Relationships>
</file>

<file path=ppt/slideLayouts/_rels/slideLayout101.xml.rels><?xml version="1.0" encoding="UTF-8" standalone="yes"?>
<Relationships xmlns="http://schemas.openxmlformats.org/package/2006/relationships"><Relationship Id="rId8" Type="http://schemas.openxmlformats.org/officeDocument/2006/relationships/oleObject" Target="../embeddings/oleObject100.bin"/><Relationship Id="rId3" Type="http://schemas.openxmlformats.org/officeDocument/2006/relationships/tags" Target="../tags/tag175.xml"/><Relationship Id="rId7" Type="http://schemas.openxmlformats.org/officeDocument/2006/relationships/image" Target="../media/image6.emf"/><Relationship Id="rId2" Type="http://schemas.openxmlformats.org/officeDocument/2006/relationships/tags" Target="../tags/tag174.xml"/><Relationship Id="rId1" Type="http://schemas.openxmlformats.org/officeDocument/2006/relationships/vmlDrawing" Target="../drawings/vmlDrawing65.vml"/><Relationship Id="rId6" Type="http://schemas.openxmlformats.org/officeDocument/2006/relationships/oleObject" Target="../embeddings/oleObject99.bin"/><Relationship Id="rId5" Type="http://schemas.openxmlformats.org/officeDocument/2006/relationships/slideMaster" Target="../slideMasters/slideMaster3.xml"/><Relationship Id="rId4" Type="http://schemas.openxmlformats.org/officeDocument/2006/relationships/tags" Target="../tags/tag176.xml"/></Relationships>
</file>

<file path=ppt/slideLayouts/_rels/slideLayout102.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tags" Target="../tags/tag178.xml"/><Relationship Id="rId7" Type="http://schemas.openxmlformats.org/officeDocument/2006/relationships/image" Target="../media/image6.emf"/><Relationship Id="rId2" Type="http://schemas.openxmlformats.org/officeDocument/2006/relationships/tags" Target="../tags/tag177.xml"/><Relationship Id="rId1" Type="http://schemas.openxmlformats.org/officeDocument/2006/relationships/vmlDrawing" Target="../drawings/vmlDrawing66.vml"/><Relationship Id="rId6" Type="http://schemas.openxmlformats.org/officeDocument/2006/relationships/oleObject" Target="../embeddings/oleObject101.bin"/><Relationship Id="rId5" Type="http://schemas.openxmlformats.org/officeDocument/2006/relationships/slideMaster" Target="../slideMasters/slideMaster3.xml"/><Relationship Id="rId4" Type="http://schemas.openxmlformats.org/officeDocument/2006/relationships/tags" Target="../tags/tag179.xml"/></Relationships>
</file>

<file path=ppt/slideLayouts/_rels/slideLayout103.xml.rels><?xml version="1.0" encoding="UTF-8" standalone="yes"?>
<Relationships xmlns="http://schemas.openxmlformats.org/package/2006/relationships"><Relationship Id="rId8" Type="http://schemas.openxmlformats.org/officeDocument/2006/relationships/oleObject" Target="../embeddings/oleObject104.bin"/><Relationship Id="rId3" Type="http://schemas.openxmlformats.org/officeDocument/2006/relationships/tags" Target="../tags/tag181.xml"/><Relationship Id="rId7" Type="http://schemas.openxmlformats.org/officeDocument/2006/relationships/image" Target="../media/image6.emf"/><Relationship Id="rId2" Type="http://schemas.openxmlformats.org/officeDocument/2006/relationships/tags" Target="../tags/tag180.xml"/><Relationship Id="rId1" Type="http://schemas.openxmlformats.org/officeDocument/2006/relationships/vmlDrawing" Target="../drawings/vmlDrawing67.vml"/><Relationship Id="rId6" Type="http://schemas.openxmlformats.org/officeDocument/2006/relationships/oleObject" Target="../embeddings/oleObject103.bin"/><Relationship Id="rId5" Type="http://schemas.openxmlformats.org/officeDocument/2006/relationships/slideMaster" Target="../slideMasters/slideMaster3.xml"/><Relationship Id="rId4" Type="http://schemas.openxmlformats.org/officeDocument/2006/relationships/tags" Target="../tags/tag182.xml"/></Relationships>
</file>

<file path=ppt/slideLayouts/_rels/slideLayout104.xml.rels><?xml version="1.0" encoding="UTF-8" standalone="yes"?>
<Relationships xmlns="http://schemas.openxmlformats.org/package/2006/relationships"><Relationship Id="rId8" Type="http://schemas.openxmlformats.org/officeDocument/2006/relationships/oleObject" Target="../embeddings/oleObject106.bin"/><Relationship Id="rId3" Type="http://schemas.openxmlformats.org/officeDocument/2006/relationships/tags" Target="../tags/tag184.xml"/><Relationship Id="rId7" Type="http://schemas.openxmlformats.org/officeDocument/2006/relationships/image" Target="../media/image6.emf"/><Relationship Id="rId2" Type="http://schemas.openxmlformats.org/officeDocument/2006/relationships/tags" Target="../tags/tag183.xml"/><Relationship Id="rId1" Type="http://schemas.openxmlformats.org/officeDocument/2006/relationships/vmlDrawing" Target="../drawings/vmlDrawing68.vml"/><Relationship Id="rId6" Type="http://schemas.openxmlformats.org/officeDocument/2006/relationships/oleObject" Target="../embeddings/oleObject105.bin"/><Relationship Id="rId5" Type="http://schemas.openxmlformats.org/officeDocument/2006/relationships/slideMaster" Target="../slideMasters/slideMaster3.xml"/><Relationship Id="rId4" Type="http://schemas.openxmlformats.org/officeDocument/2006/relationships/tags" Target="../tags/tag185.xml"/></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87.xml"/><Relationship Id="rId7" Type="http://schemas.openxmlformats.org/officeDocument/2006/relationships/image" Target="../media/image12.png"/><Relationship Id="rId2" Type="http://schemas.openxmlformats.org/officeDocument/2006/relationships/tags" Target="../tags/tag186.xml"/><Relationship Id="rId1" Type="http://schemas.openxmlformats.org/officeDocument/2006/relationships/vmlDrawing" Target="../drawings/vmlDrawing69.vml"/><Relationship Id="rId6" Type="http://schemas.openxmlformats.org/officeDocument/2006/relationships/image" Target="../media/image6.emf"/><Relationship Id="rId5" Type="http://schemas.openxmlformats.org/officeDocument/2006/relationships/oleObject" Target="../embeddings/oleObject107.bin"/><Relationship Id="rId4"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89.xml"/><Relationship Id="rId7" Type="http://schemas.openxmlformats.org/officeDocument/2006/relationships/image" Target="../media/image12.png"/><Relationship Id="rId2" Type="http://schemas.openxmlformats.org/officeDocument/2006/relationships/tags" Target="../tags/tag188.xml"/><Relationship Id="rId1" Type="http://schemas.openxmlformats.org/officeDocument/2006/relationships/vmlDrawing" Target="../drawings/vmlDrawing70.vml"/><Relationship Id="rId6" Type="http://schemas.openxmlformats.org/officeDocument/2006/relationships/image" Target="../media/image6.emf"/><Relationship Id="rId5" Type="http://schemas.openxmlformats.org/officeDocument/2006/relationships/oleObject" Target="../embeddings/oleObject108.bin"/><Relationship Id="rId4"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91.xml"/><Relationship Id="rId7" Type="http://schemas.openxmlformats.org/officeDocument/2006/relationships/image" Target="../media/image12.png"/><Relationship Id="rId2" Type="http://schemas.openxmlformats.org/officeDocument/2006/relationships/tags" Target="../tags/tag190.xml"/><Relationship Id="rId1" Type="http://schemas.openxmlformats.org/officeDocument/2006/relationships/vmlDrawing" Target="../drawings/vmlDrawing71.vml"/><Relationship Id="rId6" Type="http://schemas.openxmlformats.org/officeDocument/2006/relationships/image" Target="../media/image6.emf"/><Relationship Id="rId5" Type="http://schemas.openxmlformats.org/officeDocument/2006/relationships/oleObject" Target="../embeddings/oleObject109.bin"/><Relationship Id="rId4"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93.xml"/><Relationship Id="rId7" Type="http://schemas.openxmlformats.org/officeDocument/2006/relationships/image" Target="../media/image12.png"/><Relationship Id="rId2" Type="http://schemas.openxmlformats.org/officeDocument/2006/relationships/tags" Target="../tags/tag192.xml"/><Relationship Id="rId1" Type="http://schemas.openxmlformats.org/officeDocument/2006/relationships/vmlDrawing" Target="../drawings/vmlDrawing72.vml"/><Relationship Id="rId6" Type="http://schemas.openxmlformats.org/officeDocument/2006/relationships/image" Target="../media/image6.emf"/><Relationship Id="rId5" Type="http://schemas.openxmlformats.org/officeDocument/2006/relationships/oleObject" Target="../embeddings/oleObject110.bin"/><Relationship Id="rId4"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95.xml"/><Relationship Id="rId7" Type="http://schemas.openxmlformats.org/officeDocument/2006/relationships/image" Target="../media/image12.png"/><Relationship Id="rId2" Type="http://schemas.openxmlformats.org/officeDocument/2006/relationships/tags" Target="../tags/tag194.xml"/><Relationship Id="rId1" Type="http://schemas.openxmlformats.org/officeDocument/2006/relationships/vmlDrawing" Target="../drawings/vmlDrawing73.vml"/><Relationship Id="rId6" Type="http://schemas.openxmlformats.org/officeDocument/2006/relationships/image" Target="../media/image6.emf"/><Relationship Id="rId5" Type="http://schemas.openxmlformats.org/officeDocument/2006/relationships/oleObject" Target="../embeddings/oleObject111.bin"/><Relationship Id="rId4"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97.xml"/><Relationship Id="rId7" Type="http://schemas.openxmlformats.org/officeDocument/2006/relationships/image" Target="../media/image7.png"/><Relationship Id="rId2" Type="http://schemas.openxmlformats.org/officeDocument/2006/relationships/tags" Target="../tags/tag196.xml"/><Relationship Id="rId1" Type="http://schemas.openxmlformats.org/officeDocument/2006/relationships/vmlDrawing" Target="../drawings/vmlDrawing74.vml"/><Relationship Id="rId6" Type="http://schemas.openxmlformats.org/officeDocument/2006/relationships/image" Target="../media/image6.emf"/><Relationship Id="rId5" Type="http://schemas.openxmlformats.org/officeDocument/2006/relationships/oleObject" Target="../embeddings/oleObject112.bin"/><Relationship Id="rId4"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8" Type="http://schemas.openxmlformats.org/officeDocument/2006/relationships/oleObject" Target="../embeddings/oleObject114.bin"/><Relationship Id="rId3" Type="http://schemas.openxmlformats.org/officeDocument/2006/relationships/tags" Target="../tags/tag199.xml"/><Relationship Id="rId7" Type="http://schemas.openxmlformats.org/officeDocument/2006/relationships/image" Target="../media/image6.emf"/><Relationship Id="rId2" Type="http://schemas.openxmlformats.org/officeDocument/2006/relationships/tags" Target="../tags/tag198.xml"/><Relationship Id="rId1" Type="http://schemas.openxmlformats.org/officeDocument/2006/relationships/vmlDrawing" Target="../drawings/vmlDrawing75.vml"/><Relationship Id="rId6" Type="http://schemas.openxmlformats.org/officeDocument/2006/relationships/oleObject" Target="../embeddings/oleObject113.bin"/><Relationship Id="rId5" Type="http://schemas.openxmlformats.org/officeDocument/2006/relationships/slideMaster" Target="../slideMasters/slideMaster3.xml"/><Relationship Id="rId4" Type="http://schemas.openxmlformats.org/officeDocument/2006/relationships/tags" Target="../tags/tag200.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1.xml"/></Relationships>
</file>

<file path=ppt/slideLayouts/_rels/slideLayout113.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tags" Target="../tags/tag203.xml"/><Relationship Id="rId7" Type="http://schemas.openxmlformats.org/officeDocument/2006/relationships/image" Target="../media/image6.emf"/><Relationship Id="rId2" Type="http://schemas.openxmlformats.org/officeDocument/2006/relationships/tags" Target="../tags/tag202.xml"/><Relationship Id="rId1" Type="http://schemas.openxmlformats.org/officeDocument/2006/relationships/vmlDrawing" Target="../drawings/vmlDrawing76.vml"/><Relationship Id="rId6" Type="http://schemas.openxmlformats.org/officeDocument/2006/relationships/oleObject" Target="../embeddings/oleObject115.bin"/><Relationship Id="rId5" Type="http://schemas.openxmlformats.org/officeDocument/2006/relationships/slideMaster" Target="../slideMasters/slideMaster3.xml"/><Relationship Id="rId4" Type="http://schemas.openxmlformats.org/officeDocument/2006/relationships/tags" Target="../tags/tag204.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09.xml"/><Relationship Id="rId7" Type="http://schemas.openxmlformats.org/officeDocument/2006/relationships/image" Target="../media/image6.emf"/><Relationship Id="rId2" Type="http://schemas.openxmlformats.org/officeDocument/2006/relationships/tags" Target="../tags/tag208.xml"/><Relationship Id="rId1" Type="http://schemas.openxmlformats.org/officeDocument/2006/relationships/vmlDrawing" Target="../drawings/vmlDrawing78.vml"/><Relationship Id="rId6" Type="http://schemas.openxmlformats.org/officeDocument/2006/relationships/oleObject" Target="../embeddings/oleObject119.bin"/><Relationship Id="rId5" Type="http://schemas.openxmlformats.org/officeDocument/2006/relationships/slideMaster" Target="../slideMasters/slideMaster4.xml"/><Relationship Id="rId4" Type="http://schemas.openxmlformats.org/officeDocument/2006/relationships/tags" Target="../tags/tag210.xml"/><Relationship Id="rId9" Type="http://schemas.openxmlformats.org/officeDocument/2006/relationships/oleObject" Target="../embeddings/oleObject120.bin"/></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212.xml"/><Relationship Id="rId7" Type="http://schemas.openxmlformats.org/officeDocument/2006/relationships/image" Target="../media/image9.png"/><Relationship Id="rId2" Type="http://schemas.openxmlformats.org/officeDocument/2006/relationships/tags" Target="../tags/tag211.xml"/><Relationship Id="rId1" Type="http://schemas.openxmlformats.org/officeDocument/2006/relationships/vmlDrawing" Target="../drawings/vmlDrawing79.vml"/><Relationship Id="rId6" Type="http://schemas.openxmlformats.org/officeDocument/2006/relationships/image" Target="../media/image6.emf"/><Relationship Id="rId5" Type="http://schemas.openxmlformats.org/officeDocument/2006/relationships/oleObject" Target="../embeddings/oleObject121.bin"/><Relationship Id="rId4"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vmlDrawing" Target="../drawings/vmlDrawing80.vml"/><Relationship Id="rId6" Type="http://schemas.openxmlformats.org/officeDocument/2006/relationships/image" Target="../media/image6.emf"/><Relationship Id="rId5" Type="http://schemas.openxmlformats.org/officeDocument/2006/relationships/oleObject" Target="../embeddings/oleObject122.bin"/><Relationship Id="rId4"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8" Type="http://schemas.openxmlformats.org/officeDocument/2006/relationships/oleObject" Target="../embeddings/oleObject124.bin"/><Relationship Id="rId3" Type="http://schemas.openxmlformats.org/officeDocument/2006/relationships/tags" Target="../tags/tag216.xml"/><Relationship Id="rId7" Type="http://schemas.openxmlformats.org/officeDocument/2006/relationships/image" Target="../media/image6.emf"/><Relationship Id="rId2" Type="http://schemas.openxmlformats.org/officeDocument/2006/relationships/tags" Target="../tags/tag215.xml"/><Relationship Id="rId1" Type="http://schemas.openxmlformats.org/officeDocument/2006/relationships/vmlDrawing" Target="../drawings/vmlDrawing81.vml"/><Relationship Id="rId6" Type="http://schemas.openxmlformats.org/officeDocument/2006/relationships/oleObject" Target="../embeddings/oleObject123.bin"/><Relationship Id="rId5" Type="http://schemas.openxmlformats.org/officeDocument/2006/relationships/slideMaster" Target="../slideMasters/slideMaster4.xml"/><Relationship Id="rId4" Type="http://schemas.openxmlformats.org/officeDocument/2006/relationships/tags" Target="../tags/tag217.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8.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vmlDrawing" Target="../drawings/vmlDrawing82.vml"/><Relationship Id="rId6" Type="http://schemas.openxmlformats.org/officeDocument/2006/relationships/image" Target="../media/image6.emf"/><Relationship Id="rId5" Type="http://schemas.openxmlformats.org/officeDocument/2006/relationships/oleObject" Target="../embeddings/oleObject125.bin"/><Relationship Id="rId4"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tags" Target="../tags/tag223.xml"/><Relationship Id="rId7" Type="http://schemas.openxmlformats.org/officeDocument/2006/relationships/image" Target="../media/image6.emf"/><Relationship Id="rId2" Type="http://schemas.openxmlformats.org/officeDocument/2006/relationships/tags" Target="../tags/tag222.xml"/><Relationship Id="rId1" Type="http://schemas.openxmlformats.org/officeDocument/2006/relationships/vmlDrawing" Target="../drawings/vmlDrawing83.vml"/><Relationship Id="rId6" Type="http://schemas.openxmlformats.org/officeDocument/2006/relationships/oleObject" Target="../embeddings/oleObject126.bin"/><Relationship Id="rId5" Type="http://schemas.openxmlformats.org/officeDocument/2006/relationships/slideMaster" Target="../slideMasters/slideMaster4.xml"/><Relationship Id="rId4" Type="http://schemas.openxmlformats.org/officeDocument/2006/relationships/tags" Target="../tags/tag22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5.xml"/></Relationships>
</file>

<file path=ppt/slideLayouts/_rels/slideLayout123.xml.rels><?xml version="1.0" encoding="UTF-8" standalone="yes"?>
<Relationships xmlns="http://schemas.openxmlformats.org/package/2006/relationships"><Relationship Id="rId8" Type="http://schemas.openxmlformats.org/officeDocument/2006/relationships/oleObject" Target="../embeddings/oleObject129.bin"/><Relationship Id="rId3" Type="http://schemas.openxmlformats.org/officeDocument/2006/relationships/tags" Target="../tags/tag227.xml"/><Relationship Id="rId7" Type="http://schemas.openxmlformats.org/officeDocument/2006/relationships/image" Target="../media/image6.emf"/><Relationship Id="rId2" Type="http://schemas.openxmlformats.org/officeDocument/2006/relationships/tags" Target="../tags/tag226.xml"/><Relationship Id="rId1" Type="http://schemas.openxmlformats.org/officeDocument/2006/relationships/vmlDrawing" Target="../drawings/vmlDrawing84.vml"/><Relationship Id="rId6" Type="http://schemas.openxmlformats.org/officeDocument/2006/relationships/oleObject" Target="../embeddings/oleObject128.bin"/><Relationship Id="rId5" Type="http://schemas.openxmlformats.org/officeDocument/2006/relationships/slideMaster" Target="../slideMasters/slideMaster4.xml"/><Relationship Id="rId4" Type="http://schemas.openxmlformats.org/officeDocument/2006/relationships/tags" Target="../tags/tag228.xml"/></Relationships>
</file>

<file path=ppt/slideLayouts/_rels/slideLayout124.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tags" Target="../tags/tag230.xml"/><Relationship Id="rId7" Type="http://schemas.openxmlformats.org/officeDocument/2006/relationships/image" Target="../media/image6.emf"/><Relationship Id="rId2" Type="http://schemas.openxmlformats.org/officeDocument/2006/relationships/tags" Target="../tags/tag229.xml"/><Relationship Id="rId1" Type="http://schemas.openxmlformats.org/officeDocument/2006/relationships/vmlDrawing" Target="../drawings/vmlDrawing85.vml"/><Relationship Id="rId6" Type="http://schemas.openxmlformats.org/officeDocument/2006/relationships/oleObject" Target="../embeddings/oleObject130.bin"/><Relationship Id="rId5" Type="http://schemas.openxmlformats.org/officeDocument/2006/relationships/slideMaster" Target="../slideMasters/slideMaster4.xml"/><Relationship Id="rId4" Type="http://schemas.openxmlformats.org/officeDocument/2006/relationships/tags" Target="../tags/tag231.xml"/></Relationships>
</file>

<file path=ppt/slideLayouts/_rels/slideLayout125.xml.rels><?xml version="1.0" encoding="UTF-8" standalone="yes"?>
<Relationships xmlns="http://schemas.openxmlformats.org/package/2006/relationships"><Relationship Id="rId8" Type="http://schemas.openxmlformats.org/officeDocument/2006/relationships/oleObject" Target="../embeddings/oleObject133.bin"/><Relationship Id="rId3" Type="http://schemas.openxmlformats.org/officeDocument/2006/relationships/tags" Target="../tags/tag233.xml"/><Relationship Id="rId7" Type="http://schemas.openxmlformats.org/officeDocument/2006/relationships/image" Target="../media/image6.emf"/><Relationship Id="rId2" Type="http://schemas.openxmlformats.org/officeDocument/2006/relationships/tags" Target="../tags/tag232.xml"/><Relationship Id="rId1" Type="http://schemas.openxmlformats.org/officeDocument/2006/relationships/vmlDrawing" Target="../drawings/vmlDrawing86.vml"/><Relationship Id="rId6" Type="http://schemas.openxmlformats.org/officeDocument/2006/relationships/oleObject" Target="../embeddings/oleObject132.bin"/><Relationship Id="rId5" Type="http://schemas.openxmlformats.org/officeDocument/2006/relationships/slideMaster" Target="../slideMasters/slideMaster4.xml"/><Relationship Id="rId4" Type="http://schemas.openxmlformats.org/officeDocument/2006/relationships/tags" Target="../tags/tag234.xml"/></Relationships>
</file>

<file path=ppt/slideLayouts/_rels/slideLayout126.xml.rels><?xml version="1.0" encoding="UTF-8" standalone="yes"?>
<Relationships xmlns="http://schemas.openxmlformats.org/package/2006/relationships"><Relationship Id="rId8" Type="http://schemas.openxmlformats.org/officeDocument/2006/relationships/oleObject" Target="../embeddings/oleObject135.bin"/><Relationship Id="rId3" Type="http://schemas.openxmlformats.org/officeDocument/2006/relationships/tags" Target="../tags/tag236.xml"/><Relationship Id="rId7" Type="http://schemas.openxmlformats.org/officeDocument/2006/relationships/image" Target="../media/image6.emf"/><Relationship Id="rId2" Type="http://schemas.openxmlformats.org/officeDocument/2006/relationships/tags" Target="../tags/tag235.xml"/><Relationship Id="rId1" Type="http://schemas.openxmlformats.org/officeDocument/2006/relationships/vmlDrawing" Target="../drawings/vmlDrawing87.vml"/><Relationship Id="rId6" Type="http://schemas.openxmlformats.org/officeDocument/2006/relationships/oleObject" Target="../embeddings/oleObject134.bin"/><Relationship Id="rId5" Type="http://schemas.openxmlformats.org/officeDocument/2006/relationships/slideMaster" Target="../slideMasters/slideMaster4.xml"/><Relationship Id="rId4" Type="http://schemas.openxmlformats.org/officeDocument/2006/relationships/tags" Target="../tags/tag237.xml"/></Relationships>
</file>

<file path=ppt/slideLayouts/_rels/slideLayout127.xml.rels><?xml version="1.0" encoding="UTF-8" standalone="yes"?>
<Relationships xmlns="http://schemas.openxmlformats.org/package/2006/relationships"><Relationship Id="rId8" Type="http://schemas.openxmlformats.org/officeDocument/2006/relationships/oleObject" Target="../embeddings/oleObject137.bin"/><Relationship Id="rId3" Type="http://schemas.openxmlformats.org/officeDocument/2006/relationships/tags" Target="../tags/tag239.xml"/><Relationship Id="rId7" Type="http://schemas.openxmlformats.org/officeDocument/2006/relationships/image" Target="../media/image6.emf"/><Relationship Id="rId2" Type="http://schemas.openxmlformats.org/officeDocument/2006/relationships/tags" Target="../tags/tag238.xml"/><Relationship Id="rId1" Type="http://schemas.openxmlformats.org/officeDocument/2006/relationships/vmlDrawing" Target="../drawings/vmlDrawing88.vml"/><Relationship Id="rId6" Type="http://schemas.openxmlformats.org/officeDocument/2006/relationships/oleObject" Target="../embeddings/oleObject136.bin"/><Relationship Id="rId5" Type="http://schemas.openxmlformats.org/officeDocument/2006/relationships/slideMaster" Target="../slideMasters/slideMaster4.xml"/><Relationship Id="rId10" Type="http://schemas.openxmlformats.org/officeDocument/2006/relationships/image" Target="../media/image11.svg"/><Relationship Id="rId4" Type="http://schemas.openxmlformats.org/officeDocument/2006/relationships/tags" Target="../tags/tag240.xml"/><Relationship Id="rId9"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vmlDrawing" Target="../drawings/vmlDrawing89.vml"/><Relationship Id="rId6" Type="http://schemas.openxmlformats.org/officeDocument/2006/relationships/image" Target="../media/image6.emf"/><Relationship Id="rId5" Type="http://schemas.openxmlformats.org/officeDocument/2006/relationships/oleObject" Target="../embeddings/oleObject138.bin"/><Relationship Id="rId4"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tags" Target="../tags/tag245.xml"/><Relationship Id="rId7" Type="http://schemas.openxmlformats.org/officeDocument/2006/relationships/image" Target="../media/image6.emf"/><Relationship Id="rId2" Type="http://schemas.openxmlformats.org/officeDocument/2006/relationships/tags" Target="../tags/tag244.xml"/><Relationship Id="rId1" Type="http://schemas.openxmlformats.org/officeDocument/2006/relationships/vmlDrawing" Target="../drawings/vmlDrawing90.vml"/><Relationship Id="rId6" Type="http://schemas.openxmlformats.org/officeDocument/2006/relationships/oleObject" Target="../embeddings/oleObject139.bin"/><Relationship Id="rId5" Type="http://schemas.openxmlformats.org/officeDocument/2006/relationships/slideMaster" Target="../slideMasters/slideMaster4.xml"/><Relationship Id="rId4" Type="http://schemas.openxmlformats.org/officeDocument/2006/relationships/tags" Target="../tags/tag246.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48.xml"/><Relationship Id="rId7" Type="http://schemas.openxmlformats.org/officeDocument/2006/relationships/image" Target="../media/image12.png"/><Relationship Id="rId2" Type="http://schemas.openxmlformats.org/officeDocument/2006/relationships/tags" Target="../tags/tag247.xml"/><Relationship Id="rId1" Type="http://schemas.openxmlformats.org/officeDocument/2006/relationships/vmlDrawing" Target="../drawings/vmlDrawing91.vml"/><Relationship Id="rId6" Type="http://schemas.openxmlformats.org/officeDocument/2006/relationships/image" Target="../media/image6.emf"/><Relationship Id="rId5" Type="http://schemas.openxmlformats.org/officeDocument/2006/relationships/oleObject" Target="../embeddings/oleObject141.bin"/><Relationship Id="rId4"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9.xml"/></Relationships>
</file>

<file path=ppt/slideLayouts/_rels/slideLayout133.xml.rels><?xml version="1.0" encoding="UTF-8" standalone="yes"?>
<Relationships xmlns="http://schemas.openxmlformats.org/package/2006/relationships"><Relationship Id="rId8" Type="http://schemas.openxmlformats.org/officeDocument/2006/relationships/oleObject" Target="../embeddings/oleObject143.bin"/><Relationship Id="rId3" Type="http://schemas.openxmlformats.org/officeDocument/2006/relationships/tags" Target="../tags/tag251.xml"/><Relationship Id="rId7" Type="http://schemas.openxmlformats.org/officeDocument/2006/relationships/image" Target="../media/image6.emf"/><Relationship Id="rId2" Type="http://schemas.openxmlformats.org/officeDocument/2006/relationships/tags" Target="../tags/tag250.xml"/><Relationship Id="rId1" Type="http://schemas.openxmlformats.org/officeDocument/2006/relationships/vmlDrawing" Target="../drawings/vmlDrawing92.vml"/><Relationship Id="rId6" Type="http://schemas.openxmlformats.org/officeDocument/2006/relationships/oleObject" Target="../embeddings/oleObject142.bin"/><Relationship Id="rId5" Type="http://schemas.openxmlformats.org/officeDocument/2006/relationships/slideMaster" Target="../slideMasters/slideMaster4.xml"/><Relationship Id="rId4" Type="http://schemas.openxmlformats.org/officeDocument/2006/relationships/tags" Target="../tags/tag252.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54.xml"/><Relationship Id="rId7" Type="http://schemas.openxmlformats.org/officeDocument/2006/relationships/image" Target="../media/image12.png"/><Relationship Id="rId2" Type="http://schemas.openxmlformats.org/officeDocument/2006/relationships/tags" Target="../tags/tag253.xml"/><Relationship Id="rId1" Type="http://schemas.openxmlformats.org/officeDocument/2006/relationships/vmlDrawing" Target="../drawings/vmlDrawing93.vml"/><Relationship Id="rId6" Type="http://schemas.openxmlformats.org/officeDocument/2006/relationships/image" Target="../media/image6.emf"/><Relationship Id="rId5" Type="http://schemas.openxmlformats.org/officeDocument/2006/relationships/oleObject" Target="../embeddings/oleObject144.bin"/><Relationship Id="rId4"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8" Type="http://schemas.openxmlformats.org/officeDocument/2006/relationships/oleObject" Target="../embeddings/oleObject146.bin"/><Relationship Id="rId3" Type="http://schemas.openxmlformats.org/officeDocument/2006/relationships/tags" Target="../tags/tag256.xml"/><Relationship Id="rId7" Type="http://schemas.openxmlformats.org/officeDocument/2006/relationships/image" Target="../media/image6.emf"/><Relationship Id="rId2" Type="http://schemas.openxmlformats.org/officeDocument/2006/relationships/tags" Target="../tags/tag255.xml"/><Relationship Id="rId1" Type="http://schemas.openxmlformats.org/officeDocument/2006/relationships/vmlDrawing" Target="../drawings/vmlDrawing94.vml"/><Relationship Id="rId6" Type="http://schemas.openxmlformats.org/officeDocument/2006/relationships/oleObject" Target="../embeddings/oleObject145.bin"/><Relationship Id="rId5" Type="http://schemas.openxmlformats.org/officeDocument/2006/relationships/slideMaster" Target="../slideMasters/slideMaster4.xml"/><Relationship Id="rId4" Type="http://schemas.openxmlformats.org/officeDocument/2006/relationships/tags" Target="../tags/tag257.xml"/></Relationships>
</file>

<file path=ppt/slideLayouts/_rels/slideLayout136.xml.rels><?xml version="1.0" encoding="UTF-8" standalone="yes"?>
<Relationships xmlns="http://schemas.openxmlformats.org/package/2006/relationships"><Relationship Id="rId8" Type="http://schemas.openxmlformats.org/officeDocument/2006/relationships/oleObject" Target="../embeddings/oleObject148.bin"/><Relationship Id="rId3" Type="http://schemas.openxmlformats.org/officeDocument/2006/relationships/tags" Target="../tags/tag259.xml"/><Relationship Id="rId7" Type="http://schemas.openxmlformats.org/officeDocument/2006/relationships/image" Target="../media/image6.emf"/><Relationship Id="rId2" Type="http://schemas.openxmlformats.org/officeDocument/2006/relationships/tags" Target="../tags/tag258.xml"/><Relationship Id="rId1" Type="http://schemas.openxmlformats.org/officeDocument/2006/relationships/vmlDrawing" Target="../drawings/vmlDrawing95.vml"/><Relationship Id="rId6" Type="http://schemas.openxmlformats.org/officeDocument/2006/relationships/oleObject" Target="../embeddings/oleObject147.bin"/><Relationship Id="rId5" Type="http://schemas.openxmlformats.org/officeDocument/2006/relationships/slideMaster" Target="../slideMasters/slideMaster4.xml"/><Relationship Id="rId4" Type="http://schemas.openxmlformats.org/officeDocument/2006/relationships/tags" Target="../tags/tag260.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62.xml"/><Relationship Id="rId7" Type="http://schemas.openxmlformats.org/officeDocument/2006/relationships/image" Target="../media/image12.png"/><Relationship Id="rId2" Type="http://schemas.openxmlformats.org/officeDocument/2006/relationships/tags" Target="../tags/tag261.xml"/><Relationship Id="rId1" Type="http://schemas.openxmlformats.org/officeDocument/2006/relationships/vmlDrawing" Target="../drawings/vmlDrawing96.vml"/><Relationship Id="rId6" Type="http://schemas.openxmlformats.org/officeDocument/2006/relationships/image" Target="../media/image6.emf"/><Relationship Id="rId5" Type="http://schemas.openxmlformats.org/officeDocument/2006/relationships/oleObject" Target="../embeddings/oleObject149.bin"/><Relationship Id="rId4"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264.xml"/><Relationship Id="rId7" Type="http://schemas.openxmlformats.org/officeDocument/2006/relationships/image" Target="../media/image12.png"/><Relationship Id="rId2" Type="http://schemas.openxmlformats.org/officeDocument/2006/relationships/tags" Target="../tags/tag263.xml"/><Relationship Id="rId1" Type="http://schemas.openxmlformats.org/officeDocument/2006/relationships/vmlDrawing" Target="../drawings/vmlDrawing97.vml"/><Relationship Id="rId6" Type="http://schemas.openxmlformats.org/officeDocument/2006/relationships/image" Target="../media/image6.emf"/><Relationship Id="rId5" Type="http://schemas.openxmlformats.org/officeDocument/2006/relationships/oleObject" Target="../embeddings/oleObject150.bin"/><Relationship Id="rId4"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266.xml"/><Relationship Id="rId7" Type="http://schemas.openxmlformats.org/officeDocument/2006/relationships/image" Target="../media/image12.png"/><Relationship Id="rId2" Type="http://schemas.openxmlformats.org/officeDocument/2006/relationships/tags" Target="../tags/tag265.xml"/><Relationship Id="rId1" Type="http://schemas.openxmlformats.org/officeDocument/2006/relationships/vmlDrawing" Target="../drawings/vmlDrawing98.vml"/><Relationship Id="rId6" Type="http://schemas.openxmlformats.org/officeDocument/2006/relationships/image" Target="../media/image6.emf"/><Relationship Id="rId5" Type="http://schemas.openxmlformats.org/officeDocument/2006/relationships/oleObject" Target="../embeddings/oleObject151.bin"/><Relationship Id="rId4"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268.xml"/><Relationship Id="rId7" Type="http://schemas.openxmlformats.org/officeDocument/2006/relationships/image" Target="../media/image12.png"/><Relationship Id="rId2" Type="http://schemas.openxmlformats.org/officeDocument/2006/relationships/tags" Target="../tags/tag267.xml"/><Relationship Id="rId1" Type="http://schemas.openxmlformats.org/officeDocument/2006/relationships/vmlDrawing" Target="../drawings/vmlDrawing99.vml"/><Relationship Id="rId6" Type="http://schemas.openxmlformats.org/officeDocument/2006/relationships/image" Target="../media/image6.emf"/><Relationship Id="rId5" Type="http://schemas.openxmlformats.org/officeDocument/2006/relationships/oleObject" Target="../embeddings/oleObject152.bin"/><Relationship Id="rId4"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270.xml"/><Relationship Id="rId7" Type="http://schemas.openxmlformats.org/officeDocument/2006/relationships/image" Target="../media/image12.png"/><Relationship Id="rId2" Type="http://schemas.openxmlformats.org/officeDocument/2006/relationships/tags" Target="../tags/tag269.xml"/><Relationship Id="rId1" Type="http://schemas.openxmlformats.org/officeDocument/2006/relationships/vmlDrawing" Target="../drawings/vmlDrawing100.vml"/><Relationship Id="rId6" Type="http://schemas.openxmlformats.org/officeDocument/2006/relationships/image" Target="../media/image6.emf"/><Relationship Id="rId5" Type="http://schemas.openxmlformats.org/officeDocument/2006/relationships/oleObject" Target="../embeddings/oleObject153.bin"/><Relationship Id="rId4"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272.xml"/><Relationship Id="rId7" Type="http://schemas.openxmlformats.org/officeDocument/2006/relationships/image" Target="../media/image12.png"/><Relationship Id="rId2" Type="http://schemas.openxmlformats.org/officeDocument/2006/relationships/tags" Target="../tags/tag271.xml"/><Relationship Id="rId1" Type="http://schemas.openxmlformats.org/officeDocument/2006/relationships/vmlDrawing" Target="../drawings/vmlDrawing101.vml"/><Relationship Id="rId6" Type="http://schemas.openxmlformats.org/officeDocument/2006/relationships/image" Target="../media/image6.emf"/><Relationship Id="rId5" Type="http://schemas.openxmlformats.org/officeDocument/2006/relationships/oleObject" Target="../embeddings/oleObject154.bin"/><Relationship Id="rId4"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8" Type="http://schemas.openxmlformats.org/officeDocument/2006/relationships/oleObject" Target="../embeddings/oleObject156.bin"/><Relationship Id="rId3" Type="http://schemas.openxmlformats.org/officeDocument/2006/relationships/tags" Target="../tags/tag274.xml"/><Relationship Id="rId7" Type="http://schemas.openxmlformats.org/officeDocument/2006/relationships/image" Target="../media/image6.emf"/><Relationship Id="rId2" Type="http://schemas.openxmlformats.org/officeDocument/2006/relationships/tags" Target="../tags/tag273.xml"/><Relationship Id="rId1" Type="http://schemas.openxmlformats.org/officeDocument/2006/relationships/vmlDrawing" Target="../drawings/vmlDrawing102.vml"/><Relationship Id="rId6" Type="http://schemas.openxmlformats.org/officeDocument/2006/relationships/oleObject" Target="../embeddings/oleObject155.bin"/><Relationship Id="rId5" Type="http://schemas.openxmlformats.org/officeDocument/2006/relationships/slideMaster" Target="../slideMasters/slideMaster4.xml"/><Relationship Id="rId4" Type="http://schemas.openxmlformats.org/officeDocument/2006/relationships/tags" Target="../tags/tag275.xml"/></Relationships>
</file>

<file path=ppt/slideLayouts/_rels/slideLayout144.xml.rels><?xml version="1.0" encoding="UTF-8" standalone="yes"?>
<Relationships xmlns="http://schemas.openxmlformats.org/package/2006/relationships"><Relationship Id="rId8" Type="http://schemas.openxmlformats.org/officeDocument/2006/relationships/oleObject" Target="../embeddings/oleObject158.bin"/><Relationship Id="rId3" Type="http://schemas.openxmlformats.org/officeDocument/2006/relationships/tags" Target="../tags/tag277.xml"/><Relationship Id="rId7" Type="http://schemas.openxmlformats.org/officeDocument/2006/relationships/image" Target="../media/image6.emf"/><Relationship Id="rId2" Type="http://schemas.openxmlformats.org/officeDocument/2006/relationships/tags" Target="../tags/tag276.xml"/><Relationship Id="rId1" Type="http://schemas.openxmlformats.org/officeDocument/2006/relationships/vmlDrawing" Target="../drawings/vmlDrawing103.vml"/><Relationship Id="rId6" Type="http://schemas.openxmlformats.org/officeDocument/2006/relationships/oleObject" Target="../embeddings/oleObject157.bin"/><Relationship Id="rId5" Type="http://schemas.openxmlformats.org/officeDocument/2006/relationships/slideMaster" Target="../slideMasters/slideMaster4.xml"/><Relationship Id="rId4" Type="http://schemas.openxmlformats.org/officeDocument/2006/relationships/tags" Target="../tags/tag278.xml"/></Relationships>
</file>

<file path=ppt/slideLayouts/_rels/slideLayout145.xml.rels><?xml version="1.0" encoding="UTF-8" standalone="yes"?>
<Relationships xmlns="http://schemas.openxmlformats.org/package/2006/relationships"><Relationship Id="rId8" Type="http://schemas.openxmlformats.org/officeDocument/2006/relationships/oleObject" Target="../embeddings/oleObject160.bin"/><Relationship Id="rId3" Type="http://schemas.openxmlformats.org/officeDocument/2006/relationships/tags" Target="../tags/tag280.xml"/><Relationship Id="rId7" Type="http://schemas.openxmlformats.org/officeDocument/2006/relationships/image" Target="../media/image6.emf"/><Relationship Id="rId2" Type="http://schemas.openxmlformats.org/officeDocument/2006/relationships/tags" Target="../tags/tag279.xml"/><Relationship Id="rId1" Type="http://schemas.openxmlformats.org/officeDocument/2006/relationships/vmlDrawing" Target="../drawings/vmlDrawing104.vml"/><Relationship Id="rId6" Type="http://schemas.openxmlformats.org/officeDocument/2006/relationships/oleObject" Target="../embeddings/oleObject159.bin"/><Relationship Id="rId5" Type="http://schemas.openxmlformats.org/officeDocument/2006/relationships/slideMaster" Target="../slideMasters/slideMaster4.xml"/><Relationship Id="rId4" Type="http://schemas.openxmlformats.org/officeDocument/2006/relationships/tags" Target="../tags/tag281.xml"/></Relationships>
</file>

<file path=ppt/slideLayouts/_rels/slideLayout146.xml.rels><?xml version="1.0" encoding="UTF-8" standalone="yes"?>
<Relationships xmlns="http://schemas.openxmlformats.org/package/2006/relationships"><Relationship Id="rId8" Type="http://schemas.openxmlformats.org/officeDocument/2006/relationships/oleObject" Target="../embeddings/oleObject162.bin"/><Relationship Id="rId3" Type="http://schemas.openxmlformats.org/officeDocument/2006/relationships/tags" Target="../tags/tag283.xml"/><Relationship Id="rId7" Type="http://schemas.openxmlformats.org/officeDocument/2006/relationships/image" Target="../media/image6.emf"/><Relationship Id="rId2" Type="http://schemas.openxmlformats.org/officeDocument/2006/relationships/tags" Target="../tags/tag282.xml"/><Relationship Id="rId1" Type="http://schemas.openxmlformats.org/officeDocument/2006/relationships/vmlDrawing" Target="../drawings/vmlDrawing105.vml"/><Relationship Id="rId6" Type="http://schemas.openxmlformats.org/officeDocument/2006/relationships/oleObject" Target="../embeddings/oleObject161.bin"/><Relationship Id="rId5" Type="http://schemas.openxmlformats.org/officeDocument/2006/relationships/slideMaster" Target="../slideMasters/slideMaster4.xml"/><Relationship Id="rId4" Type="http://schemas.openxmlformats.org/officeDocument/2006/relationships/tags" Target="../tags/tag284.xml"/></Relationships>
</file>

<file path=ppt/slideLayouts/_rels/slideLayout147.xml.rels><?xml version="1.0" encoding="UTF-8" standalone="yes"?>
<Relationships xmlns="http://schemas.openxmlformats.org/package/2006/relationships"><Relationship Id="rId8" Type="http://schemas.openxmlformats.org/officeDocument/2006/relationships/oleObject" Target="../embeddings/oleObject164.bin"/><Relationship Id="rId3" Type="http://schemas.openxmlformats.org/officeDocument/2006/relationships/tags" Target="../tags/tag286.xml"/><Relationship Id="rId7" Type="http://schemas.openxmlformats.org/officeDocument/2006/relationships/image" Target="../media/image6.emf"/><Relationship Id="rId2" Type="http://schemas.openxmlformats.org/officeDocument/2006/relationships/tags" Target="../tags/tag285.xml"/><Relationship Id="rId1" Type="http://schemas.openxmlformats.org/officeDocument/2006/relationships/vmlDrawing" Target="../drawings/vmlDrawing106.vml"/><Relationship Id="rId6" Type="http://schemas.openxmlformats.org/officeDocument/2006/relationships/oleObject" Target="../embeddings/oleObject163.bin"/><Relationship Id="rId5" Type="http://schemas.openxmlformats.org/officeDocument/2006/relationships/slideMaster" Target="../slideMasters/slideMaster4.xml"/><Relationship Id="rId4" Type="http://schemas.openxmlformats.org/officeDocument/2006/relationships/tags" Target="../tags/tag287.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89.xml"/><Relationship Id="rId7" Type="http://schemas.openxmlformats.org/officeDocument/2006/relationships/image" Target="../media/image12.png"/><Relationship Id="rId2" Type="http://schemas.openxmlformats.org/officeDocument/2006/relationships/tags" Target="../tags/tag288.xml"/><Relationship Id="rId1" Type="http://schemas.openxmlformats.org/officeDocument/2006/relationships/vmlDrawing" Target="../drawings/vmlDrawing107.vml"/><Relationship Id="rId6" Type="http://schemas.openxmlformats.org/officeDocument/2006/relationships/image" Target="../media/image6.emf"/><Relationship Id="rId5" Type="http://schemas.openxmlformats.org/officeDocument/2006/relationships/oleObject" Target="../embeddings/oleObject165.bin"/><Relationship Id="rId4"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91.xml"/><Relationship Id="rId7" Type="http://schemas.openxmlformats.org/officeDocument/2006/relationships/image" Target="../media/image12.png"/><Relationship Id="rId2" Type="http://schemas.openxmlformats.org/officeDocument/2006/relationships/tags" Target="../tags/tag290.xml"/><Relationship Id="rId1" Type="http://schemas.openxmlformats.org/officeDocument/2006/relationships/vmlDrawing" Target="../drawings/vmlDrawing108.vml"/><Relationship Id="rId6" Type="http://schemas.openxmlformats.org/officeDocument/2006/relationships/image" Target="../media/image6.emf"/><Relationship Id="rId5" Type="http://schemas.openxmlformats.org/officeDocument/2006/relationships/oleObject" Target="../embeddings/oleObject166.bin"/><Relationship Id="rId4"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93.xml"/><Relationship Id="rId7" Type="http://schemas.openxmlformats.org/officeDocument/2006/relationships/image" Target="../media/image12.png"/><Relationship Id="rId2" Type="http://schemas.openxmlformats.org/officeDocument/2006/relationships/tags" Target="../tags/tag292.xml"/><Relationship Id="rId1" Type="http://schemas.openxmlformats.org/officeDocument/2006/relationships/vmlDrawing" Target="../drawings/vmlDrawing109.vml"/><Relationship Id="rId6" Type="http://schemas.openxmlformats.org/officeDocument/2006/relationships/image" Target="../media/image6.emf"/><Relationship Id="rId5" Type="http://schemas.openxmlformats.org/officeDocument/2006/relationships/oleObject" Target="../embeddings/oleObject167.bin"/><Relationship Id="rId4"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95.xml"/><Relationship Id="rId7" Type="http://schemas.openxmlformats.org/officeDocument/2006/relationships/image" Target="../media/image12.png"/><Relationship Id="rId2" Type="http://schemas.openxmlformats.org/officeDocument/2006/relationships/tags" Target="../tags/tag294.xml"/><Relationship Id="rId1" Type="http://schemas.openxmlformats.org/officeDocument/2006/relationships/vmlDrawing" Target="../drawings/vmlDrawing110.vml"/><Relationship Id="rId6" Type="http://schemas.openxmlformats.org/officeDocument/2006/relationships/image" Target="../media/image6.emf"/><Relationship Id="rId5" Type="http://schemas.openxmlformats.org/officeDocument/2006/relationships/oleObject" Target="../embeddings/oleObject168.bin"/><Relationship Id="rId4"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297.xml"/><Relationship Id="rId7" Type="http://schemas.openxmlformats.org/officeDocument/2006/relationships/image" Target="../media/image12.png"/><Relationship Id="rId2" Type="http://schemas.openxmlformats.org/officeDocument/2006/relationships/tags" Target="../tags/tag296.xml"/><Relationship Id="rId1" Type="http://schemas.openxmlformats.org/officeDocument/2006/relationships/vmlDrawing" Target="../drawings/vmlDrawing111.vml"/><Relationship Id="rId6" Type="http://schemas.openxmlformats.org/officeDocument/2006/relationships/image" Target="../media/image6.emf"/><Relationship Id="rId5" Type="http://schemas.openxmlformats.org/officeDocument/2006/relationships/oleObject" Target="../embeddings/oleObject169.bin"/><Relationship Id="rId4"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99.xml"/><Relationship Id="rId7" Type="http://schemas.openxmlformats.org/officeDocument/2006/relationships/image" Target="../media/image7.png"/><Relationship Id="rId2" Type="http://schemas.openxmlformats.org/officeDocument/2006/relationships/tags" Target="../tags/tag298.xml"/><Relationship Id="rId1" Type="http://schemas.openxmlformats.org/officeDocument/2006/relationships/vmlDrawing" Target="../drawings/vmlDrawing112.vml"/><Relationship Id="rId6" Type="http://schemas.openxmlformats.org/officeDocument/2006/relationships/image" Target="../media/image6.emf"/><Relationship Id="rId5" Type="http://schemas.openxmlformats.org/officeDocument/2006/relationships/oleObject" Target="../embeddings/oleObject170.bin"/><Relationship Id="rId4"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8" Type="http://schemas.openxmlformats.org/officeDocument/2006/relationships/oleObject" Target="../embeddings/oleObject172.bin"/><Relationship Id="rId3" Type="http://schemas.openxmlformats.org/officeDocument/2006/relationships/tags" Target="../tags/tag301.xml"/><Relationship Id="rId7" Type="http://schemas.openxmlformats.org/officeDocument/2006/relationships/image" Target="../media/image6.emf"/><Relationship Id="rId2" Type="http://schemas.openxmlformats.org/officeDocument/2006/relationships/tags" Target="../tags/tag300.xml"/><Relationship Id="rId1" Type="http://schemas.openxmlformats.org/officeDocument/2006/relationships/vmlDrawing" Target="../drawings/vmlDrawing113.vml"/><Relationship Id="rId6" Type="http://schemas.openxmlformats.org/officeDocument/2006/relationships/oleObject" Target="../embeddings/oleObject171.bin"/><Relationship Id="rId5" Type="http://schemas.openxmlformats.org/officeDocument/2006/relationships/slideMaster" Target="../slideMasters/slideMaster4.xml"/><Relationship Id="rId4" Type="http://schemas.openxmlformats.org/officeDocument/2006/relationships/tags" Target="../tags/tag302.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3.xml"/></Relationships>
</file>

<file path=ppt/slideLayouts/_rels/slideLayout156.xml.rels><?xml version="1.0" encoding="UTF-8" standalone="yes"?>
<Relationships xmlns="http://schemas.openxmlformats.org/package/2006/relationships"><Relationship Id="rId8" Type="http://schemas.openxmlformats.org/officeDocument/2006/relationships/oleObject" Target="../embeddings/oleObject174.bin"/><Relationship Id="rId3" Type="http://schemas.openxmlformats.org/officeDocument/2006/relationships/tags" Target="../tags/tag305.xml"/><Relationship Id="rId7" Type="http://schemas.openxmlformats.org/officeDocument/2006/relationships/image" Target="../media/image6.emf"/><Relationship Id="rId2" Type="http://schemas.openxmlformats.org/officeDocument/2006/relationships/tags" Target="../tags/tag304.xml"/><Relationship Id="rId1" Type="http://schemas.openxmlformats.org/officeDocument/2006/relationships/vmlDrawing" Target="../drawings/vmlDrawing114.vml"/><Relationship Id="rId6" Type="http://schemas.openxmlformats.org/officeDocument/2006/relationships/oleObject" Target="../embeddings/oleObject173.bin"/><Relationship Id="rId5" Type="http://schemas.openxmlformats.org/officeDocument/2006/relationships/slideMaster" Target="../slideMasters/slideMaster4.xml"/><Relationship Id="rId4" Type="http://schemas.openxmlformats.org/officeDocument/2006/relationships/tags" Target="../tags/tag30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xml"/><Relationship Id="rId7" Type="http://schemas.openxmlformats.org/officeDocument/2006/relationships/image" Target="../media/image6.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Master" Target="../slideMasters/slideMaster2.xml"/><Relationship Id="rId4" Type="http://schemas.openxmlformats.org/officeDocument/2006/relationships/tags" Target="../tags/tag6.xml"/><Relationship Id="rId9" Type="http://schemas.openxmlformats.org/officeDocument/2006/relationships/oleObject" Target="../embeddings/oleObject4.bin"/></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12.xml"/><Relationship Id="rId7" Type="http://schemas.openxmlformats.org/officeDocument/2006/relationships/image" Target="../media/image6.emf"/><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slideMaster" Target="../slideMasters/slideMaster2.xml"/><Relationship Id="rId4" Type="http://schemas.openxmlformats.org/officeDocument/2006/relationships/tags" Target="../tags/tag1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6.vml"/><Relationship Id="rId6" Type="http://schemas.openxmlformats.org/officeDocument/2006/relationships/image" Target="../media/image6.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19.xml"/><Relationship Id="rId7" Type="http://schemas.openxmlformats.org/officeDocument/2006/relationships/image" Target="../media/image6.emf"/><Relationship Id="rId2" Type="http://schemas.openxmlformats.org/officeDocument/2006/relationships/tags" Target="../tags/tag18.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slideMaster" Target="../slideMasters/slideMaster2.xml"/><Relationship Id="rId4" Type="http://schemas.openxmlformats.org/officeDocument/2006/relationships/tags" Target="../tags/tag20.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23.xml"/><Relationship Id="rId7" Type="http://schemas.openxmlformats.org/officeDocument/2006/relationships/image" Target="../media/image6.emf"/><Relationship Id="rId2" Type="http://schemas.openxmlformats.org/officeDocument/2006/relationships/tags" Target="../tags/tag2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slideMaster" Target="../slideMasters/slideMaster2.xml"/><Relationship Id="rId4" Type="http://schemas.openxmlformats.org/officeDocument/2006/relationships/tags" Target="../tags/tag24.xml"/></Relationships>
</file>

<file path=ppt/slideLayouts/_rels/slideLayout3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26.xml"/><Relationship Id="rId7" Type="http://schemas.openxmlformats.org/officeDocument/2006/relationships/image" Target="../media/image6.emf"/><Relationship Id="rId2" Type="http://schemas.openxmlformats.org/officeDocument/2006/relationships/tags" Target="../tags/tag25.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slideMaster" Target="../slideMasters/slideMaster2.xml"/><Relationship Id="rId4" Type="http://schemas.openxmlformats.org/officeDocument/2006/relationships/tags" Target="../tags/tag27.xml"/></Relationships>
</file>

<file path=ppt/slideLayouts/_rels/slideLayout3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29.xml"/><Relationship Id="rId7" Type="http://schemas.openxmlformats.org/officeDocument/2006/relationships/image" Target="../media/image6.emf"/><Relationship Id="rId2" Type="http://schemas.openxmlformats.org/officeDocument/2006/relationships/tags" Target="../tags/tag28.xml"/><Relationship Id="rId1" Type="http://schemas.openxmlformats.org/officeDocument/2006/relationships/vmlDrawing" Target="../drawings/vmlDrawing10.vml"/><Relationship Id="rId6" Type="http://schemas.openxmlformats.org/officeDocument/2006/relationships/oleObject" Target="../embeddings/oleObject16.bin"/><Relationship Id="rId5" Type="http://schemas.openxmlformats.org/officeDocument/2006/relationships/slideMaster" Target="../slideMasters/slideMaster2.xml"/><Relationship Id="rId4" Type="http://schemas.openxmlformats.org/officeDocument/2006/relationships/tags" Target="../tags/tag3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32.xml"/><Relationship Id="rId7" Type="http://schemas.openxmlformats.org/officeDocument/2006/relationships/image" Target="../media/image6.emf"/><Relationship Id="rId2" Type="http://schemas.openxmlformats.org/officeDocument/2006/relationships/tags" Target="../tags/tag31.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slideMaster" Target="../slideMasters/slideMaster2.xml"/><Relationship Id="rId4" Type="http://schemas.openxmlformats.org/officeDocument/2006/relationships/tags" Target="../tags/tag33.xml"/></Relationships>
</file>

<file path=ppt/slideLayouts/_rels/slideLayout4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tags" Target="../tags/tag35.xml"/><Relationship Id="rId7" Type="http://schemas.openxmlformats.org/officeDocument/2006/relationships/image" Target="../media/image6.emf"/><Relationship Id="rId2" Type="http://schemas.openxmlformats.org/officeDocument/2006/relationships/tags" Target="../tags/tag34.xml"/><Relationship Id="rId1" Type="http://schemas.openxmlformats.org/officeDocument/2006/relationships/vmlDrawing" Target="../drawings/vmlDrawing12.vml"/><Relationship Id="rId6" Type="http://schemas.openxmlformats.org/officeDocument/2006/relationships/oleObject" Target="../embeddings/oleObject20.bin"/><Relationship Id="rId5" Type="http://schemas.openxmlformats.org/officeDocument/2006/relationships/slideMaster" Target="../slideMasters/slideMaster2.xml"/><Relationship Id="rId10" Type="http://schemas.openxmlformats.org/officeDocument/2006/relationships/image" Target="../media/image11.svg"/><Relationship Id="rId4" Type="http://schemas.openxmlformats.org/officeDocument/2006/relationships/tags" Target="../tags/tag36.xml"/><Relationship Id="rId9"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13.vml"/><Relationship Id="rId6" Type="http://schemas.openxmlformats.org/officeDocument/2006/relationships/image" Target="../media/image6.emf"/><Relationship Id="rId5" Type="http://schemas.openxmlformats.org/officeDocument/2006/relationships/oleObject" Target="../embeddings/oleObject22.bin"/><Relationship Id="rId4"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4.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41.xml"/><Relationship Id="rId7" Type="http://schemas.openxmlformats.org/officeDocument/2006/relationships/image" Target="../media/image6.emf"/><Relationship Id="rId2" Type="http://schemas.openxmlformats.org/officeDocument/2006/relationships/tags" Target="../tags/tag40.xml"/><Relationship Id="rId1" Type="http://schemas.openxmlformats.org/officeDocument/2006/relationships/vmlDrawing" Target="../drawings/vmlDrawing14.vml"/><Relationship Id="rId6" Type="http://schemas.openxmlformats.org/officeDocument/2006/relationships/oleObject" Target="../embeddings/oleObject23.bin"/><Relationship Id="rId5" Type="http://schemas.openxmlformats.org/officeDocument/2006/relationships/slideMaster" Target="../slideMasters/slideMaster2.xml"/><Relationship Id="rId4" Type="http://schemas.openxmlformats.org/officeDocument/2006/relationships/tags" Target="../tags/tag4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44.xml"/><Relationship Id="rId7" Type="http://schemas.openxmlformats.org/officeDocument/2006/relationships/image" Target="../media/image12.png"/><Relationship Id="rId2" Type="http://schemas.openxmlformats.org/officeDocument/2006/relationships/tags" Target="../tags/tag43.xml"/><Relationship Id="rId1" Type="http://schemas.openxmlformats.org/officeDocument/2006/relationships/vmlDrawing" Target="../drawings/vmlDrawing15.vml"/><Relationship Id="rId6" Type="http://schemas.openxmlformats.org/officeDocument/2006/relationships/image" Target="../media/image6.emf"/><Relationship Id="rId5" Type="http://schemas.openxmlformats.org/officeDocument/2006/relationships/oleObject" Target="../embeddings/oleObject25.bin"/><Relationship Id="rId4"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7.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47.xml"/><Relationship Id="rId7" Type="http://schemas.openxmlformats.org/officeDocument/2006/relationships/image" Target="../media/image6.emf"/><Relationship Id="rId2" Type="http://schemas.openxmlformats.org/officeDocument/2006/relationships/tags" Target="../tags/tag46.xml"/><Relationship Id="rId1" Type="http://schemas.openxmlformats.org/officeDocument/2006/relationships/vmlDrawing" Target="../drawings/vmlDrawing16.vml"/><Relationship Id="rId6" Type="http://schemas.openxmlformats.org/officeDocument/2006/relationships/oleObject" Target="../embeddings/oleObject26.bin"/><Relationship Id="rId5" Type="http://schemas.openxmlformats.org/officeDocument/2006/relationships/slideMaster" Target="../slideMasters/slideMaster2.xml"/><Relationship Id="rId4"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50.xml"/><Relationship Id="rId7" Type="http://schemas.openxmlformats.org/officeDocument/2006/relationships/image" Target="../media/image12.png"/><Relationship Id="rId2" Type="http://schemas.openxmlformats.org/officeDocument/2006/relationships/tags" Target="../tags/tag49.xml"/><Relationship Id="rId1" Type="http://schemas.openxmlformats.org/officeDocument/2006/relationships/vmlDrawing" Target="../drawings/vmlDrawing17.vml"/><Relationship Id="rId6" Type="http://schemas.openxmlformats.org/officeDocument/2006/relationships/image" Target="../media/image6.emf"/><Relationship Id="rId5" Type="http://schemas.openxmlformats.org/officeDocument/2006/relationships/oleObject" Target="../embeddings/oleObject28.bin"/><Relationship Id="rId4"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tags" Target="../tags/tag52.xml"/><Relationship Id="rId7" Type="http://schemas.openxmlformats.org/officeDocument/2006/relationships/image" Target="../media/image6.emf"/><Relationship Id="rId2" Type="http://schemas.openxmlformats.org/officeDocument/2006/relationships/tags" Target="../tags/tag51.xml"/><Relationship Id="rId1" Type="http://schemas.openxmlformats.org/officeDocument/2006/relationships/vmlDrawing" Target="../drawings/vmlDrawing18.vml"/><Relationship Id="rId6" Type="http://schemas.openxmlformats.org/officeDocument/2006/relationships/oleObject" Target="../embeddings/oleObject29.bin"/><Relationship Id="rId5" Type="http://schemas.openxmlformats.org/officeDocument/2006/relationships/slideMaster" Target="../slideMasters/slideMaster2.xml"/><Relationship Id="rId4"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tags" Target="../tags/tag55.xml"/><Relationship Id="rId7" Type="http://schemas.openxmlformats.org/officeDocument/2006/relationships/image" Target="../media/image6.emf"/><Relationship Id="rId2" Type="http://schemas.openxmlformats.org/officeDocument/2006/relationships/tags" Target="../tags/tag54.xml"/><Relationship Id="rId1" Type="http://schemas.openxmlformats.org/officeDocument/2006/relationships/vmlDrawing" Target="../drawings/vmlDrawing19.vml"/><Relationship Id="rId6" Type="http://schemas.openxmlformats.org/officeDocument/2006/relationships/oleObject" Target="../embeddings/oleObject31.bin"/><Relationship Id="rId5" Type="http://schemas.openxmlformats.org/officeDocument/2006/relationships/slideMaster" Target="../slideMasters/slideMaster2.xml"/><Relationship Id="rId4" Type="http://schemas.openxmlformats.org/officeDocument/2006/relationships/tags" Target="../tags/tag56.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58.xml"/><Relationship Id="rId7" Type="http://schemas.openxmlformats.org/officeDocument/2006/relationships/image" Target="../media/image12.png"/><Relationship Id="rId2" Type="http://schemas.openxmlformats.org/officeDocument/2006/relationships/tags" Target="../tags/tag57.xml"/><Relationship Id="rId1" Type="http://schemas.openxmlformats.org/officeDocument/2006/relationships/vmlDrawing" Target="../drawings/vmlDrawing20.vml"/><Relationship Id="rId6" Type="http://schemas.openxmlformats.org/officeDocument/2006/relationships/image" Target="../media/image6.emf"/><Relationship Id="rId5" Type="http://schemas.openxmlformats.org/officeDocument/2006/relationships/oleObject" Target="../embeddings/oleObject33.bin"/><Relationship Id="rId4"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60.xml"/><Relationship Id="rId7" Type="http://schemas.openxmlformats.org/officeDocument/2006/relationships/image" Target="../media/image12.png"/><Relationship Id="rId2" Type="http://schemas.openxmlformats.org/officeDocument/2006/relationships/tags" Target="../tags/tag59.xml"/><Relationship Id="rId1" Type="http://schemas.openxmlformats.org/officeDocument/2006/relationships/vmlDrawing" Target="../drawings/vmlDrawing21.vml"/><Relationship Id="rId6" Type="http://schemas.openxmlformats.org/officeDocument/2006/relationships/image" Target="../media/image6.emf"/><Relationship Id="rId5" Type="http://schemas.openxmlformats.org/officeDocument/2006/relationships/oleObject" Target="../embeddings/oleObject34.bin"/><Relationship Id="rId4"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62.xml"/><Relationship Id="rId7" Type="http://schemas.openxmlformats.org/officeDocument/2006/relationships/image" Target="../media/image12.png"/><Relationship Id="rId2" Type="http://schemas.openxmlformats.org/officeDocument/2006/relationships/tags" Target="../tags/tag61.xml"/><Relationship Id="rId1" Type="http://schemas.openxmlformats.org/officeDocument/2006/relationships/vmlDrawing" Target="../drawings/vmlDrawing22.vml"/><Relationship Id="rId6" Type="http://schemas.openxmlformats.org/officeDocument/2006/relationships/image" Target="../media/image6.emf"/><Relationship Id="rId5" Type="http://schemas.openxmlformats.org/officeDocument/2006/relationships/oleObject" Target="../embeddings/oleObject35.bin"/><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64.xml"/><Relationship Id="rId7" Type="http://schemas.openxmlformats.org/officeDocument/2006/relationships/image" Target="../media/image12.png"/><Relationship Id="rId2" Type="http://schemas.openxmlformats.org/officeDocument/2006/relationships/tags" Target="../tags/tag63.xml"/><Relationship Id="rId1" Type="http://schemas.openxmlformats.org/officeDocument/2006/relationships/vmlDrawing" Target="../drawings/vmlDrawing23.vml"/><Relationship Id="rId6" Type="http://schemas.openxmlformats.org/officeDocument/2006/relationships/image" Target="../media/image6.emf"/><Relationship Id="rId5" Type="http://schemas.openxmlformats.org/officeDocument/2006/relationships/oleObject" Target="../embeddings/oleObject36.bin"/><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66.xml"/><Relationship Id="rId7" Type="http://schemas.openxmlformats.org/officeDocument/2006/relationships/image" Target="../media/image12.png"/><Relationship Id="rId2" Type="http://schemas.openxmlformats.org/officeDocument/2006/relationships/tags" Target="../tags/tag65.xml"/><Relationship Id="rId1" Type="http://schemas.openxmlformats.org/officeDocument/2006/relationships/vmlDrawing" Target="../drawings/vmlDrawing24.vml"/><Relationship Id="rId6" Type="http://schemas.openxmlformats.org/officeDocument/2006/relationships/image" Target="../media/image6.emf"/><Relationship Id="rId5" Type="http://schemas.openxmlformats.org/officeDocument/2006/relationships/oleObject" Target="../embeddings/oleObject37.bin"/><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68.xml"/><Relationship Id="rId7" Type="http://schemas.openxmlformats.org/officeDocument/2006/relationships/image" Target="../media/image12.png"/><Relationship Id="rId2" Type="http://schemas.openxmlformats.org/officeDocument/2006/relationships/tags" Target="../tags/tag67.xml"/><Relationship Id="rId1" Type="http://schemas.openxmlformats.org/officeDocument/2006/relationships/vmlDrawing" Target="../drawings/vmlDrawing25.vml"/><Relationship Id="rId6" Type="http://schemas.openxmlformats.org/officeDocument/2006/relationships/image" Target="../media/image6.emf"/><Relationship Id="rId5" Type="http://schemas.openxmlformats.org/officeDocument/2006/relationships/oleObject" Target="../embeddings/oleObject38.bin"/><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tags" Target="../tags/tag70.xml"/><Relationship Id="rId7" Type="http://schemas.openxmlformats.org/officeDocument/2006/relationships/image" Target="../media/image6.emf"/><Relationship Id="rId2" Type="http://schemas.openxmlformats.org/officeDocument/2006/relationships/tags" Target="../tags/tag69.xml"/><Relationship Id="rId1" Type="http://schemas.openxmlformats.org/officeDocument/2006/relationships/vmlDrawing" Target="../drawings/vmlDrawing26.vml"/><Relationship Id="rId6" Type="http://schemas.openxmlformats.org/officeDocument/2006/relationships/oleObject" Target="../embeddings/oleObject39.bin"/><Relationship Id="rId5" Type="http://schemas.openxmlformats.org/officeDocument/2006/relationships/slideMaster" Target="../slideMasters/slideMaster2.xml"/><Relationship Id="rId4" Type="http://schemas.openxmlformats.org/officeDocument/2006/relationships/tags" Target="../tags/tag71.xml"/></Relationships>
</file>

<file path=ppt/slideLayouts/_rels/slideLayout58.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tags" Target="../tags/tag73.xml"/><Relationship Id="rId7" Type="http://schemas.openxmlformats.org/officeDocument/2006/relationships/image" Target="../media/image6.emf"/><Relationship Id="rId2" Type="http://schemas.openxmlformats.org/officeDocument/2006/relationships/tags" Target="../tags/tag72.xml"/><Relationship Id="rId1" Type="http://schemas.openxmlformats.org/officeDocument/2006/relationships/vmlDrawing" Target="../drawings/vmlDrawing27.vml"/><Relationship Id="rId6" Type="http://schemas.openxmlformats.org/officeDocument/2006/relationships/oleObject" Target="../embeddings/oleObject41.bin"/><Relationship Id="rId5" Type="http://schemas.openxmlformats.org/officeDocument/2006/relationships/slideMaster" Target="../slideMasters/slideMaster2.xml"/><Relationship Id="rId4" Type="http://schemas.openxmlformats.org/officeDocument/2006/relationships/tags" Target="../tags/tag74.xml"/></Relationships>
</file>

<file path=ppt/slideLayouts/_rels/slideLayout59.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tags" Target="../tags/tag76.xml"/><Relationship Id="rId7" Type="http://schemas.openxmlformats.org/officeDocument/2006/relationships/image" Target="../media/image6.emf"/><Relationship Id="rId2" Type="http://schemas.openxmlformats.org/officeDocument/2006/relationships/tags" Target="../tags/tag75.xml"/><Relationship Id="rId1" Type="http://schemas.openxmlformats.org/officeDocument/2006/relationships/vmlDrawing" Target="../drawings/vmlDrawing28.vml"/><Relationship Id="rId6" Type="http://schemas.openxmlformats.org/officeDocument/2006/relationships/oleObject" Target="../embeddings/oleObject43.bin"/><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tags" Target="../tags/tag79.xml"/><Relationship Id="rId7" Type="http://schemas.openxmlformats.org/officeDocument/2006/relationships/image" Target="../media/image6.emf"/><Relationship Id="rId2" Type="http://schemas.openxmlformats.org/officeDocument/2006/relationships/tags" Target="../tags/tag78.xml"/><Relationship Id="rId1" Type="http://schemas.openxmlformats.org/officeDocument/2006/relationships/vmlDrawing" Target="../drawings/vmlDrawing29.vml"/><Relationship Id="rId6" Type="http://schemas.openxmlformats.org/officeDocument/2006/relationships/oleObject" Target="../embeddings/oleObject45.bin"/><Relationship Id="rId5" Type="http://schemas.openxmlformats.org/officeDocument/2006/relationships/slideMaster" Target="../slideMasters/slideMaster2.xml"/><Relationship Id="rId4" Type="http://schemas.openxmlformats.org/officeDocument/2006/relationships/tags" Target="../tags/tag80.xml"/></Relationships>
</file>

<file path=ppt/slideLayouts/_rels/slideLayout61.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tags" Target="../tags/tag82.xml"/><Relationship Id="rId7" Type="http://schemas.openxmlformats.org/officeDocument/2006/relationships/image" Target="../media/image6.emf"/><Relationship Id="rId2" Type="http://schemas.openxmlformats.org/officeDocument/2006/relationships/tags" Target="../tags/tag81.xml"/><Relationship Id="rId1" Type="http://schemas.openxmlformats.org/officeDocument/2006/relationships/vmlDrawing" Target="../drawings/vmlDrawing30.vml"/><Relationship Id="rId6" Type="http://schemas.openxmlformats.org/officeDocument/2006/relationships/oleObject" Target="../embeddings/oleObject47.bin"/><Relationship Id="rId5" Type="http://schemas.openxmlformats.org/officeDocument/2006/relationships/slideMaster" Target="../slideMasters/slideMaster2.xml"/><Relationship Id="rId4" Type="http://schemas.openxmlformats.org/officeDocument/2006/relationships/tags" Target="../tags/tag83.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85.xml"/><Relationship Id="rId7" Type="http://schemas.openxmlformats.org/officeDocument/2006/relationships/image" Target="../media/image12.png"/><Relationship Id="rId2" Type="http://schemas.openxmlformats.org/officeDocument/2006/relationships/tags" Target="../tags/tag84.xml"/><Relationship Id="rId1" Type="http://schemas.openxmlformats.org/officeDocument/2006/relationships/vmlDrawing" Target="../drawings/vmlDrawing31.vml"/><Relationship Id="rId6" Type="http://schemas.openxmlformats.org/officeDocument/2006/relationships/image" Target="../media/image6.emf"/><Relationship Id="rId5" Type="http://schemas.openxmlformats.org/officeDocument/2006/relationships/oleObject" Target="../embeddings/oleObject49.bin"/><Relationship Id="rId4"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87.xml"/><Relationship Id="rId7" Type="http://schemas.openxmlformats.org/officeDocument/2006/relationships/image" Target="../media/image12.png"/><Relationship Id="rId2" Type="http://schemas.openxmlformats.org/officeDocument/2006/relationships/tags" Target="../tags/tag86.xml"/><Relationship Id="rId1" Type="http://schemas.openxmlformats.org/officeDocument/2006/relationships/vmlDrawing" Target="../drawings/vmlDrawing32.vml"/><Relationship Id="rId6" Type="http://schemas.openxmlformats.org/officeDocument/2006/relationships/image" Target="../media/image6.emf"/><Relationship Id="rId5" Type="http://schemas.openxmlformats.org/officeDocument/2006/relationships/oleObject" Target="../embeddings/oleObject50.bin"/><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89.xml"/><Relationship Id="rId7" Type="http://schemas.openxmlformats.org/officeDocument/2006/relationships/image" Target="../media/image12.png"/><Relationship Id="rId2" Type="http://schemas.openxmlformats.org/officeDocument/2006/relationships/tags" Target="../tags/tag88.xml"/><Relationship Id="rId1" Type="http://schemas.openxmlformats.org/officeDocument/2006/relationships/vmlDrawing" Target="../drawings/vmlDrawing33.vml"/><Relationship Id="rId6" Type="http://schemas.openxmlformats.org/officeDocument/2006/relationships/image" Target="../media/image6.emf"/><Relationship Id="rId5" Type="http://schemas.openxmlformats.org/officeDocument/2006/relationships/oleObject" Target="../embeddings/oleObject51.bin"/><Relationship Id="rId4"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91.xml"/><Relationship Id="rId7" Type="http://schemas.openxmlformats.org/officeDocument/2006/relationships/image" Target="../media/image12.png"/><Relationship Id="rId2" Type="http://schemas.openxmlformats.org/officeDocument/2006/relationships/tags" Target="../tags/tag90.xml"/><Relationship Id="rId1" Type="http://schemas.openxmlformats.org/officeDocument/2006/relationships/vmlDrawing" Target="../drawings/vmlDrawing34.vml"/><Relationship Id="rId6" Type="http://schemas.openxmlformats.org/officeDocument/2006/relationships/image" Target="../media/image6.emf"/><Relationship Id="rId5" Type="http://schemas.openxmlformats.org/officeDocument/2006/relationships/oleObject" Target="../embeddings/oleObject52.bin"/><Relationship Id="rId4"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93.xml"/><Relationship Id="rId7" Type="http://schemas.openxmlformats.org/officeDocument/2006/relationships/image" Target="../media/image12.png"/><Relationship Id="rId2" Type="http://schemas.openxmlformats.org/officeDocument/2006/relationships/tags" Target="../tags/tag92.xml"/><Relationship Id="rId1" Type="http://schemas.openxmlformats.org/officeDocument/2006/relationships/vmlDrawing" Target="../drawings/vmlDrawing35.vml"/><Relationship Id="rId6" Type="http://schemas.openxmlformats.org/officeDocument/2006/relationships/image" Target="../media/image6.emf"/><Relationship Id="rId5" Type="http://schemas.openxmlformats.org/officeDocument/2006/relationships/oleObject" Target="../embeddings/oleObject53.bin"/><Relationship Id="rId4"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95.xml"/><Relationship Id="rId7" Type="http://schemas.openxmlformats.org/officeDocument/2006/relationships/image" Target="../media/image7.png"/><Relationship Id="rId2" Type="http://schemas.openxmlformats.org/officeDocument/2006/relationships/tags" Target="../tags/tag94.xml"/><Relationship Id="rId1" Type="http://schemas.openxmlformats.org/officeDocument/2006/relationships/vmlDrawing" Target="../drawings/vmlDrawing36.vml"/><Relationship Id="rId6" Type="http://schemas.openxmlformats.org/officeDocument/2006/relationships/image" Target="../media/image6.emf"/><Relationship Id="rId5" Type="http://schemas.openxmlformats.org/officeDocument/2006/relationships/oleObject" Target="../embeddings/oleObject54.bin"/><Relationship Id="rId4"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tags" Target="../tags/tag97.xml"/><Relationship Id="rId7" Type="http://schemas.openxmlformats.org/officeDocument/2006/relationships/image" Target="../media/image6.emf"/><Relationship Id="rId2" Type="http://schemas.openxmlformats.org/officeDocument/2006/relationships/tags" Target="../tags/tag96.xml"/><Relationship Id="rId1" Type="http://schemas.openxmlformats.org/officeDocument/2006/relationships/vmlDrawing" Target="../drawings/vmlDrawing37.vml"/><Relationship Id="rId6" Type="http://schemas.openxmlformats.org/officeDocument/2006/relationships/oleObject" Target="../embeddings/oleObject55.bin"/><Relationship Id="rId5" Type="http://schemas.openxmlformats.org/officeDocument/2006/relationships/slideMaster" Target="../slideMasters/slideMaster2.xml"/><Relationship Id="rId4" Type="http://schemas.openxmlformats.org/officeDocument/2006/relationships/tags" Target="../tags/tag9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tags" Target="../tags/tag101.xml"/><Relationship Id="rId7" Type="http://schemas.openxmlformats.org/officeDocument/2006/relationships/image" Target="../media/image6.emf"/><Relationship Id="rId2" Type="http://schemas.openxmlformats.org/officeDocument/2006/relationships/tags" Target="../tags/tag100.xml"/><Relationship Id="rId1" Type="http://schemas.openxmlformats.org/officeDocument/2006/relationships/vmlDrawing" Target="../drawings/vmlDrawing38.vml"/><Relationship Id="rId6" Type="http://schemas.openxmlformats.org/officeDocument/2006/relationships/oleObject" Target="../embeddings/oleObject57.bin"/><Relationship Id="rId5" Type="http://schemas.openxmlformats.org/officeDocument/2006/relationships/slideMaster" Target="../slideMasters/slideMaster2.xml"/><Relationship Id="rId4" Type="http://schemas.openxmlformats.org/officeDocument/2006/relationships/tags" Target="../tags/tag10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7.xml"/><Relationship Id="rId7" Type="http://schemas.openxmlformats.org/officeDocument/2006/relationships/image" Target="../media/image6.emf"/><Relationship Id="rId2" Type="http://schemas.openxmlformats.org/officeDocument/2006/relationships/tags" Target="../tags/tag106.xml"/><Relationship Id="rId1" Type="http://schemas.openxmlformats.org/officeDocument/2006/relationships/vmlDrawing" Target="../drawings/vmlDrawing40.vml"/><Relationship Id="rId6" Type="http://schemas.openxmlformats.org/officeDocument/2006/relationships/oleObject" Target="../embeddings/oleObject61.bin"/><Relationship Id="rId5" Type="http://schemas.openxmlformats.org/officeDocument/2006/relationships/slideMaster" Target="../slideMasters/slideMaster3.xml"/><Relationship Id="rId4" Type="http://schemas.openxmlformats.org/officeDocument/2006/relationships/tags" Target="../tags/tag108.xml"/><Relationship Id="rId9" Type="http://schemas.openxmlformats.org/officeDocument/2006/relationships/oleObject" Target="../embeddings/oleObject62.bin"/></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9.png"/><Relationship Id="rId2" Type="http://schemas.openxmlformats.org/officeDocument/2006/relationships/tags" Target="../tags/tag109.xml"/><Relationship Id="rId1" Type="http://schemas.openxmlformats.org/officeDocument/2006/relationships/vmlDrawing" Target="../drawings/vmlDrawing41.vml"/><Relationship Id="rId6" Type="http://schemas.openxmlformats.org/officeDocument/2006/relationships/image" Target="../media/image6.emf"/><Relationship Id="rId5" Type="http://schemas.openxmlformats.org/officeDocument/2006/relationships/oleObject" Target="../embeddings/oleObject63.bin"/><Relationship Id="rId4"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vmlDrawing" Target="../drawings/vmlDrawing42.vml"/><Relationship Id="rId6" Type="http://schemas.openxmlformats.org/officeDocument/2006/relationships/image" Target="../media/image6.emf"/><Relationship Id="rId5" Type="http://schemas.openxmlformats.org/officeDocument/2006/relationships/oleObject" Target="../embeddings/oleObject64.bin"/><Relationship Id="rId4"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8" Type="http://schemas.openxmlformats.org/officeDocument/2006/relationships/oleObject" Target="../embeddings/oleObject66.bin"/><Relationship Id="rId3" Type="http://schemas.openxmlformats.org/officeDocument/2006/relationships/tags" Target="../tags/tag114.xml"/><Relationship Id="rId7" Type="http://schemas.openxmlformats.org/officeDocument/2006/relationships/image" Target="../media/image6.emf"/><Relationship Id="rId2" Type="http://schemas.openxmlformats.org/officeDocument/2006/relationships/tags" Target="../tags/tag113.xml"/><Relationship Id="rId1" Type="http://schemas.openxmlformats.org/officeDocument/2006/relationships/vmlDrawing" Target="../drawings/vmlDrawing43.vml"/><Relationship Id="rId6" Type="http://schemas.openxmlformats.org/officeDocument/2006/relationships/oleObject" Target="../embeddings/oleObject65.bin"/><Relationship Id="rId5" Type="http://schemas.openxmlformats.org/officeDocument/2006/relationships/slideMaster" Target="../slideMasters/slideMaster3.xml"/><Relationship Id="rId4" Type="http://schemas.openxmlformats.org/officeDocument/2006/relationships/tags" Target="../tags/tag115.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7.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vmlDrawing" Target="../drawings/vmlDrawing44.vml"/><Relationship Id="rId6" Type="http://schemas.openxmlformats.org/officeDocument/2006/relationships/image" Target="../media/image6.emf"/><Relationship Id="rId5" Type="http://schemas.openxmlformats.org/officeDocument/2006/relationships/oleObject" Target="../embeddings/oleObject67.bin"/><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tags" Target="../tags/tag121.xml"/><Relationship Id="rId7" Type="http://schemas.openxmlformats.org/officeDocument/2006/relationships/image" Target="../media/image6.emf"/><Relationship Id="rId2" Type="http://schemas.openxmlformats.org/officeDocument/2006/relationships/tags" Target="../tags/tag120.xml"/><Relationship Id="rId1" Type="http://schemas.openxmlformats.org/officeDocument/2006/relationships/vmlDrawing" Target="../drawings/vmlDrawing45.vml"/><Relationship Id="rId6" Type="http://schemas.openxmlformats.org/officeDocument/2006/relationships/oleObject" Target="../embeddings/oleObject68.bin"/><Relationship Id="rId5" Type="http://schemas.openxmlformats.org/officeDocument/2006/relationships/slideMaster" Target="../slideMasters/slideMaster3.xml"/><Relationship Id="rId4" Type="http://schemas.openxmlformats.org/officeDocument/2006/relationships/tags" Target="../tags/tag12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oleObject" Target="../embeddings/oleObject71.bin"/><Relationship Id="rId3" Type="http://schemas.openxmlformats.org/officeDocument/2006/relationships/tags" Target="../tags/tag125.xml"/><Relationship Id="rId7" Type="http://schemas.openxmlformats.org/officeDocument/2006/relationships/image" Target="../media/image6.emf"/><Relationship Id="rId2" Type="http://schemas.openxmlformats.org/officeDocument/2006/relationships/tags" Target="../tags/tag124.xml"/><Relationship Id="rId1" Type="http://schemas.openxmlformats.org/officeDocument/2006/relationships/vmlDrawing" Target="../drawings/vmlDrawing46.vml"/><Relationship Id="rId6" Type="http://schemas.openxmlformats.org/officeDocument/2006/relationships/oleObject" Target="../embeddings/oleObject70.bin"/><Relationship Id="rId5" Type="http://schemas.openxmlformats.org/officeDocument/2006/relationships/slideMaster" Target="../slideMasters/slideMaster3.xml"/><Relationship Id="rId4" Type="http://schemas.openxmlformats.org/officeDocument/2006/relationships/tags" Target="../tags/tag126.xml"/></Relationships>
</file>

<file path=ppt/slideLayouts/_rels/slideLayout81.xml.rels><?xml version="1.0" encoding="UTF-8" standalone="yes"?>
<Relationships xmlns="http://schemas.openxmlformats.org/package/2006/relationships"><Relationship Id="rId8" Type="http://schemas.openxmlformats.org/officeDocument/2006/relationships/oleObject" Target="../embeddings/oleObject73.bin"/><Relationship Id="rId3" Type="http://schemas.openxmlformats.org/officeDocument/2006/relationships/tags" Target="../tags/tag128.xml"/><Relationship Id="rId7" Type="http://schemas.openxmlformats.org/officeDocument/2006/relationships/image" Target="../media/image6.emf"/><Relationship Id="rId2" Type="http://schemas.openxmlformats.org/officeDocument/2006/relationships/tags" Target="../tags/tag127.xml"/><Relationship Id="rId1" Type="http://schemas.openxmlformats.org/officeDocument/2006/relationships/vmlDrawing" Target="../drawings/vmlDrawing47.vml"/><Relationship Id="rId6" Type="http://schemas.openxmlformats.org/officeDocument/2006/relationships/oleObject" Target="../embeddings/oleObject72.bin"/><Relationship Id="rId5" Type="http://schemas.openxmlformats.org/officeDocument/2006/relationships/slideMaster" Target="../slideMasters/slideMaster3.xml"/><Relationship Id="rId4" Type="http://schemas.openxmlformats.org/officeDocument/2006/relationships/tags" Target="../tags/tag129.xml"/></Relationships>
</file>

<file path=ppt/slideLayouts/_rels/slideLayout82.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tags" Target="../tags/tag131.xml"/><Relationship Id="rId7" Type="http://schemas.openxmlformats.org/officeDocument/2006/relationships/image" Target="../media/image6.emf"/><Relationship Id="rId2" Type="http://schemas.openxmlformats.org/officeDocument/2006/relationships/tags" Target="../tags/tag130.xml"/><Relationship Id="rId1" Type="http://schemas.openxmlformats.org/officeDocument/2006/relationships/vmlDrawing" Target="../drawings/vmlDrawing48.vml"/><Relationship Id="rId6" Type="http://schemas.openxmlformats.org/officeDocument/2006/relationships/oleObject" Target="../embeddings/oleObject74.bin"/><Relationship Id="rId5" Type="http://schemas.openxmlformats.org/officeDocument/2006/relationships/slideMaster" Target="../slideMasters/slideMaster3.xml"/><Relationship Id="rId4" Type="http://schemas.openxmlformats.org/officeDocument/2006/relationships/tags" Target="../tags/tag132.xml"/></Relationships>
</file>

<file path=ppt/slideLayouts/_rels/slideLayout83.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tags" Target="../tags/tag134.xml"/><Relationship Id="rId7" Type="http://schemas.openxmlformats.org/officeDocument/2006/relationships/image" Target="../media/image6.emf"/><Relationship Id="rId2" Type="http://schemas.openxmlformats.org/officeDocument/2006/relationships/tags" Target="../tags/tag133.xml"/><Relationship Id="rId1" Type="http://schemas.openxmlformats.org/officeDocument/2006/relationships/vmlDrawing" Target="../drawings/vmlDrawing49.vml"/><Relationship Id="rId6" Type="http://schemas.openxmlformats.org/officeDocument/2006/relationships/oleObject" Target="../embeddings/oleObject76.bin"/><Relationship Id="rId5" Type="http://schemas.openxmlformats.org/officeDocument/2006/relationships/slideMaster" Target="../slideMasters/slideMaster3.xml"/><Relationship Id="rId4" Type="http://schemas.openxmlformats.org/officeDocument/2006/relationships/tags" Target="../tags/tag135.xml"/></Relationships>
</file>

<file path=ppt/slideLayouts/_rels/slideLayout84.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tags" Target="../tags/tag137.xml"/><Relationship Id="rId7" Type="http://schemas.openxmlformats.org/officeDocument/2006/relationships/image" Target="../media/image6.emf"/><Relationship Id="rId2" Type="http://schemas.openxmlformats.org/officeDocument/2006/relationships/tags" Target="../tags/tag136.xml"/><Relationship Id="rId1" Type="http://schemas.openxmlformats.org/officeDocument/2006/relationships/vmlDrawing" Target="../drawings/vmlDrawing50.vml"/><Relationship Id="rId6" Type="http://schemas.openxmlformats.org/officeDocument/2006/relationships/oleObject" Target="../embeddings/oleObject78.bin"/><Relationship Id="rId5" Type="http://schemas.openxmlformats.org/officeDocument/2006/relationships/slideMaster" Target="../slideMasters/slideMaster3.xml"/><Relationship Id="rId10" Type="http://schemas.openxmlformats.org/officeDocument/2006/relationships/image" Target="../media/image11.svg"/><Relationship Id="rId4" Type="http://schemas.openxmlformats.org/officeDocument/2006/relationships/tags" Target="../tags/tag138.xml"/><Relationship Id="rId9"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vmlDrawing" Target="../drawings/vmlDrawing51.vml"/><Relationship Id="rId6" Type="http://schemas.openxmlformats.org/officeDocument/2006/relationships/image" Target="../media/image6.emf"/><Relationship Id="rId5" Type="http://schemas.openxmlformats.org/officeDocument/2006/relationships/oleObject" Target="../embeddings/oleObject80.bin"/><Relationship Id="rId4"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1.xml"/></Relationships>
</file>

<file path=ppt/slideLayouts/_rels/slideLayout87.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tags" Target="../tags/tag143.xml"/><Relationship Id="rId7" Type="http://schemas.openxmlformats.org/officeDocument/2006/relationships/image" Target="../media/image6.emf"/><Relationship Id="rId2" Type="http://schemas.openxmlformats.org/officeDocument/2006/relationships/tags" Target="../tags/tag142.xml"/><Relationship Id="rId1" Type="http://schemas.openxmlformats.org/officeDocument/2006/relationships/vmlDrawing" Target="../drawings/vmlDrawing52.vml"/><Relationship Id="rId6" Type="http://schemas.openxmlformats.org/officeDocument/2006/relationships/oleObject" Target="../embeddings/oleObject81.bin"/><Relationship Id="rId5" Type="http://schemas.openxmlformats.org/officeDocument/2006/relationships/slideMaster" Target="../slideMasters/slideMaster3.xml"/><Relationship Id="rId4" Type="http://schemas.openxmlformats.org/officeDocument/2006/relationships/tags" Target="../tags/tag144.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46.xml"/><Relationship Id="rId7" Type="http://schemas.openxmlformats.org/officeDocument/2006/relationships/image" Target="../media/image12.png"/><Relationship Id="rId2" Type="http://schemas.openxmlformats.org/officeDocument/2006/relationships/tags" Target="../tags/tag145.xml"/><Relationship Id="rId1" Type="http://schemas.openxmlformats.org/officeDocument/2006/relationships/vmlDrawing" Target="../drawings/vmlDrawing53.vml"/><Relationship Id="rId6" Type="http://schemas.openxmlformats.org/officeDocument/2006/relationships/image" Target="../media/image6.emf"/><Relationship Id="rId5" Type="http://schemas.openxmlformats.org/officeDocument/2006/relationships/oleObject" Target="../embeddings/oleObject83.bin"/><Relationship Id="rId4"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oleObject" Target="../embeddings/oleObject85.bin"/><Relationship Id="rId3" Type="http://schemas.openxmlformats.org/officeDocument/2006/relationships/tags" Target="../tags/tag149.xml"/><Relationship Id="rId7" Type="http://schemas.openxmlformats.org/officeDocument/2006/relationships/image" Target="../media/image6.emf"/><Relationship Id="rId2" Type="http://schemas.openxmlformats.org/officeDocument/2006/relationships/tags" Target="../tags/tag148.xml"/><Relationship Id="rId1" Type="http://schemas.openxmlformats.org/officeDocument/2006/relationships/vmlDrawing" Target="../drawings/vmlDrawing54.vml"/><Relationship Id="rId6" Type="http://schemas.openxmlformats.org/officeDocument/2006/relationships/oleObject" Target="../embeddings/oleObject84.bin"/><Relationship Id="rId5" Type="http://schemas.openxmlformats.org/officeDocument/2006/relationships/slideMaster" Target="../slideMasters/slideMaster3.xml"/><Relationship Id="rId4" Type="http://schemas.openxmlformats.org/officeDocument/2006/relationships/tags" Target="../tags/tag150.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52.xml"/><Relationship Id="rId7" Type="http://schemas.openxmlformats.org/officeDocument/2006/relationships/image" Target="../media/image12.png"/><Relationship Id="rId2" Type="http://schemas.openxmlformats.org/officeDocument/2006/relationships/tags" Target="../tags/tag151.xml"/><Relationship Id="rId1" Type="http://schemas.openxmlformats.org/officeDocument/2006/relationships/vmlDrawing" Target="../drawings/vmlDrawing55.vml"/><Relationship Id="rId6" Type="http://schemas.openxmlformats.org/officeDocument/2006/relationships/image" Target="../media/image6.emf"/><Relationship Id="rId5" Type="http://schemas.openxmlformats.org/officeDocument/2006/relationships/oleObject" Target="../embeddings/oleObject86.bin"/><Relationship Id="rId4"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tags" Target="../tags/tag154.xml"/><Relationship Id="rId7" Type="http://schemas.openxmlformats.org/officeDocument/2006/relationships/image" Target="../media/image6.emf"/><Relationship Id="rId2" Type="http://schemas.openxmlformats.org/officeDocument/2006/relationships/tags" Target="../tags/tag153.xml"/><Relationship Id="rId1" Type="http://schemas.openxmlformats.org/officeDocument/2006/relationships/vmlDrawing" Target="../drawings/vmlDrawing56.vml"/><Relationship Id="rId6" Type="http://schemas.openxmlformats.org/officeDocument/2006/relationships/oleObject" Target="../embeddings/oleObject87.bin"/><Relationship Id="rId5" Type="http://schemas.openxmlformats.org/officeDocument/2006/relationships/slideMaster" Target="../slideMasters/slideMaster3.xml"/><Relationship Id="rId4" Type="http://schemas.openxmlformats.org/officeDocument/2006/relationships/tags" Target="../tags/tag155.xml"/></Relationships>
</file>

<file path=ppt/slideLayouts/_rels/slideLayout93.xml.rels><?xml version="1.0" encoding="UTF-8" standalone="yes"?>
<Relationships xmlns="http://schemas.openxmlformats.org/package/2006/relationships"><Relationship Id="rId8" Type="http://schemas.openxmlformats.org/officeDocument/2006/relationships/oleObject" Target="../embeddings/oleObject90.bin"/><Relationship Id="rId3" Type="http://schemas.openxmlformats.org/officeDocument/2006/relationships/tags" Target="../tags/tag157.xml"/><Relationship Id="rId7" Type="http://schemas.openxmlformats.org/officeDocument/2006/relationships/image" Target="../media/image6.emf"/><Relationship Id="rId2" Type="http://schemas.openxmlformats.org/officeDocument/2006/relationships/tags" Target="../tags/tag156.xml"/><Relationship Id="rId1" Type="http://schemas.openxmlformats.org/officeDocument/2006/relationships/vmlDrawing" Target="../drawings/vmlDrawing57.vml"/><Relationship Id="rId6" Type="http://schemas.openxmlformats.org/officeDocument/2006/relationships/oleObject" Target="../embeddings/oleObject89.bin"/><Relationship Id="rId5" Type="http://schemas.openxmlformats.org/officeDocument/2006/relationships/slideMaster" Target="../slideMasters/slideMaster3.xml"/><Relationship Id="rId4" Type="http://schemas.openxmlformats.org/officeDocument/2006/relationships/tags" Target="../tags/tag158.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160.xml"/><Relationship Id="rId7" Type="http://schemas.openxmlformats.org/officeDocument/2006/relationships/image" Target="../media/image12.png"/><Relationship Id="rId2" Type="http://schemas.openxmlformats.org/officeDocument/2006/relationships/tags" Target="../tags/tag159.xml"/><Relationship Id="rId1" Type="http://schemas.openxmlformats.org/officeDocument/2006/relationships/vmlDrawing" Target="../drawings/vmlDrawing58.vml"/><Relationship Id="rId6" Type="http://schemas.openxmlformats.org/officeDocument/2006/relationships/image" Target="../media/image6.emf"/><Relationship Id="rId5" Type="http://schemas.openxmlformats.org/officeDocument/2006/relationships/oleObject" Target="../embeddings/oleObject91.bin"/><Relationship Id="rId4"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62.xml"/><Relationship Id="rId7" Type="http://schemas.openxmlformats.org/officeDocument/2006/relationships/image" Target="../media/image12.png"/><Relationship Id="rId2" Type="http://schemas.openxmlformats.org/officeDocument/2006/relationships/tags" Target="../tags/tag161.xml"/><Relationship Id="rId1" Type="http://schemas.openxmlformats.org/officeDocument/2006/relationships/vmlDrawing" Target="../drawings/vmlDrawing59.vml"/><Relationship Id="rId6" Type="http://schemas.openxmlformats.org/officeDocument/2006/relationships/image" Target="../media/image6.emf"/><Relationship Id="rId5" Type="http://schemas.openxmlformats.org/officeDocument/2006/relationships/oleObject" Target="../embeddings/oleObject92.bin"/><Relationship Id="rId4"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64.xml"/><Relationship Id="rId7" Type="http://schemas.openxmlformats.org/officeDocument/2006/relationships/image" Target="../media/image12.png"/><Relationship Id="rId2" Type="http://schemas.openxmlformats.org/officeDocument/2006/relationships/tags" Target="../tags/tag163.xml"/><Relationship Id="rId1" Type="http://schemas.openxmlformats.org/officeDocument/2006/relationships/vmlDrawing" Target="../drawings/vmlDrawing60.vml"/><Relationship Id="rId6" Type="http://schemas.openxmlformats.org/officeDocument/2006/relationships/image" Target="../media/image6.emf"/><Relationship Id="rId5" Type="http://schemas.openxmlformats.org/officeDocument/2006/relationships/oleObject" Target="../embeddings/oleObject93.bin"/><Relationship Id="rId4"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66.xml"/><Relationship Id="rId7" Type="http://schemas.openxmlformats.org/officeDocument/2006/relationships/image" Target="../media/image12.png"/><Relationship Id="rId2" Type="http://schemas.openxmlformats.org/officeDocument/2006/relationships/tags" Target="../tags/tag165.xml"/><Relationship Id="rId1" Type="http://schemas.openxmlformats.org/officeDocument/2006/relationships/vmlDrawing" Target="../drawings/vmlDrawing61.vml"/><Relationship Id="rId6" Type="http://schemas.openxmlformats.org/officeDocument/2006/relationships/image" Target="../media/image6.emf"/><Relationship Id="rId5" Type="http://schemas.openxmlformats.org/officeDocument/2006/relationships/oleObject" Target="../embeddings/oleObject94.bin"/><Relationship Id="rId4"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68.xml"/><Relationship Id="rId7" Type="http://schemas.openxmlformats.org/officeDocument/2006/relationships/image" Target="../media/image12.png"/><Relationship Id="rId2" Type="http://schemas.openxmlformats.org/officeDocument/2006/relationships/tags" Target="../tags/tag167.xml"/><Relationship Id="rId1" Type="http://schemas.openxmlformats.org/officeDocument/2006/relationships/vmlDrawing" Target="../drawings/vmlDrawing62.vml"/><Relationship Id="rId6" Type="http://schemas.openxmlformats.org/officeDocument/2006/relationships/image" Target="../media/image6.emf"/><Relationship Id="rId5" Type="http://schemas.openxmlformats.org/officeDocument/2006/relationships/oleObject" Target="../embeddings/oleObject95.bin"/><Relationship Id="rId4"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tags" Target="../tags/tag170.xml"/><Relationship Id="rId7" Type="http://schemas.openxmlformats.org/officeDocument/2006/relationships/image" Target="../media/image12.png"/><Relationship Id="rId2" Type="http://schemas.openxmlformats.org/officeDocument/2006/relationships/tags" Target="../tags/tag169.xml"/><Relationship Id="rId1" Type="http://schemas.openxmlformats.org/officeDocument/2006/relationships/vmlDrawing" Target="../drawings/vmlDrawing63.vml"/><Relationship Id="rId6" Type="http://schemas.openxmlformats.org/officeDocument/2006/relationships/image" Target="../media/image6.emf"/><Relationship Id="rId5" Type="http://schemas.openxmlformats.org/officeDocument/2006/relationships/oleObject" Target="../embeddings/oleObject96.bin"/><Relationship Id="rId4"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Text-centric | Condensed - 1 Column (A)">
    <p:spTree>
      <p:nvGrpSpPr>
        <p:cNvPr id="1" name="Shape 40"/>
        <p:cNvGrpSpPr/>
        <p:nvPr/>
      </p:nvGrpSpPr>
      <p:grpSpPr>
        <a:xfrm>
          <a:off x="0" y="0"/>
          <a:ext cx="0" cy="0"/>
          <a:chOff x="0" y="0"/>
          <a:chExt cx="0" cy="0"/>
        </a:xfrm>
      </p:grpSpPr>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20" name="Content Placeholder 10">
            <a:extLst>
              <a:ext uri="{FF2B5EF4-FFF2-40B4-BE49-F238E27FC236}">
                <a16:creationId xmlns:a16="http://schemas.microsoft.com/office/drawing/2014/main" id="{ECF6D2E0-D593-F448-928F-7B7B2F4B0178}"/>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22" name="Content Placeholder 10">
            <a:extLst>
              <a:ext uri="{FF2B5EF4-FFF2-40B4-BE49-F238E27FC236}">
                <a16:creationId xmlns:a16="http://schemas.microsoft.com/office/drawing/2014/main" id="{84EE77ED-C29D-1446-990B-3F6E5BE4344D}"/>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16924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Image 1A" preserve="1">
  <p:cSld name="1_Text/Image 1A">
    <p:spTree>
      <p:nvGrpSpPr>
        <p:cNvPr id="1" name="Shape 24"/>
        <p:cNvGrpSpPr/>
        <p:nvPr/>
      </p:nvGrpSpPr>
      <p:grpSpPr>
        <a:xfrm>
          <a:off x="0" y="0"/>
          <a:ext cx="0" cy="0"/>
          <a:chOff x="0" y="0"/>
          <a:chExt cx="0" cy="0"/>
        </a:xfrm>
      </p:grpSpPr>
      <p:sp>
        <p:nvSpPr>
          <p:cNvPr id="25" name="Google Shape;25;p6"/>
          <p:cNvSpPr txBox="1">
            <a:spLocks noGrp="1"/>
          </p:cNvSpPr>
          <p:nvPr>
            <p:ph type="title" hasCustomPrompt="1"/>
          </p:nvPr>
        </p:nvSpPr>
        <p:spPr>
          <a:xfrm>
            <a:off x="7741697" y="349567"/>
            <a:ext cx="3958000" cy="488000"/>
          </a:xfrm>
          <a:prstGeom prst="rect">
            <a:avLst/>
          </a:prstGeom>
        </p:spPr>
        <p:txBody>
          <a:bodyPr spcFirstLastPara="1" wrap="square" lIns="0" tIns="0" rIns="0" bIns="0" anchor="t" anchorCtr="0">
            <a:noAutofit/>
          </a:bodyPr>
          <a:lstStyle>
            <a:lvl1pPr lvl="0">
              <a:spcBef>
                <a:spcPts val="0"/>
              </a:spcBef>
              <a:spcAft>
                <a:spcPts val="0"/>
              </a:spcAft>
              <a:buSzPts val="2100"/>
              <a:buFont typeface="Roboto Black"/>
              <a:buNone/>
              <a:defRPr sz="2667" b="0">
                <a:latin typeface="Roboto Black"/>
                <a:ea typeface="Roboto Black"/>
                <a:cs typeface="Roboto Black"/>
                <a:sym typeface="Roboto Black"/>
              </a:defRPr>
            </a:lvl1pPr>
            <a:lvl2pPr lvl="1">
              <a:spcBef>
                <a:spcPts val="0"/>
              </a:spcBef>
              <a:spcAft>
                <a:spcPts val="0"/>
              </a:spcAft>
              <a:buSzPts val="2800"/>
              <a:buFont typeface="Roboto Black"/>
              <a:buNone/>
              <a:defRPr>
                <a:latin typeface="Roboto Black"/>
                <a:ea typeface="Roboto Black"/>
                <a:cs typeface="Roboto Black"/>
                <a:sym typeface="Roboto Black"/>
              </a:defRPr>
            </a:lvl2pPr>
            <a:lvl3pPr lvl="2">
              <a:spcBef>
                <a:spcPts val="0"/>
              </a:spcBef>
              <a:spcAft>
                <a:spcPts val="0"/>
              </a:spcAft>
              <a:buSzPts val="2800"/>
              <a:buFont typeface="Roboto Black"/>
              <a:buNone/>
              <a:defRPr>
                <a:latin typeface="Roboto Black"/>
                <a:ea typeface="Roboto Black"/>
                <a:cs typeface="Roboto Black"/>
                <a:sym typeface="Roboto Black"/>
              </a:defRPr>
            </a:lvl3pPr>
            <a:lvl4pPr lvl="3">
              <a:spcBef>
                <a:spcPts val="0"/>
              </a:spcBef>
              <a:spcAft>
                <a:spcPts val="0"/>
              </a:spcAft>
              <a:buSzPts val="2800"/>
              <a:buFont typeface="Roboto Black"/>
              <a:buNone/>
              <a:defRPr>
                <a:latin typeface="Roboto Black"/>
                <a:ea typeface="Roboto Black"/>
                <a:cs typeface="Roboto Black"/>
                <a:sym typeface="Roboto Black"/>
              </a:defRPr>
            </a:lvl4pPr>
            <a:lvl5pPr lvl="4">
              <a:spcBef>
                <a:spcPts val="0"/>
              </a:spcBef>
              <a:spcAft>
                <a:spcPts val="0"/>
              </a:spcAft>
              <a:buSzPts val="2800"/>
              <a:buFont typeface="Roboto Black"/>
              <a:buNone/>
              <a:defRPr>
                <a:latin typeface="Roboto Black"/>
                <a:ea typeface="Roboto Black"/>
                <a:cs typeface="Roboto Black"/>
                <a:sym typeface="Roboto Black"/>
              </a:defRPr>
            </a:lvl5pPr>
            <a:lvl6pPr lvl="5">
              <a:spcBef>
                <a:spcPts val="0"/>
              </a:spcBef>
              <a:spcAft>
                <a:spcPts val="0"/>
              </a:spcAft>
              <a:buSzPts val="2800"/>
              <a:buFont typeface="Roboto Black"/>
              <a:buNone/>
              <a:defRPr>
                <a:latin typeface="Roboto Black"/>
                <a:ea typeface="Roboto Black"/>
                <a:cs typeface="Roboto Black"/>
                <a:sym typeface="Roboto Black"/>
              </a:defRPr>
            </a:lvl6pPr>
            <a:lvl7pPr lvl="6">
              <a:spcBef>
                <a:spcPts val="0"/>
              </a:spcBef>
              <a:spcAft>
                <a:spcPts val="0"/>
              </a:spcAft>
              <a:buSzPts val="2800"/>
              <a:buFont typeface="Roboto Black"/>
              <a:buNone/>
              <a:defRPr>
                <a:latin typeface="Roboto Black"/>
                <a:ea typeface="Roboto Black"/>
                <a:cs typeface="Roboto Black"/>
                <a:sym typeface="Roboto Black"/>
              </a:defRPr>
            </a:lvl7pPr>
            <a:lvl8pPr lvl="7">
              <a:spcBef>
                <a:spcPts val="0"/>
              </a:spcBef>
              <a:spcAft>
                <a:spcPts val="0"/>
              </a:spcAft>
              <a:buSzPts val="2800"/>
              <a:buFont typeface="Roboto Black"/>
              <a:buNone/>
              <a:defRPr>
                <a:latin typeface="Roboto Black"/>
                <a:ea typeface="Roboto Black"/>
                <a:cs typeface="Roboto Black"/>
                <a:sym typeface="Roboto Black"/>
              </a:defRPr>
            </a:lvl8pPr>
            <a:lvl9pPr lvl="8">
              <a:spcBef>
                <a:spcPts val="0"/>
              </a:spcBef>
              <a:spcAft>
                <a:spcPts val="0"/>
              </a:spcAft>
              <a:buSzPts val="2800"/>
              <a:buFont typeface="Roboto Black"/>
              <a:buNone/>
              <a:defRPr>
                <a:latin typeface="Roboto Black"/>
                <a:ea typeface="Roboto Black"/>
                <a:cs typeface="Roboto Black"/>
                <a:sym typeface="Roboto Black"/>
              </a:defRPr>
            </a:lvl9pPr>
          </a:lstStyle>
          <a:p>
            <a:r>
              <a:rPr lang="en-US"/>
              <a:t>Title (Roboto, black, 20)</a:t>
            </a:r>
            <a:endParaRPr/>
          </a:p>
        </p:txBody>
      </p:sp>
      <p:sp>
        <p:nvSpPr>
          <p:cNvPr id="8" name="Google Shape;23;p5">
            <a:extLst>
              <a:ext uri="{FF2B5EF4-FFF2-40B4-BE49-F238E27FC236}">
                <a16:creationId xmlns:a16="http://schemas.microsoft.com/office/drawing/2014/main" id="{A53DD633-8B1A-AA4C-9147-3261E0D3F7A2}"/>
              </a:ext>
            </a:extLst>
          </p:cNvPr>
          <p:cNvSpPr txBox="1">
            <a:spLocks/>
          </p:cNvSpPr>
          <p:nvPr/>
        </p:nvSpPr>
        <p:spPr>
          <a:xfrm>
            <a:off x="415600" y="4236300"/>
            <a:ext cx="4261200" cy="18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85000"/>
              </a:lnSpc>
              <a:spcBef>
                <a:spcPts val="0"/>
              </a:spcBef>
              <a:spcAft>
                <a:spcPts val="0"/>
              </a:spcAft>
              <a:buClr>
                <a:schemeClr val="dk1"/>
              </a:buClr>
              <a:buSzPts val="2800"/>
              <a:buFont typeface="Roboto"/>
              <a:buNone/>
              <a:defRPr lang="en-US" sz="3400" b="1" i="0" u="none" strike="noStrike" cap="none" smtClean="0">
                <a:solidFill>
                  <a:schemeClr val="bg2"/>
                </a:solidFill>
                <a:effectLst/>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533">
                <a:solidFill>
                  <a:srgbClr val="FFFFFF"/>
                </a:solidFill>
                <a:latin typeface="Roboto" panose="02000000000000000000" pitchFamily="2" charset="0"/>
              </a:rPr>
              <a:t>Section title goes here. Roboto, size 34</a:t>
            </a:r>
            <a:endParaRPr lang="en-US" sz="4533"/>
          </a:p>
        </p:txBody>
      </p:sp>
      <p:sp>
        <p:nvSpPr>
          <p:cNvPr id="9" name="Picture Placeholder 2">
            <a:extLst>
              <a:ext uri="{FF2B5EF4-FFF2-40B4-BE49-F238E27FC236}">
                <a16:creationId xmlns:a16="http://schemas.microsoft.com/office/drawing/2014/main" id="{70E95618-148D-794B-A478-B5E46CA11046}"/>
              </a:ext>
            </a:extLst>
          </p:cNvPr>
          <p:cNvSpPr>
            <a:spLocks noGrp="1"/>
          </p:cNvSpPr>
          <p:nvPr>
            <p:ph type="pic" sz="quarter" idx="11"/>
          </p:nvPr>
        </p:nvSpPr>
        <p:spPr>
          <a:xfrm>
            <a:off x="0" y="0"/>
            <a:ext cx="7292267" cy="6480600"/>
          </a:xfrm>
        </p:spPr>
        <p:txBody>
          <a:bodyPr/>
          <a:lstStyle>
            <a:lvl1pPr marL="0" indent="0">
              <a:lnSpc>
                <a:spcPct val="100000"/>
              </a:lnSpc>
              <a:buNone/>
              <a:defRPr/>
            </a:lvl1pPr>
          </a:lstStyle>
          <a:p>
            <a:r>
              <a:rPr lang="en-US"/>
              <a:t>Click icon to add picture</a:t>
            </a:r>
          </a:p>
        </p:txBody>
      </p:sp>
      <p:sp>
        <p:nvSpPr>
          <p:cNvPr id="10" name="Google Shape;155;p23">
            <a:extLst>
              <a:ext uri="{FF2B5EF4-FFF2-40B4-BE49-F238E27FC236}">
                <a16:creationId xmlns:a16="http://schemas.microsoft.com/office/drawing/2014/main" id="{44BC8979-A69D-2B42-9FF4-DDD923202D5D}"/>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D9C4D56C-7269-954C-A8BB-6896933D973A}"/>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D7D94C91-FB19-FE40-9BFD-D152337D20D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1" name="Google Shape;156;p23">
            <a:extLst>
              <a:ext uri="{FF2B5EF4-FFF2-40B4-BE49-F238E27FC236}">
                <a16:creationId xmlns:a16="http://schemas.microsoft.com/office/drawing/2014/main" id="{84914986-CD5F-C140-87B1-20E2FA582355}"/>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525638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amp; Text 3">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780DF6FD-8F9F-0E50-6F87-6F3AC0D819AF}"/>
              </a:ext>
            </a:extLst>
          </p:cNvPr>
          <p:cNvGraphicFramePr>
            <a:graphicFrameLocks noChangeAspect="1"/>
          </p:cNvGraphicFramePr>
          <p:nvPr>
            <p:custDataLst>
              <p:tags r:id="rId3"/>
            </p:custDataLst>
            <p:extLst>
              <p:ext uri="{D42A27DB-BD31-4B8C-83A1-F6EECF244321}">
                <p14:modId xmlns:p14="http://schemas.microsoft.com/office/powerpoint/2010/main" val="2754459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51" name="think-cell Slide" r:id="rId6" imgW="306" imgH="306" progId="TCLayout.ActiveDocument.1">
                  <p:embed/>
                </p:oleObj>
              </mc:Choice>
              <mc:Fallback>
                <p:oleObj name="think-cell Slide" r:id="rId6" imgW="306" imgH="306" progId="TCLayout.ActiveDocument.1">
                  <p:embed/>
                  <p:pic>
                    <p:nvPicPr>
                      <p:cNvPr id="17" name="Object 16" hidden="1">
                        <a:extLst>
                          <a:ext uri="{FF2B5EF4-FFF2-40B4-BE49-F238E27FC236}">
                            <a16:creationId xmlns:a16="http://schemas.microsoft.com/office/drawing/2014/main" id="{780DF6FD-8F9F-0E50-6F87-6F3AC0D819A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6FCE53F-0D55-4C97-8D37-B5A18BE5B11A}"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8" name="Rectangle 7">
            <a:extLst>
              <a:ext uri="{FF2B5EF4-FFF2-40B4-BE49-F238E27FC236}">
                <a16:creationId xmlns:a16="http://schemas.microsoft.com/office/drawing/2014/main" id="{8117DEB3-E5ED-B0BD-7F6D-3A157D663A81}"/>
              </a:ext>
            </a:extLst>
          </p:cNvPr>
          <p:cNvSpPr/>
          <p:nvPr userDrawn="1"/>
        </p:nvSpPr>
        <p:spPr>
          <a:xfrm>
            <a:off x="6186487" y="1196975"/>
            <a:ext cx="5548312" cy="4895850"/>
          </a:xfrm>
          <a:prstGeom prst="rect">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7F12E80-72C9-320E-8FF9-F9C189F564CB}"/>
              </a:ext>
            </a:extLst>
          </p:cNvPr>
          <p:cNvSpPr>
            <a:spLocks/>
          </p:cNvSpPr>
          <p:nvPr userDrawn="1"/>
        </p:nvSpPr>
        <p:spPr>
          <a:xfrm>
            <a:off x="6369343" y="1196975"/>
            <a:ext cx="5365457" cy="1540093"/>
          </a:xfrm>
          <a:custGeom>
            <a:avLst/>
            <a:gdLst>
              <a:gd name="connsiteX0" fmla="*/ 0 w 5365457"/>
              <a:gd name="connsiteY0" fmla="*/ 0 h 1540093"/>
              <a:gd name="connsiteX1" fmla="*/ 5365457 w 5365457"/>
              <a:gd name="connsiteY1" fmla="*/ 0 h 1540093"/>
              <a:gd name="connsiteX2" fmla="*/ 5365457 w 5365457"/>
              <a:gd name="connsiteY2" fmla="*/ 886855 h 1540093"/>
              <a:gd name="connsiteX3" fmla="*/ 833003 w 5365457"/>
              <a:gd name="connsiteY3" fmla="*/ 1533735 h 1540093"/>
              <a:gd name="connsiteX4" fmla="*/ 214780 w 5365457"/>
              <a:gd name="connsiteY4" fmla="*/ 1146467 h 154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57" h="1540093">
                <a:moveTo>
                  <a:pt x="0" y="0"/>
                </a:moveTo>
                <a:lnTo>
                  <a:pt x="5365457" y="0"/>
                </a:lnTo>
                <a:lnTo>
                  <a:pt x="5365457" y="886855"/>
                </a:lnTo>
                <a:lnTo>
                  <a:pt x="833003" y="1533735"/>
                </a:lnTo>
                <a:cubicBezTo>
                  <a:pt x="539982" y="1575859"/>
                  <a:pt x="261359" y="1404398"/>
                  <a:pt x="214780" y="11464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3">
            <a:extLst>
              <a:ext uri="{FF2B5EF4-FFF2-40B4-BE49-F238E27FC236}">
                <a16:creationId xmlns:a16="http://schemas.microsoft.com/office/drawing/2014/main" id="{22817933-770E-54E9-D0CD-0FD064F6F68D}"/>
              </a:ext>
            </a:extLst>
          </p:cNvPr>
          <p:cNvSpPr>
            <a:spLocks noGrp="1"/>
          </p:cNvSpPr>
          <p:nvPr>
            <p:ph type="body" sz="quarter" idx="18" hasCustomPrompt="1"/>
          </p:nvPr>
        </p:nvSpPr>
        <p:spPr>
          <a:xfrm>
            <a:off x="6713221" y="1318261"/>
            <a:ext cx="4769166" cy="769620"/>
          </a:xfrm>
        </p:spPr>
        <p:txBody>
          <a:bodyPr lIns="72000" anchor="ctr" anchorCtr="0"/>
          <a:lstStyle>
            <a:lvl1pPr marL="0" indent="0" algn="l" rtl="0">
              <a:spcBef>
                <a:spcPts val="0"/>
              </a:spcBef>
              <a:buNone/>
              <a:defRPr sz="2400" b="1">
                <a:solidFill>
                  <a:schemeClr val="tx2"/>
                </a:solidFill>
              </a:defRPr>
            </a:lvl1pPr>
          </a:lstStyle>
          <a:p>
            <a:pPr lvl="0"/>
            <a:r>
              <a:rPr lang="en-US"/>
              <a:t>Title here. Keep text short and within text box.</a:t>
            </a:r>
          </a:p>
        </p:txBody>
      </p:sp>
      <p:sp>
        <p:nvSpPr>
          <p:cNvPr id="25" name="Text Placeholder 3">
            <a:extLst>
              <a:ext uri="{FF2B5EF4-FFF2-40B4-BE49-F238E27FC236}">
                <a16:creationId xmlns:a16="http://schemas.microsoft.com/office/drawing/2014/main" id="{591BFC67-875E-A5F2-C6C9-4E8A7B7639B9}"/>
              </a:ext>
            </a:extLst>
          </p:cNvPr>
          <p:cNvSpPr>
            <a:spLocks noGrp="1"/>
          </p:cNvSpPr>
          <p:nvPr>
            <p:ph type="body" sz="half" idx="2" hasCustomPrompt="1"/>
          </p:nvPr>
        </p:nvSpPr>
        <p:spPr>
          <a:xfrm>
            <a:off x="6539696" y="2870521"/>
            <a:ext cx="4893704" cy="2920679"/>
          </a:xfrm>
          <a:prstGeom prst="rect">
            <a:avLst/>
          </a:prstGeom>
          <a:noFill/>
        </p:spPr>
        <p:txBody>
          <a:bodyPr anchor="ctr"/>
          <a:lstStyle>
            <a:lvl1pPr marL="342900" indent="-342900">
              <a:spcBef>
                <a:spcPts val="1000"/>
              </a:spcBef>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4" name="Picture Placeholder 13">
            <a:extLst>
              <a:ext uri="{FF2B5EF4-FFF2-40B4-BE49-F238E27FC236}">
                <a16:creationId xmlns:a16="http://schemas.microsoft.com/office/drawing/2014/main" id="{DA7ADF7C-812A-6B07-F8C8-00BC8F725E60}"/>
              </a:ext>
            </a:extLst>
          </p:cNvPr>
          <p:cNvSpPr>
            <a:spLocks noGrp="1"/>
          </p:cNvSpPr>
          <p:nvPr>
            <p:ph type="pic" sz="quarter" idx="14" hasCustomPrompt="1"/>
          </p:nvPr>
        </p:nvSpPr>
        <p:spPr>
          <a:xfrm>
            <a:off x="457199" y="1196975"/>
            <a:ext cx="5548316" cy="4895850"/>
          </a:xfrm>
          <a:custGeom>
            <a:avLst/>
            <a:gdLst>
              <a:gd name="connsiteX0" fmla="*/ 318132 w 5548316"/>
              <a:gd name="connsiteY0" fmla="*/ 0 h 4895850"/>
              <a:gd name="connsiteX1" fmla="*/ 404930 w 5548316"/>
              <a:gd name="connsiteY1" fmla="*/ 0 h 4895850"/>
              <a:gd name="connsiteX2" fmla="*/ 5143390 w 5548316"/>
              <a:gd name="connsiteY2" fmla="*/ 0 h 4895850"/>
              <a:gd name="connsiteX3" fmla="*/ 5230180 w 5548316"/>
              <a:gd name="connsiteY3" fmla="*/ 0 h 4895850"/>
              <a:gd name="connsiteX4" fmla="*/ 5548312 w 5548316"/>
              <a:gd name="connsiteY4" fmla="*/ 318132 h 4895850"/>
              <a:gd name="connsiteX5" fmla="*/ 5548312 w 5548316"/>
              <a:gd name="connsiteY5" fmla="*/ 860559 h 4895850"/>
              <a:gd name="connsiteX6" fmla="*/ 5548316 w 5548316"/>
              <a:gd name="connsiteY6" fmla="*/ 860643 h 4895850"/>
              <a:gd name="connsiteX7" fmla="*/ 5548316 w 5548316"/>
              <a:gd name="connsiteY7" fmla="*/ 4035208 h 4895850"/>
              <a:gd name="connsiteX8" fmla="*/ 5548312 w 5548316"/>
              <a:gd name="connsiteY8" fmla="*/ 4035292 h 4895850"/>
              <a:gd name="connsiteX9" fmla="*/ 5548312 w 5548316"/>
              <a:gd name="connsiteY9" fmla="*/ 4577718 h 4895850"/>
              <a:gd name="connsiteX10" fmla="*/ 5230180 w 5548316"/>
              <a:gd name="connsiteY10" fmla="*/ 4895850 h 4895850"/>
              <a:gd name="connsiteX11" fmla="*/ 5143390 w 5548316"/>
              <a:gd name="connsiteY11" fmla="*/ 4895850 h 4895850"/>
              <a:gd name="connsiteX12" fmla="*/ 404930 w 5548316"/>
              <a:gd name="connsiteY12" fmla="*/ 4895850 h 4895850"/>
              <a:gd name="connsiteX13" fmla="*/ 318132 w 5548316"/>
              <a:gd name="connsiteY13" fmla="*/ 4895850 h 4895850"/>
              <a:gd name="connsiteX14" fmla="*/ 0 w 5548316"/>
              <a:gd name="connsiteY14" fmla="*/ 4577718 h 4895850"/>
              <a:gd name="connsiteX15" fmla="*/ 0 w 5548316"/>
              <a:gd name="connsiteY15" fmla="*/ 318132 h 4895850"/>
              <a:gd name="connsiteX16" fmla="*/ 318132 w 5548316"/>
              <a:gd name="connsiteY16"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8316" h="4895850">
                <a:moveTo>
                  <a:pt x="318132" y="0"/>
                </a:moveTo>
                <a:lnTo>
                  <a:pt x="404930" y="0"/>
                </a:lnTo>
                <a:lnTo>
                  <a:pt x="5143390" y="0"/>
                </a:lnTo>
                <a:lnTo>
                  <a:pt x="5230180" y="0"/>
                </a:lnTo>
                <a:cubicBezTo>
                  <a:pt x="5405879" y="0"/>
                  <a:pt x="5548312" y="142433"/>
                  <a:pt x="5548312" y="318132"/>
                </a:cubicBezTo>
                <a:lnTo>
                  <a:pt x="5548312" y="860559"/>
                </a:lnTo>
                <a:lnTo>
                  <a:pt x="5548316" y="860643"/>
                </a:lnTo>
                <a:lnTo>
                  <a:pt x="5548316" y="4035208"/>
                </a:lnTo>
                <a:lnTo>
                  <a:pt x="5548312" y="4035292"/>
                </a:lnTo>
                <a:lnTo>
                  <a:pt x="5548312" y="4577718"/>
                </a:lnTo>
                <a:cubicBezTo>
                  <a:pt x="5548312" y="4753417"/>
                  <a:pt x="5405879" y="4895850"/>
                  <a:pt x="5230180" y="4895850"/>
                </a:cubicBezTo>
                <a:lnTo>
                  <a:pt x="5143390" y="4895850"/>
                </a:lnTo>
                <a:lnTo>
                  <a:pt x="404930" y="4895850"/>
                </a:lnTo>
                <a:lnTo>
                  <a:pt x="318132" y="4895850"/>
                </a:lnTo>
                <a:cubicBezTo>
                  <a:pt x="142433" y="4895850"/>
                  <a:pt x="0" y="4753417"/>
                  <a:pt x="0" y="4577718"/>
                </a:cubicBezTo>
                <a:lnTo>
                  <a:pt x="0" y="318132"/>
                </a:lnTo>
                <a:cubicBezTo>
                  <a:pt x="0" y="142433"/>
                  <a:pt x="142433" y="0"/>
                  <a:pt x="318132" y="0"/>
                </a:cubicBezTo>
                <a:close/>
              </a:path>
            </a:pathLst>
          </a:custGeom>
          <a:solidFill>
            <a:schemeClr val="bg2"/>
          </a:solidFill>
        </p:spPr>
        <p:txBody>
          <a:bodyPr vert="horz" wrap="square" lIns="180000" tIns="1080000" rIns="180000" bIns="72000" rtlCol="0">
            <a:noAutofit/>
          </a:bodyPr>
          <a:lstStyle>
            <a:lvl1pPr marL="0" indent="0" algn="ctr">
              <a:spcBef>
                <a:spcPts val="0"/>
              </a:spcBef>
              <a:buNone/>
              <a:defRPr lang="en-GB"/>
            </a:lvl1pPr>
          </a:lstStyle>
          <a:p>
            <a:pPr marL="228600" lvl="0" indent="-228600" algn="ctr"/>
            <a:r>
              <a:rPr lang="en-US"/>
              <a:t>Click on the icon to add an image </a:t>
            </a:r>
            <a:br>
              <a:rPr lang="en-US"/>
            </a:br>
            <a:r>
              <a:rPr lang="en-US"/>
              <a:t>inside the placeholder.</a:t>
            </a:r>
          </a:p>
        </p:txBody>
      </p:sp>
      <p:graphicFrame>
        <p:nvGraphicFramePr>
          <p:cNvPr id="12" name="Object 11" hidden="1">
            <a:extLst>
              <a:ext uri="{FF2B5EF4-FFF2-40B4-BE49-F238E27FC236}">
                <a16:creationId xmlns:a16="http://schemas.microsoft.com/office/drawing/2014/main" id="{132C5353-E580-7872-5BE5-0A78743E20F3}"/>
              </a:ext>
            </a:extLst>
          </p:cNvPr>
          <p:cNvGraphicFramePr>
            <a:graphicFrameLocks noChangeAspect="1"/>
          </p:cNvGraphicFramePr>
          <p:nvPr userDrawn="1">
            <p:custDataLst>
              <p:tags r:id="rId4"/>
            </p:custDataLst>
            <p:extLst>
              <p:ext uri="{D42A27DB-BD31-4B8C-83A1-F6EECF244321}">
                <p14:modId xmlns:p14="http://schemas.microsoft.com/office/powerpoint/2010/main" val="863267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52"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132C5353-E580-7872-5BE5-0A78743E20F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99405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mage &amp; Text 4">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2E055F-EF83-A6FD-82BE-2FA9B0A8C65C}"/>
              </a:ext>
            </a:extLst>
          </p:cNvPr>
          <p:cNvGraphicFramePr>
            <a:graphicFrameLocks noChangeAspect="1"/>
          </p:cNvGraphicFramePr>
          <p:nvPr>
            <p:custDataLst>
              <p:tags r:id="rId3"/>
            </p:custDataLst>
            <p:extLst>
              <p:ext uri="{D42A27DB-BD31-4B8C-83A1-F6EECF244321}">
                <p14:modId xmlns:p14="http://schemas.microsoft.com/office/powerpoint/2010/main" val="4101439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75" name="think-cell Slide" r:id="rId6" imgW="306" imgH="306" progId="TCLayout.ActiveDocument.1">
                  <p:embed/>
                </p:oleObj>
              </mc:Choice>
              <mc:Fallback>
                <p:oleObj name="think-cell Slide" r:id="rId6" imgW="306" imgH="306" progId="TCLayout.ActiveDocument.1">
                  <p:embed/>
                  <p:pic>
                    <p:nvPicPr>
                      <p:cNvPr id="11" name="Object 10" hidden="1">
                        <a:extLst>
                          <a:ext uri="{FF2B5EF4-FFF2-40B4-BE49-F238E27FC236}">
                            <a16:creationId xmlns:a16="http://schemas.microsoft.com/office/drawing/2014/main" id="{F72E055F-EF83-A6FD-82BE-2FA9B0A8C6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CC84D14D-E971-AA0D-5624-5BE503755299}"/>
              </a:ext>
            </a:extLst>
          </p:cNvPr>
          <p:cNvSpPr/>
          <p:nvPr/>
        </p:nvSpPr>
        <p:spPr>
          <a:xfrm>
            <a:off x="4261646" y="2349499"/>
            <a:ext cx="3668708" cy="3743326"/>
          </a:xfrm>
          <a:prstGeom prst="roundRect">
            <a:avLst>
              <a:gd name="adj" fmla="val 11619"/>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701B70F-1298-7266-B028-5010CAFB6C05}"/>
              </a:ext>
            </a:extLst>
          </p:cNvPr>
          <p:cNvSpPr/>
          <p:nvPr/>
        </p:nvSpPr>
        <p:spPr>
          <a:xfrm>
            <a:off x="8066092" y="2349499"/>
            <a:ext cx="3668708" cy="3743326"/>
          </a:xfrm>
          <a:prstGeom prst="roundRect">
            <a:avLst>
              <a:gd name="adj" fmla="val 12881"/>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0A67187-1E8A-FB5B-C3F8-AEE362083108}"/>
              </a:ext>
            </a:extLst>
          </p:cNvPr>
          <p:cNvSpPr/>
          <p:nvPr userDrawn="1"/>
        </p:nvSpPr>
        <p:spPr>
          <a:xfrm>
            <a:off x="457200" y="2349499"/>
            <a:ext cx="3668708" cy="3743326"/>
          </a:xfrm>
          <a:prstGeom prst="roundRect">
            <a:avLst>
              <a:gd name="adj" fmla="val 1161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88B63F2D-B2D0-498E-8344-4CCC2C98A076}"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29" name="Picture Placeholder 28">
            <a:extLst>
              <a:ext uri="{FF2B5EF4-FFF2-40B4-BE49-F238E27FC236}">
                <a16:creationId xmlns:a16="http://schemas.microsoft.com/office/drawing/2014/main" id="{1B3C1A6A-BC28-982D-B0D3-96FB5274FEC6}"/>
              </a:ext>
            </a:extLst>
          </p:cNvPr>
          <p:cNvSpPr>
            <a:spLocks noGrp="1"/>
          </p:cNvSpPr>
          <p:nvPr>
            <p:ph type="pic" sz="quarter" idx="15" hasCustomPrompt="1"/>
          </p:nvPr>
        </p:nvSpPr>
        <p:spPr>
          <a:xfrm>
            <a:off x="8758958"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3" name="Text Placeholder 3">
            <a:extLst>
              <a:ext uri="{FF2B5EF4-FFF2-40B4-BE49-F238E27FC236}">
                <a16:creationId xmlns:a16="http://schemas.microsoft.com/office/drawing/2014/main" id="{BE2D3251-D80F-991F-EFE9-680F4847E3C3}"/>
              </a:ext>
            </a:extLst>
          </p:cNvPr>
          <p:cNvSpPr>
            <a:spLocks noGrp="1"/>
          </p:cNvSpPr>
          <p:nvPr>
            <p:ph type="body" sz="half" idx="2" hasCustomPrompt="1"/>
          </p:nvPr>
        </p:nvSpPr>
        <p:spPr>
          <a:xfrm>
            <a:off x="457201"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28" name="Picture Placeholder 27">
            <a:extLst>
              <a:ext uri="{FF2B5EF4-FFF2-40B4-BE49-F238E27FC236}">
                <a16:creationId xmlns:a16="http://schemas.microsoft.com/office/drawing/2014/main" id="{B106B567-8B96-ADC4-FA33-E2F7F2A71960}"/>
              </a:ext>
            </a:extLst>
          </p:cNvPr>
          <p:cNvSpPr>
            <a:spLocks noGrp="1"/>
          </p:cNvSpPr>
          <p:nvPr>
            <p:ph type="pic" sz="quarter" idx="14" hasCustomPrompt="1"/>
          </p:nvPr>
        </p:nvSpPr>
        <p:spPr>
          <a:xfrm>
            <a:off x="4954513"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4" name="Text Placeholder 18">
            <a:extLst>
              <a:ext uri="{FF2B5EF4-FFF2-40B4-BE49-F238E27FC236}">
                <a16:creationId xmlns:a16="http://schemas.microsoft.com/office/drawing/2014/main" id="{23DF8FA6-8961-20A7-5B05-4C401DD5BC02}"/>
              </a:ext>
            </a:extLst>
          </p:cNvPr>
          <p:cNvSpPr>
            <a:spLocks noGrp="1"/>
          </p:cNvSpPr>
          <p:nvPr>
            <p:ph type="body" sz="quarter" idx="19" hasCustomPrompt="1"/>
          </p:nvPr>
        </p:nvSpPr>
        <p:spPr>
          <a:xfrm>
            <a:off x="457201"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sp>
        <p:nvSpPr>
          <p:cNvPr id="27" name="Picture Placeholder 26">
            <a:extLst>
              <a:ext uri="{FF2B5EF4-FFF2-40B4-BE49-F238E27FC236}">
                <a16:creationId xmlns:a16="http://schemas.microsoft.com/office/drawing/2014/main" id="{A1D162AC-C87B-D6F5-E02C-FB9CF32095C6}"/>
              </a:ext>
            </a:extLst>
          </p:cNvPr>
          <p:cNvSpPr>
            <a:spLocks noGrp="1"/>
          </p:cNvSpPr>
          <p:nvPr>
            <p:ph type="pic" sz="quarter" idx="13" hasCustomPrompt="1"/>
          </p:nvPr>
        </p:nvSpPr>
        <p:spPr>
          <a:xfrm>
            <a:off x="1150067"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5" name="Text Placeholder 3">
            <a:extLst>
              <a:ext uri="{FF2B5EF4-FFF2-40B4-BE49-F238E27FC236}">
                <a16:creationId xmlns:a16="http://schemas.microsoft.com/office/drawing/2014/main" id="{028A39DB-F1D6-A9B7-3CB3-3850A2941157}"/>
              </a:ext>
            </a:extLst>
          </p:cNvPr>
          <p:cNvSpPr>
            <a:spLocks noGrp="1"/>
          </p:cNvSpPr>
          <p:nvPr>
            <p:ph type="body" sz="half" idx="20" hasCustomPrompt="1"/>
          </p:nvPr>
        </p:nvSpPr>
        <p:spPr>
          <a:xfrm>
            <a:off x="4261645"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46" name="Text Placeholder 18">
            <a:extLst>
              <a:ext uri="{FF2B5EF4-FFF2-40B4-BE49-F238E27FC236}">
                <a16:creationId xmlns:a16="http://schemas.microsoft.com/office/drawing/2014/main" id="{37BB1E9C-5F20-F3BF-527E-58ADBCFC62A9}"/>
              </a:ext>
            </a:extLst>
          </p:cNvPr>
          <p:cNvSpPr>
            <a:spLocks noGrp="1"/>
          </p:cNvSpPr>
          <p:nvPr>
            <p:ph type="body" sz="quarter" idx="21" hasCustomPrompt="1"/>
          </p:nvPr>
        </p:nvSpPr>
        <p:spPr>
          <a:xfrm>
            <a:off x="4261645"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sp>
        <p:nvSpPr>
          <p:cNvPr id="47" name="Text Placeholder 3">
            <a:extLst>
              <a:ext uri="{FF2B5EF4-FFF2-40B4-BE49-F238E27FC236}">
                <a16:creationId xmlns:a16="http://schemas.microsoft.com/office/drawing/2014/main" id="{A12030D6-BDE0-200F-AA00-2FAC0023229B}"/>
              </a:ext>
            </a:extLst>
          </p:cNvPr>
          <p:cNvSpPr>
            <a:spLocks noGrp="1"/>
          </p:cNvSpPr>
          <p:nvPr>
            <p:ph type="body" sz="half" idx="22" hasCustomPrompt="1"/>
          </p:nvPr>
        </p:nvSpPr>
        <p:spPr>
          <a:xfrm>
            <a:off x="8066094"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48" name="Text Placeholder 18">
            <a:extLst>
              <a:ext uri="{FF2B5EF4-FFF2-40B4-BE49-F238E27FC236}">
                <a16:creationId xmlns:a16="http://schemas.microsoft.com/office/drawing/2014/main" id="{D054DC0E-5E39-9D87-7E5F-E276AD03DF88}"/>
              </a:ext>
            </a:extLst>
          </p:cNvPr>
          <p:cNvSpPr>
            <a:spLocks noGrp="1"/>
          </p:cNvSpPr>
          <p:nvPr>
            <p:ph type="body" sz="quarter" idx="23" hasCustomPrompt="1"/>
          </p:nvPr>
        </p:nvSpPr>
        <p:spPr>
          <a:xfrm>
            <a:off x="8066094"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graphicFrame>
        <p:nvGraphicFramePr>
          <p:cNvPr id="19" name="Object 18" hidden="1">
            <a:extLst>
              <a:ext uri="{FF2B5EF4-FFF2-40B4-BE49-F238E27FC236}">
                <a16:creationId xmlns:a16="http://schemas.microsoft.com/office/drawing/2014/main" id="{66561831-7640-8066-6C24-4B994BEA8DD0}"/>
              </a:ext>
            </a:extLst>
          </p:cNvPr>
          <p:cNvGraphicFramePr>
            <a:graphicFrameLocks noChangeAspect="1"/>
          </p:cNvGraphicFramePr>
          <p:nvPr userDrawn="1">
            <p:custDataLst>
              <p:tags r:id="rId4"/>
            </p:custDataLst>
            <p:extLst>
              <p:ext uri="{D42A27DB-BD31-4B8C-83A1-F6EECF244321}">
                <p14:modId xmlns:p14="http://schemas.microsoft.com/office/powerpoint/2010/main" val="2985169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76" name="think-cell Slide" r:id="rId8" imgW="306" imgH="306" progId="TCLayout.ActiveDocument.1">
                  <p:embed/>
                </p:oleObj>
              </mc:Choice>
              <mc:Fallback>
                <p:oleObj name="think-cell Slide" r:id="rId8" imgW="306" imgH="306" progId="TCLayout.ActiveDocument.1">
                  <p:embed/>
                  <p:pic>
                    <p:nvPicPr>
                      <p:cNvPr id="19" name="Object 18" hidden="1">
                        <a:extLst>
                          <a:ext uri="{FF2B5EF4-FFF2-40B4-BE49-F238E27FC236}">
                            <a16:creationId xmlns:a16="http://schemas.microsoft.com/office/drawing/2014/main" id="{66561831-7640-8066-6C24-4B994BEA8D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24807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mage &amp; Text 5">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E389992-2A65-06B3-92CF-0CD1CC8B3DC2}"/>
              </a:ext>
            </a:extLst>
          </p:cNvPr>
          <p:cNvGraphicFramePr>
            <a:graphicFrameLocks noChangeAspect="1"/>
          </p:cNvGraphicFramePr>
          <p:nvPr>
            <p:custDataLst>
              <p:tags r:id="rId3"/>
            </p:custDataLst>
            <p:extLst>
              <p:ext uri="{D42A27DB-BD31-4B8C-83A1-F6EECF244321}">
                <p14:modId xmlns:p14="http://schemas.microsoft.com/office/powerpoint/2010/main" val="174094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99"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3E389992-2A65-06B3-92CF-0CD1CC8B3DC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Freeform: Shape 19">
            <a:extLst>
              <a:ext uri="{FF2B5EF4-FFF2-40B4-BE49-F238E27FC236}">
                <a16:creationId xmlns:a16="http://schemas.microsoft.com/office/drawing/2014/main" id="{AC31887D-14D6-D267-55DF-432D3D7D4514}"/>
              </a:ext>
            </a:extLst>
          </p:cNvPr>
          <p:cNvSpPr/>
          <p:nvPr userDrawn="1"/>
        </p:nvSpPr>
        <p:spPr>
          <a:xfrm>
            <a:off x="1" y="1204101"/>
            <a:ext cx="7666433" cy="5653901"/>
          </a:xfrm>
          <a:custGeom>
            <a:avLst/>
            <a:gdLst>
              <a:gd name="connsiteX0" fmla="*/ 6161940 w 7666433"/>
              <a:gd name="connsiteY0" fmla="*/ 2 h 5653901"/>
              <a:gd name="connsiteX1" fmla="*/ 6559159 w 7666433"/>
              <a:gd name="connsiteY1" fmla="*/ 322651 h 5653901"/>
              <a:gd name="connsiteX2" fmla="*/ 7666433 w 7666433"/>
              <a:gd name="connsiteY2" fmla="*/ 5653900 h 5653901"/>
              <a:gd name="connsiteX3" fmla="*/ 0 w 7666433"/>
              <a:gd name="connsiteY3" fmla="*/ 5653901 h 5653901"/>
              <a:gd name="connsiteX4" fmla="*/ 0 w 7666433"/>
              <a:gd name="connsiteY4" fmla="*/ 1271403 h 5653901"/>
              <a:gd name="connsiteX5" fmla="*/ 6080368 w 7666433"/>
              <a:gd name="connsiteY5" fmla="*/ 8541 h 5653901"/>
              <a:gd name="connsiteX6" fmla="*/ 6161940 w 7666433"/>
              <a:gd name="connsiteY6" fmla="*/ 2 h 565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6433" h="5653901">
                <a:moveTo>
                  <a:pt x="6161940" y="2"/>
                </a:moveTo>
                <a:cubicBezTo>
                  <a:pt x="6350274" y="-553"/>
                  <a:pt x="6519368" y="131066"/>
                  <a:pt x="6559159" y="322651"/>
                </a:cubicBezTo>
                <a:lnTo>
                  <a:pt x="7666433" y="5653900"/>
                </a:lnTo>
                <a:lnTo>
                  <a:pt x="0" y="5653901"/>
                </a:lnTo>
                <a:lnTo>
                  <a:pt x="0" y="1271403"/>
                </a:lnTo>
                <a:lnTo>
                  <a:pt x="6080368" y="8541"/>
                </a:lnTo>
                <a:cubicBezTo>
                  <a:pt x="6107737" y="2857"/>
                  <a:pt x="6135035" y="81"/>
                  <a:pt x="6161940" y="2"/>
                </a:cubicBezTo>
                <a:close/>
              </a:path>
            </a:pathLst>
          </a:custGeom>
          <a:solidFill>
            <a:srgbClr val="EBF5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Picture Placeholder 15">
            <a:extLst>
              <a:ext uri="{FF2B5EF4-FFF2-40B4-BE49-F238E27FC236}">
                <a16:creationId xmlns:a16="http://schemas.microsoft.com/office/drawing/2014/main" id="{732E1B02-2CEA-55EA-F8ED-93EAEE2A61B4}"/>
              </a:ext>
            </a:extLst>
          </p:cNvPr>
          <p:cNvSpPr>
            <a:spLocks noGrp="1"/>
          </p:cNvSpPr>
          <p:nvPr>
            <p:ph type="pic" sz="quarter" idx="13"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2"/>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sp>
        <p:nvSpPr>
          <p:cNvPr id="17" name="Text Placeholder 3">
            <a:extLst>
              <a:ext uri="{FF2B5EF4-FFF2-40B4-BE49-F238E27FC236}">
                <a16:creationId xmlns:a16="http://schemas.microsoft.com/office/drawing/2014/main" id="{979D08D4-6EED-7FD6-2357-F08D39E3D59D}"/>
              </a:ext>
            </a:extLst>
          </p:cNvPr>
          <p:cNvSpPr>
            <a:spLocks noGrp="1"/>
          </p:cNvSpPr>
          <p:nvPr>
            <p:ph type="body" sz="half" idx="2" hasCustomPrompt="1"/>
          </p:nvPr>
        </p:nvSpPr>
        <p:spPr>
          <a:xfrm>
            <a:off x="457200" y="3500438"/>
            <a:ext cx="6184899" cy="2592387"/>
          </a:xfrm>
          <a:prstGeom prst="rect">
            <a:avLst/>
          </a:prstGeom>
          <a:noFill/>
        </p:spPr>
        <p:txBody>
          <a:bodyPr lIns="180000"/>
          <a:lstStyle>
            <a:lvl1pPr marL="0" indent="0">
              <a:spcBef>
                <a:spcPts val="0"/>
              </a:spcBef>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8" name="Text Placeholder 18">
            <a:extLst>
              <a:ext uri="{FF2B5EF4-FFF2-40B4-BE49-F238E27FC236}">
                <a16:creationId xmlns:a16="http://schemas.microsoft.com/office/drawing/2014/main" id="{EE613B11-FFB9-80CE-CBF8-F8C8312C787D}"/>
              </a:ext>
            </a:extLst>
          </p:cNvPr>
          <p:cNvSpPr>
            <a:spLocks noGrp="1"/>
          </p:cNvSpPr>
          <p:nvPr>
            <p:ph type="body" sz="quarter" idx="19" hasCustomPrompt="1"/>
          </p:nvPr>
        </p:nvSpPr>
        <p:spPr>
          <a:xfrm>
            <a:off x="457200" y="2576605"/>
            <a:ext cx="6184899" cy="923833"/>
          </a:xfrm>
        </p:spPr>
        <p:txBody>
          <a:bodyPr lIns="180000" rIns="72000" anchor="ctr"/>
          <a:lstStyle>
            <a:lvl1pPr marL="0" indent="0">
              <a:spcBef>
                <a:spcPts val="0"/>
              </a:spcBef>
              <a:buNone/>
              <a:defRPr sz="2400" b="1">
                <a:solidFill>
                  <a:schemeClr val="tx2"/>
                </a:solidFill>
              </a:defRPr>
            </a:lvl1pPr>
          </a:lstStyle>
          <a:p>
            <a:pPr lvl="0"/>
            <a:r>
              <a:rPr lang="en-US"/>
              <a:t>Title goes here. Keep text short and within box.</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12F32C9-4D9B-42B5-9D38-1055D00812D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a:xfrm>
            <a:off x="457200" y="358160"/>
            <a:ext cx="6094197" cy="657840"/>
          </a:xfrm>
        </p:spPr>
        <p:txBody>
          <a:bodyPr vert="horz"/>
          <a:lstStyle/>
          <a:p>
            <a:r>
              <a:rPr lang="en-US"/>
              <a:t>Click to edit Master title style</a:t>
            </a:r>
          </a:p>
        </p:txBody>
      </p:sp>
      <p:graphicFrame>
        <p:nvGraphicFramePr>
          <p:cNvPr id="11" name="Object 10" hidden="1">
            <a:extLst>
              <a:ext uri="{FF2B5EF4-FFF2-40B4-BE49-F238E27FC236}">
                <a16:creationId xmlns:a16="http://schemas.microsoft.com/office/drawing/2014/main" id="{D31CC719-9BB4-23F1-A794-82D98D3B1038}"/>
              </a:ext>
            </a:extLst>
          </p:cNvPr>
          <p:cNvGraphicFramePr>
            <a:graphicFrameLocks noChangeAspect="1"/>
          </p:cNvGraphicFramePr>
          <p:nvPr userDrawn="1">
            <p:custDataLst>
              <p:tags r:id="rId4"/>
            </p:custDataLst>
            <p:extLst>
              <p:ext uri="{D42A27DB-BD31-4B8C-83A1-F6EECF244321}">
                <p14:modId xmlns:p14="http://schemas.microsoft.com/office/powerpoint/2010/main" val="3850779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600"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D31CC719-9BB4-23F1-A794-82D98D3B103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31618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mp; Text 6">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0348854-2F0C-31C1-37C5-E164C336A1A3}"/>
              </a:ext>
            </a:extLst>
          </p:cNvPr>
          <p:cNvGraphicFramePr>
            <a:graphicFrameLocks noChangeAspect="1"/>
          </p:cNvGraphicFramePr>
          <p:nvPr>
            <p:custDataLst>
              <p:tags r:id="rId3"/>
            </p:custDataLst>
            <p:extLst>
              <p:ext uri="{D42A27DB-BD31-4B8C-83A1-F6EECF244321}">
                <p14:modId xmlns:p14="http://schemas.microsoft.com/office/powerpoint/2010/main" val="768125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23"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90348854-2F0C-31C1-37C5-E164C336A1A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Text Placeholder 25">
            <a:extLst>
              <a:ext uri="{FF2B5EF4-FFF2-40B4-BE49-F238E27FC236}">
                <a16:creationId xmlns:a16="http://schemas.microsoft.com/office/drawing/2014/main" id="{816B9B4D-DFFB-C773-686C-E92AACF0201A}"/>
              </a:ext>
            </a:extLst>
          </p:cNvPr>
          <p:cNvSpPr>
            <a:spLocks noGrp="1"/>
          </p:cNvSpPr>
          <p:nvPr>
            <p:ph type="body" sz="half" idx="2" hasCustomPrompt="1"/>
          </p:nvPr>
        </p:nvSpPr>
        <p:spPr>
          <a:xfrm>
            <a:off x="6302479" y="2486641"/>
            <a:ext cx="5409452" cy="3606184"/>
          </a:xfrm>
          <a:prstGeom prst="rect">
            <a:avLst/>
          </a:prstGeom>
          <a:noFill/>
          <a:effectLst>
            <a:outerShdw blurRad="127000" sx="102000" sy="102000" algn="ctr" rotWithShape="0">
              <a:prstClr val="black">
                <a:alpha val="10000"/>
              </a:prstClr>
            </a:outerShdw>
          </a:effectLst>
        </p:spPr>
        <p:txBody>
          <a:bodyPr vert="horz" lIns="180000" tIns="180000" rIns="180000" bIns="180000" rtlCol="0" anchor="ctr">
            <a:noAutofit/>
          </a:bodyPr>
          <a:lstStyle>
            <a:lvl1pPr marL="342900" indent="-342900">
              <a:spcBef>
                <a:spcPts val="1000"/>
              </a:spcBef>
              <a:buFont typeface="Arial" panose="020B0604020202020204" pitchFamily="34" charset="0"/>
              <a:buChar char="•"/>
              <a:defRPr lang="en-US" sz="2200" dirty="0"/>
            </a:lvl1pPr>
          </a:lstStyle>
          <a:p>
            <a:pPr lvl="0"/>
            <a:r>
              <a:rPr lang="en-US"/>
              <a:t>Add paragraph text here. Increase or decrease font size as needed. Use bolded text and color to highlight key information.</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AC0BCBC8-7D7D-4E48-B7C2-33E780D82FC8}"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7" name="Text Placeholder 4">
            <a:extLst>
              <a:ext uri="{FF2B5EF4-FFF2-40B4-BE49-F238E27FC236}">
                <a16:creationId xmlns:a16="http://schemas.microsoft.com/office/drawing/2014/main" id="{6F874A90-744C-CDF2-C205-106042DFCA36}"/>
              </a:ext>
            </a:extLst>
          </p:cNvPr>
          <p:cNvSpPr>
            <a:spLocks noGrp="1"/>
          </p:cNvSpPr>
          <p:nvPr>
            <p:ph type="body" sz="quarter" idx="3" hasCustomPrompt="1"/>
          </p:nvPr>
        </p:nvSpPr>
        <p:spPr>
          <a:xfrm>
            <a:off x="6302479" y="1447800"/>
            <a:ext cx="5409452" cy="1038840"/>
          </a:xfrm>
          <a:noFill/>
          <a:effectLst>
            <a:outerShdw blurRad="127000" sx="102000" sy="102000" algn="ctr" rotWithShape="0">
              <a:prstClr val="black">
                <a:alpha val="10000"/>
              </a:prstClr>
            </a:outerShdw>
          </a:effectLst>
        </p:spPr>
        <p:txBody>
          <a:bodyPr lIns="180000" tIns="180000" rIns="180000" bIns="180000" anchor="ctr"/>
          <a:lstStyle>
            <a:lvl1pPr marL="0" indent="0">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 Keep text short and stay within the text box.</a:t>
            </a:r>
          </a:p>
        </p:txBody>
      </p:sp>
      <p:sp>
        <p:nvSpPr>
          <p:cNvPr id="14" name="Picture Placeholder 26">
            <a:extLst>
              <a:ext uri="{FF2B5EF4-FFF2-40B4-BE49-F238E27FC236}">
                <a16:creationId xmlns:a16="http://schemas.microsoft.com/office/drawing/2014/main" id="{2CE2C2EC-53D8-4B23-90FD-855753B499E7}"/>
              </a:ext>
            </a:extLst>
          </p:cNvPr>
          <p:cNvSpPr>
            <a:spLocks noGrp="1"/>
          </p:cNvSpPr>
          <p:nvPr>
            <p:ph type="pic" sz="quarter" idx="13" hasCustomPrompt="1"/>
          </p:nvPr>
        </p:nvSpPr>
        <p:spPr>
          <a:xfrm>
            <a:off x="468466" y="457199"/>
            <a:ext cx="5622453" cy="5622447"/>
          </a:xfrm>
          <a:prstGeom prst="roundRect">
            <a:avLst>
              <a:gd name="adj" fmla="val 10047"/>
            </a:avLst>
          </a:prstGeom>
          <a:solidFill>
            <a:schemeClr val="bg2"/>
          </a:solidFill>
        </p:spPr>
        <p:txBody>
          <a:bodyPr wrap="square" lIns="108000" tIns="144000" rIns="108000" bIns="1800000" anchor="ctr">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graphicFrame>
        <p:nvGraphicFramePr>
          <p:cNvPr id="10" name="Object 9">
            <a:extLst>
              <a:ext uri="{FF2B5EF4-FFF2-40B4-BE49-F238E27FC236}">
                <a16:creationId xmlns:a16="http://schemas.microsoft.com/office/drawing/2014/main" id="{ABD558EC-1B8C-F219-C317-3CAFC6D20AD9}"/>
              </a:ext>
            </a:extLst>
          </p:cNvPr>
          <p:cNvGraphicFramePr>
            <a:graphicFrameLocks noChangeAspect="1"/>
          </p:cNvGraphicFramePr>
          <p:nvPr userDrawn="1">
            <p:custDataLst>
              <p:tags r:id="rId4"/>
            </p:custDataLst>
            <p:extLst>
              <p:ext uri="{D42A27DB-BD31-4B8C-83A1-F6EECF244321}">
                <p14:modId xmlns:p14="http://schemas.microsoft.com/office/powerpoint/2010/main" val="1834329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24" name="think-cell Slide" r:id="rId8" imgW="306" imgH="306" progId="TCLayout.ActiveDocument.1">
                  <p:embed/>
                </p:oleObj>
              </mc:Choice>
              <mc:Fallback>
                <p:oleObj name="think-cell Slide" r:id="rId8" imgW="306" imgH="306" progId="TCLayout.ActiveDocument.1">
                  <p:embed/>
                  <p:pic>
                    <p:nvPicPr>
                      <p:cNvPr id="10" name="Object 9">
                        <a:extLst>
                          <a:ext uri="{FF2B5EF4-FFF2-40B4-BE49-F238E27FC236}">
                            <a16:creationId xmlns:a16="http://schemas.microsoft.com/office/drawing/2014/main" id="{ABD558EC-1B8C-F219-C317-3CAFC6D20A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C91567-2BE7-B5D7-7543-2B6F95381680}"/>
              </a:ext>
            </a:extLst>
          </p:cNvPr>
          <p:cNvSpPr>
            <a:spLocks noGrp="1"/>
          </p:cNvSpPr>
          <p:nvPr>
            <p:ph type="title"/>
          </p:nvPr>
        </p:nvSpPr>
        <p:spPr>
          <a:xfrm>
            <a:off x="6302479" y="383560"/>
            <a:ext cx="5432320" cy="1064240"/>
          </a:xfrm>
        </p:spPr>
        <p:txBody>
          <a:bodyPr lIns="180000" anchor="t" anchorCtr="0"/>
          <a:lstStyle/>
          <a:p>
            <a:r>
              <a:rPr lang="en-US"/>
              <a:t>Click to edit Master title style</a:t>
            </a:r>
          </a:p>
        </p:txBody>
      </p:sp>
    </p:spTree>
    <p:custDataLst>
      <p:tags r:id="rId2"/>
    </p:custDataLst>
    <p:extLst>
      <p:ext uri="{BB962C8B-B14F-4D97-AF65-F5344CB8AC3E}">
        <p14:creationId xmlns:p14="http://schemas.microsoft.com/office/powerpoint/2010/main" val="389456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am Slide ">
    <p:bg>
      <p:bgPr>
        <a:solidFill>
          <a:schemeClr val="bg1"/>
        </a:solid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FA89FF45-C56C-9D97-B76A-7E34E1A214D4}"/>
              </a:ext>
            </a:extLst>
          </p:cNvPr>
          <p:cNvGraphicFramePr>
            <a:graphicFrameLocks noChangeAspect="1"/>
          </p:cNvGraphicFramePr>
          <p:nvPr>
            <p:custDataLst>
              <p:tags r:id="rId3"/>
            </p:custDataLst>
            <p:extLst>
              <p:ext uri="{D42A27DB-BD31-4B8C-83A1-F6EECF244321}">
                <p14:modId xmlns:p14="http://schemas.microsoft.com/office/powerpoint/2010/main" val="3690702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47" name="think-cell Slide" r:id="rId6" imgW="306" imgH="306" progId="TCLayout.ActiveDocument.1">
                  <p:embed/>
                </p:oleObj>
              </mc:Choice>
              <mc:Fallback>
                <p:oleObj name="think-cell Slide" r:id="rId6" imgW="306" imgH="306" progId="TCLayout.ActiveDocument.1">
                  <p:embed/>
                  <p:pic>
                    <p:nvPicPr>
                      <p:cNvPr id="24" name="Object 23" hidden="1">
                        <a:extLst>
                          <a:ext uri="{FF2B5EF4-FFF2-40B4-BE49-F238E27FC236}">
                            <a16:creationId xmlns:a16="http://schemas.microsoft.com/office/drawing/2014/main" id="{FA89FF45-C56C-9D97-B76A-7E34E1A214D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2D8A1E7-7D41-5321-6DAC-6586316777DC}"/>
              </a:ext>
            </a:extLst>
          </p:cNvPr>
          <p:cNvSpPr>
            <a:spLocks noGrp="1"/>
          </p:cNvSpPr>
          <p:nvPr>
            <p:ph type="pic" sz="quarter" idx="16" hasCustomPrompt="1"/>
          </p:nvPr>
        </p:nvSpPr>
        <p:spPr>
          <a:xfrm>
            <a:off x="671503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1" name="Picture Placeholder 40">
            <a:extLst>
              <a:ext uri="{FF2B5EF4-FFF2-40B4-BE49-F238E27FC236}">
                <a16:creationId xmlns:a16="http://schemas.microsoft.com/office/drawing/2014/main" id="{04C0C1A7-346A-7E3C-6411-CA1A6E65EC07}"/>
              </a:ext>
            </a:extLst>
          </p:cNvPr>
          <p:cNvSpPr>
            <a:spLocks noGrp="1"/>
          </p:cNvSpPr>
          <p:nvPr>
            <p:ph type="pic" sz="quarter" idx="17" hasCustomPrompt="1"/>
          </p:nvPr>
        </p:nvSpPr>
        <p:spPr>
          <a:xfrm>
            <a:off x="9573120"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2" name="Picture Placeholder 41">
            <a:extLst>
              <a:ext uri="{FF2B5EF4-FFF2-40B4-BE49-F238E27FC236}">
                <a16:creationId xmlns:a16="http://schemas.microsoft.com/office/drawing/2014/main" id="{E5F28673-1085-F29F-C564-8AB4B6D82431}"/>
              </a:ext>
            </a:extLst>
          </p:cNvPr>
          <p:cNvSpPr>
            <a:spLocks noGrp="1"/>
          </p:cNvSpPr>
          <p:nvPr>
            <p:ph type="pic" sz="quarter" idx="18" hasCustomPrompt="1"/>
          </p:nvPr>
        </p:nvSpPr>
        <p:spPr>
          <a:xfrm>
            <a:off x="242791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3" name="Picture Placeholder 42">
            <a:extLst>
              <a:ext uri="{FF2B5EF4-FFF2-40B4-BE49-F238E27FC236}">
                <a16:creationId xmlns:a16="http://schemas.microsoft.com/office/drawing/2014/main" id="{381ACE06-CA42-0A4B-9DF0-5AF9B66278EE}"/>
              </a:ext>
            </a:extLst>
          </p:cNvPr>
          <p:cNvSpPr>
            <a:spLocks noGrp="1"/>
          </p:cNvSpPr>
          <p:nvPr>
            <p:ph type="pic" sz="quarter" idx="19" hasCustomPrompt="1"/>
          </p:nvPr>
        </p:nvSpPr>
        <p:spPr>
          <a:xfrm>
            <a:off x="528599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4" name="Picture Placeholder 43">
            <a:extLst>
              <a:ext uri="{FF2B5EF4-FFF2-40B4-BE49-F238E27FC236}">
                <a16:creationId xmlns:a16="http://schemas.microsoft.com/office/drawing/2014/main" id="{6AEB9971-9B73-4664-259C-0D399D032750}"/>
              </a:ext>
            </a:extLst>
          </p:cNvPr>
          <p:cNvSpPr>
            <a:spLocks noGrp="1"/>
          </p:cNvSpPr>
          <p:nvPr>
            <p:ph type="pic" sz="quarter" idx="20" hasCustomPrompt="1"/>
          </p:nvPr>
        </p:nvSpPr>
        <p:spPr>
          <a:xfrm>
            <a:off x="814407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34" name="Picture Placeholder 33">
            <a:extLst>
              <a:ext uri="{FF2B5EF4-FFF2-40B4-BE49-F238E27FC236}">
                <a16:creationId xmlns:a16="http://schemas.microsoft.com/office/drawing/2014/main" id="{3FECBFA8-B36A-EED1-3183-4CCF39FB3CFA}"/>
              </a:ext>
            </a:extLst>
          </p:cNvPr>
          <p:cNvSpPr>
            <a:spLocks noGrp="1"/>
          </p:cNvSpPr>
          <p:nvPr>
            <p:ph type="pic" sz="quarter" idx="15" hasCustomPrompt="1"/>
          </p:nvPr>
        </p:nvSpPr>
        <p:spPr>
          <a:xfrm>
            <a:off x="385695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29" name="Picture Placeholder 28">
            <a:extLst>
              <a:ext uri="{FF2B5EF4-FFF2-40B4-BE49-F238E27FC236}">
                <a16:creationId xmlns:a16="http://schemas.microsoft.com/office/drawing/2014/main" id="{4FC45E8C-8B06-7FAB-BC99-2DB5BCD6F2A8}"/>
              </a:ext>
            </a:extLst>
          </p:cNvPr>
          <p:cNvSpPr>
            <a:spLocks noGrp="1"/>
          </p:cNvSpPr>
          <p:nvPr>
            <p:ph type="pic" sz="quarter" idx="13" hasCustomPrompt="1"/>
          </p:nvPr>
        </p:nvSpPr>
        <p:spPr>
          <a:xfrm>
            <a:off x="99887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CA448AB9-A81B-4629-891C-AAB2D966FD7A}"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26" name="Text Placeholder 25">
            <a:extLst>
              <a:ext uri="{FF2B5EF4-FFF2-40B4-BE49-F238E27FC236}">
                <a16:creationId xmlns:a16="http://schemas.microsoft.com/office/drawing/2014/main" id="{6B97047B-B222-1095-4984-4CB075708AA4}"/>
              </a:ext>
            </a:extLst>
          </p:cNvPr>
          <p:cNvSpPr>
            <a:spLocks noGrp="1"/>
          </p:cNvSpPr>
          <p:nvPr>
            <p:ph type="body" sz="quarter" idx="14" hasCustomPrompt="1"/>
          </p:nvPr>
        </p:nvSpPr>
        <p:spPr>
          <a:xfrm>
            <a:off x="46583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5" name="Text Placeholder 25">
            <a:extLst>
              <a:ext uri="{FF2B5EF4-FFF2-40B4-BE49-F238E27FC236}">
                <a16:creationId xmlns:a16="http://schemas.microsoft.com/office/drawing/2014/main" id="{D9F72961-63D9-0A98-708B-5CADC2FCE4DD}"/>
              </a:ext>
            </a:extLst>
          </p:cNvPr>
          <p:cNvSpPr>
            <a:spLocks noGrp="1"/>
          </p:cNvSpPr>
          <p:nvPr>
            <p:ph type="body" sz="quarter" idx="21" hasCustomPrompt="1"/>
          </p:nvPr>
        </p:nvSpPr>
        <p:spPr>
          <a:xfrm>
            <a:off x="332391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7" name="Text Placeholder 25">
            <a:extLst>
              <a:ext uri="{FF2B5EF4-FFF2-40B4-BE49-F238E27FC236}">
                <a16:creationId xmlns:a16="http://schemas.microsoft.com/office/drawing/2014/main" id="{BB05C0F2-473B-D11D-709C-5B049F61EFE9}"/>
              </a:ext>
            </a:extLst>
          </p:cNvPr>
          <p:cNvSpPr>
            <a:spLocks noGrp="1"/>
          </p:cNvSpPr>
          <p:nvPr>
            <p:ph type="body" sz="quarter" idx="22" hasCustomPrompt="1"/>
          </p:nvPr>
        </p:nvSpPr>
        <p:spPr>
          <a:xfrm>
            <a:off x="618199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8" name="Text Placeholder 25">
            <a:extLst>
              <a:ext uri="{FF2B5EF4-FFF2-40B4-BE49-F238E27FC236}">
                <a16:creationId xmlns:a16="http://schemas.microsoft.com/office/drawing/2014/main" id="{BADB2506-63DF-7C9C-B805-4B8427D14B0C}"/>
              </a:ext>
            </a:extLst>
          </p:cNvPr>
          <p:cNvSpPr>
            <a:spLocks noGrp="1"/>
          </p:cNvSpPr>
          <p:nvPr>
            <p:ph type="body" sz="quarter" idx="23" hasCustomPrompt="1"/>
          </p:nvPr>
        </p:nvSpPr>
        <p:spPr>
          <a:xfrm>
            <a:off x="9040078"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9" name="Text Placeholder 25">
            <a:extLst>
              <a:ext uri="{FF2B5EF4-FFF2-40B4-BE49-F238E27FC236}">
                <a16:creationId xmlns:a16="http://schemas.microsoft.com/office/drawing/2014/main" id="{C2A0D23E-F844-FCBD-9453-36D63677DD49}"/>
              </a:ext>
            </a:extLst>
          </p:cNvPr>
          <p:cNvSpPr>
            <a:spLocks noGrp="1"/>
          </p:cNvSpPr>
          <p:nvPr>
            <p:ph type="body" sz="quarter" idx="24" hasCustomPrompt="1"/>
          </p:nvPr>
        </p:nvSpPr>
        <p:spPr>
          <a:xfrm>
            <a:off x="189487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50" name="Text Placeholder 25">
            <a:extLst>
              <a:ext uri="{FF2B5EF4-FFF2-40B4-BE49-F238E27FC236}">
                <a16:creationId xmlns:a16="http://schemas.microsoft.com/office/drawing/2014/main" id="{0153A0ED-38A2-F44B-EF5E-5FBEC108C047}"/>
              </a:ext>
            </a:extLst>
          </p:cNvPr>
          <p:cNvSpPr>
            <a:spLocks noGrp="1"/>
          </p:cNvSpPr>
          <p:nvPr>
            <p:ph type="body" sz="quarter" idx="25" hasCustomPrompt="1"/>
          </p:nvPr>
        </p:nvSpPr>
        <p:spPr>
          <a:xfrm>
            <a:off x="475295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51" name="Text Placeholder 25">
            <a:extLst>
              <a:ext uri="{FF2B5EF4-FFF2-40B4-BE49-F238E27FC236}">
                <a16:creationId xmlns:a16="http://schemas.microsoft.com/office/drawing/2014/main" id="{C697EC28-996C-3058-9EF8-EB8373F79C9B}"/>
              </a:ext>
            </a:extLst>
          </p:cNvPr>
          <p:cNvSpPr>
            <a:spLocks noGrp="1"/>
          </p:cNvSpPr>
          <p:nvPr>
            <p:ph type="body" sz="quarter" idx="26" hasCustomPrompt="1"/>
          </p:nvPr>
        </p:nvSpPr>
        <p:spPr>
          <a:xfrm>
            <a:off x="761103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graphicFrame>
        <p:nvGraphicFramePr>
          <p:cNvPr id="21" name="Object 20" hidden="1">
            <a:extLst>
              <a:ext uri="{FF2B5EF4-FFF2-40B4-BE49-F238E27FC236}">
                <a16:creationId xmlns:a16="http://schemas.microsoft.com/office/drawing/2014/main" id="{ADD5E5AF-85A8-863D-2021-3972EA8F09C9}"/>
              </a:ext>
            </a:extLst>
          </p:cNvPr>
          <p:cNvGraphicFramePr>
            <a:graphicFrameLocks noChangeAspect="1"/>
          </p:cNvGraphicFramePr>
          <p:nvPr userDrawn="1">
            <p:custDataLst>
              <p:tags r:id="rId4"/>
            </p:custDataLst>
            <p:extLst>
              <p:ext uri="{D42A27DB-BD31-4B8C-83A1-F6EECF244321}">
                <p14:modId xmlns:p14="http://schemas.microsoft.com/office/powerpoint/2010/main" val="1991169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48" name="think-cell Slide" r:id="rId8" imgW="306" imgH="306" progId="TCLayout.ActiveDocument.1">
                  <p:embed/>
                </p:oleObj>
              </mc:Choice>
              <mc:Fallback>
                <p:oleObj name="think-cell Slide" r:id="rId8" imgW="306" imgH="306" progId="TCLayout.ActiveDocument.1">
                  <p:embed/>
                  <p:pic>
                    <p:nvPicPr>
                      <p:cNvPr id="21" name="Object 20" hidden="1">
                        <a:extLst>
                          <a:ext uri="{FF2B5EF4-FFF2-40B4-BE49-F238E27FC236}">
                            <a16:creationId xmlns:a16="http://schemas.microsoft.com/office/drawing/2014/main" id="{ADD5E5AF-85A8-863D-2021-3972EA8F09C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76967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1786521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74407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2291331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8"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6731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accent3"/>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794680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12"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32209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372603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6"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76110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Header - With Image">
    <p:bg>
      <p:bgPr>
        <a:solidFill>
          <a:schemeClr val="tx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65DE6B9-8F07-CD45-486A-6D15EFA85A0C}"/>
              </a:ext>
            </a:extLst>
          </p:cNvPr>
          <p:cNvSpPr/>
          <p:nvPr userDrawn="1"/>
        </p:nvSpPr>
        <p:spPr>
          <a:xfrm>
            <a:off x="0" y="4461737"/>
            <a:ext cx="2719338" cy="2396263"/>
          </a:xfrm>
          <a:custGeom>
            <a:avLst/>
            <a:gdLst>
              <a:gd name="connsiteX0" fmla="*/ 1585247 w 2719338"/>
              <a:gd name="connsiteY0" fmla="*/ 105 h 2396263"/>
              <a:gd name="connsiteX1" fmla="*/ 1714102 w 2719338"/>
              <a:gd name="connsiteY1" fmla="*/ 16278 h 2396263"/>
              <a:gd name="connsiteX2" fmla="*/ 2018836 w 2719338"/>
              <a:gd name="connsiteY2" fmla="*/ 305250 h 2396263"/>
              <a:gd name="connsiteX3" fmla="*/ 2719338 w 2719338"/>
              <a:gd name="connsiteY3" fmla="*/ 2396263 h 2396263"/>
              <a:gd name="connsiteX4" fmla="*/ 0 w 2719338"/>
              <a:gd name="connsiteY4" fmla="*/ 2396262 h 2396263"/>
              <a:gd name="connsiteX5" fmla="*/ 0 w 2719338"/>
              <a:gd name="connsiteY5" fmla="*/ 509971 h 2396263"/>
              <a:gd name="connsiteX6" fmla="*/ 1452772 w 2719338"/>
              <a:gd name="connsiteY6" fmla="*/ 23282 h 2396263"/>
              <a:gd name="connsiteX7" fmla="*/ 1585247 w 2719338"/>
              <a:gd name="connsiteY7" fmla="*/ 105 h 239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9338" h="2396263">
                <a:moveTo>
                  <a:pt x="1585247" y="105"/>
                </a:moveTo>
                <a:cubicBezTo>
                  <a:pt x="1629229" y="-850"/>
                  <a:pt x="1672607" y="4753"/>
                  <a:pt x="1714102" y="16278"/>
                </a:cubicBezTo>
                <a:cubicBezTo>
                  <a:pt x="1852418" y="54691"/>
                  <a:pt x="1969802" y="158890"/>
                  <a:pt x="2018836" y="305250"/>
                </a:cubicBezTo>
                <a:lnTo>
                  <a:pt x="2719338" y="2396263"/>
                </a:lnTo>
                <a:lnTo>
                  <a:pt x="0" y="2396262"/>
                </a:lnTo>
                <a:lnTo>
                  <a:pt x="0" y="509971"/>
                </a:lnTo>
                <a:lnTo>
                  <a:pt x="1452772" y="23282"/>
                </a:lnTo>
                <a:cubicBezTo>
                  <a:pt x="1496679" y="8574"/>
                  <a:pt x="1541264" y="1059"/>
                  <a:pt x="1585247" y="1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1404525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60"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475922" y="2853465"/>
            <a:ext cx="5638801" cy="1495238"/>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457199" y="457201"/>
            <a:ext cx="5638801" cy="2396264"/>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p:ph type="body" sz="quarter" idx="10" hasCustomPrompt="1"/>
          </p:nvPr>
        </p:nvSpPr>
        <p:spPr>
          <a:xfrm>
            <a:off x="810055" y="490096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sp>
        <p:nvSpPr>
          <p:cNvPr id="38" name="Picture Placeholder 15">
            <a:extLst>
              <a:ext uri="{FF2B5EF4-FFF2-40B4-BE49-F238E27FC236}">
                <a16:creationId xmlns:a16="http://schemas.microsoft.com/office/drawing/2014/main" id="{1369911E-715C-2EB5-1E07-7B25118AEE9D}"/>
              </a:ext>
            </a:extLst>
          </p:cNvPr>
          <p:cNvSpPr>
            <a:spLocks noGrp="1"/>
          </p:cNvSpPr>
          <p:nvPr>
            <p:ph type="pic" sz="quarter" idx="14"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1"/>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pic>
        <p:nvPicPr>
          <p:cNvPr id="9" name="Graphic 8">
            <a:extLst>
              <a:ext uri="{FF2B5EF4-FFF2-40B4-BE49-F238E27FC236}">
                <a16:creationId xmlns:a16="http://schemas.microsoft.com/office/drawing/2014/main" id="{0B9A7C56-8272-DE62-2C75-20E38B7361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
        <p:nvSpPr>
          <p:cNvPr id="10" name="Date Placeholder 9">
            <a:extLst>
              <a:ext uri="{FF2B5EF4-FFF2-40B4-BE49-F238E27FC236}">
                <a16:creationId xmlns:a16="http://schemas.microsoft.com/office/drawing/2014/main" id="{7F376A17-C22F-8F9A-8BAD-4C60686F7403}"/>
              </a:ext>
            </a:extLst>
          </p:cNvPr>
          <p:cNvSpPr>
            <a:spLocks noGrp="1"/>
          </p:cNvSpPr>
          <p:nvPr>
            <p:ph type="dt" sz="half" idx="15"/>
          </p:nvPr>
        </p:nvSpPr>
        <p:spPr/>
        <p:txBody>
          <a:bodyPr/>
          <a:lstStyle/>
          <a:p>
            <a:fld id="{BABFE860-21FD-4DA0-9E9A-92548ED661C3}" type="datetime1">
              <a:rPr lang="en-US" smtClean="0"/>
              <a:t>2/23/2023</a:t>
            </a:fld>
            <a:endParaRPr lang="en-US"/>
          </a:p>
        </p:txBody>
      </p:sp>
      <p:sp>
        <p:nvSpPr>
          <p:cNvPr id="11" name="Footer Placeholder 10">
            <a:extLst>
              <a:ext uri="{FF2B5EF4-FFF2-40B4-BE49-F238E27FC236}">
                <a16:creationId xmlns:a16="http://schemas.microsoft.com/office/drawing/2014/main" id="{79581132-167D-A1BF-D246-691A46865A6A}"/>
              </a:ext>
            </a:extLst>
          </p:cNvPr>
          <p:cNvSpPr>
            <a:spLocks noGrp="1"/>
          </p:cNvSpPr>
          <p:nvPr>
            <p:ph type="ftr" sz="quarter" idx="16"/>
          </p:nvPr>
        </p:nvSpPr>
        <p:spPr/>
        <p:txBody>
          <a:bodyPr/>
          <a:lstStyle/>
          <a:p>
            <a:endParaRPr lang="en-US"/>
          </a:p>
        </p:txBody>
      </p:sp>
      <p:sp>
        <p:nvSpPr>
          <p:cNvPr id="12" name="Slide Number Placeholder 11">
            <a:extLst>
              <a:ext uri="{FF2B5EF4-FFF2-40B4-BE49-F238E27FC236}">
                <a16:creationId xmlns:a16="http://schemas.microsoft.com/office/drawing/2014/main" id="{52678460-E4C4-5343-1E18-121169BB76FE}"/>
              </a:ext>
            </a:extLst>
          </p:cNvPr>
          <p:cNvSpPr>
            <a:spLocks noGrp="1"/>
          </p:cNvSpPr>
          <p:nvPr>
            <p:ph type="sldNum" sz="quarter" idx="17"/>
          </p:nvPr>
        </p:nvSpPr>
        <p:spPr/>
        <p:txBody>
          <a:bodyPr/>
          <a:lstStyle>
            <a:lvl1pPr>
              <a:defRPr>
                <a:solidFill>
                  <a:schemeClr val="bg1"/>
                </a:solidFill>
              </a:defRPr>
            </a:lvl1p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86281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Image 1B" preserve="1">
  <p:cSld name="Text/Image 1B">
    <p:spTree>
      <p:nvGrpSpPr>
        <p:cNvPr id="1" name="Shape 27"/>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B164D08-C5D6-B149-9E01-B82D4361265A}"/>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20" name="Text Placeholder 18">
            <a:extLst>
              <a:ext uri="{FF2B5EF4-FFF2-40B4-BE49-F238E27FC236}">
                <a16:creationId xmlns:a16="http://schemas.microsoft.com/office/drawing/2014/main" id="{3777A623-0602-D84D-971C-EA22F9571B08}"/>
              </a:ext>
            </a:extLst>
          </p:cNvPr>
          <p:cNvSpPr>
            <a:spLocks noGrp="1"/>
          </p:cNvSpPr>
          <p:nvPr>
            <p:ph type="body" sz="quarter" idx="16" hasCustomPrompt="1"/>
          </p:nvPr>
        </p:nvSpPr>
        <p:spPr>
          <a:xfrm>
            <a:off x="530267" y="1470484"/>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22" name="Text Placeholder 21">
            <a:extLst>
              <a:ext uri="{FF2B5EF4-FFF2-40B4-BE49-F238E27FC236}">
                <a16:creationId xmlns:a16="http://schemas.microsoft.com/office/drawing/2014/main" id="{548A4A4A-4771-A34E-AC09-24F4C0A7C098}"/>
              </a:ext>
            </a:extLst>
          </p:cNvPr>
          <p:cNvSpPr>
            <a:spLocks noGrp="1"/>
          </p:cNvSpPr>
          <p:nvPr>
            <p:ph type="body" sz="quarter" idx="14" hasCustomPrompt="1"/>
          </p:nvPr>
        </p:nvSpPr>
        <p:spPr>
          <a:xfrm>
            <a:off x="493183" y="533400"/>
            <a:ext cx="6282268"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8" name="Google Shape;177;p25">
            <a:extLst>
              <a:ext uri="{FF2B5EF4-FFF2-40B4-BE49-F238E27FC236}">
                <a16:creationId xmlns:a16="http://schemas.microsoft.com/office/drawing/2014/main" id="{F94B9B7E-575A-3C4B-B7B5-05A573DDA3A4}"/>
              </a:ext>
            </a:extLst>
          </p:cNvPr>
          <p:cNvSpPr/>
          <p:nvPr/>
        </p:nvSpPr>
        <p:spPr>
          <a:xfrm>
            <a:off x="7267600" y="0"/>
            <a:ext cx="4924400" cy="6482800"/>
          </a:xfrm>
          <a:prstGeom prst="rect">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155;p23">
            <a:extLst>
              <a:ext uri="{FF2B5EF4-FFF2-40B4-BE49-F238E27FC236}">
                <a16:creationId xmlns:a16="http://schemas.microsoft.com/office/drawing/2014/main" id="{1AAF9BE2-8EA4-BD41-A78A-E183AC0620B9}"/>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 name="Google Shape;157;p23">
            <a:extLst>
              <a:ext uri="{FF2B5EF4-FFF2-40B4-BE49-F238E27FC236}">
                <a16:creationId xmlns:a16="http://schemas.microsoft.com/office/drawing/2014/main" id="{687FD113-BABC-804A-8FF7-6D5A2C7BECCC}"/>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9" name="Google Shape;158;p23">
            <a:extLst>
              <a:ext uri="{FF2B5EF4-FFF2-40B4-BE49-F238E27FC236}">
                <a16:creationId xmlns:a16="http://schemas.microsoft.com/office/drawing/2014/main" id="{D2D87232-B9EB-B846-9327-4EA28D7D305A}"/>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4" name="Google Shape;184;p25">
            <a:extLst>
              <a:ext uri="{FF2B5EF4-FFF2-40B4-BE49-F238E27FC236}">
                <a16:creationId xmlns:a16="http://schemas.microsoft.com/office/drawing/2014/main" id="{DF7A449E-3522-C14A-9BC6-C5B2BA892401}"/>
              </a:ext>
            </a:extLst>
          </p:cNvPr>
          <p:cNvCxnSpPr>
            <a:cxnSpLocks/>
          </p:cNvCxnSpPr>
          <p:nvPr/>
        </p:nvCxnSpPr>
        <p:spPr>
          <a:xfrm>
            <a:off x="494401" y="1215367"/>
            <a:ext cx="6280897" cy="0"/>
          </a:xfrm>
          <a:prstGeom prst="straightConnector1">
            <a:avLst/>
          </a:prstGeom>
          <a:noFill/>
          <a:ln w="19050" cap="flat" cmpd="sng">
            <a:solidFill>
              <a:schemeClr val="dk1"/>
            </a:solidFill>
            <a:prstDash val="solid"/>
            <a:round/>
            <a:headEnd type="none" w="med" len="med"/>
            <a:tailEnd type="none" w="med" len="med"/>
          </a:ln>
        </p:spPr>
      </p:cxnSp>
      <p:sp>
        <p:nvSpPr>
          <p:cNvPr id="23" name="Content Placeholder 10">
            <a:extLst>
              <a:ext uri="{FF2B5EF4-FFF2-40B4-BE49-F238E27FC236}">
                <a16:creationId xmlns:a16="http://schemas.microsoft.com/office/drawing/2014/main" id="{8DD64E12-A786-1341-B79B-FE24C1ADE33C}"/>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6" name="Google Shape;25;p6">
            <a:extLst>
              <a:ext uri="{FF2B5EF4-FFF2-40B4-BE49-F238E27FC236}">
                <a16:creationId xmlns:a16="http://schemas.microsoft.com/office/drawing/2014/main" id="{FDD262E2-CFC9-5143-ADAE-26F6DA7BF5D0}"/>
              </a:ext>
            </a:extLst>
          </p:cNvPr>
          <p:cNvSpPr txBox="1">
            <a:spLocks noGrp="1"/>
          </p:cNvSpPr>
          <p:nvPr>
            <p:ph type="title" hasCustomPrompt="1"/>
          </p:nvPr>
        </p:nvSpPr>
        <p:spPr>
          <a:xfrm>
            <a:off x="7741697" y="349567"/>
            <a:ext cx="3958000" cy="488000"/>
          </a:xfrm>
          <a:prstGeom prst="rect">
            <a:avLst/>
          </a:prstGeom>
        </p:spPr>
        <p:txBody>
          <a:bodyPr spcFirstLastPara="1" wrap="square" lIns="0" tIns="0" rIns="0" bIns="0" anchor="t" anchorCtr="0">
            <a:noAutofit/>
          </a:bodyPr>
          <a:lstStyle>
            <a:lvl1pPr lvl="0">
              <a:spcBef>
                <a:spcPts val="0"/>
              </a:spcBef>
              <a:spcAft>
                <a:spcPts val="0"/>
              </a:spcAft>
              <a:buSzPts val="2100"/>
              <a:buFont typeface="Roboto Black"/>
              <a:buNone/>
              <a:defRPr sz="2667" b="0">
                <a:latin typeface="Roboto Black"/>
                <a:ea typeface="Roboto Black"/>
                <a:cs typeface="Roboto Black"/>
                <a:sym typeface="Roboto Black"/>
              </a:defRPr>
            </a:lvl1pPr>
            <a:lvl2pPr lvl="1">
              <a:spcBef>
                <a:spcPts val="0"/>
              </a:spcBef>
              <a:spcAft>
                <a:spcPts val="0"/>
              </a:spcAft>
              <a:buSzPts val="2800"/>
              <a:buFont typeface="Roboto Black"/>
              <a:buNone/>
              <a:defRPr>
                <a:latin typeface="Roboto Black"/>
                <a:ea typeface="Roboto Black"/>
                <a:cs typeface="Roboto Black"/>
                <a:sym typeface="Roboto Black"/>
              </a:defRPr>
            </a:lvl2pPr>
            <a:lvl3pPr lvl="2">
              <a:spcBef>
                <a:spcPts val="0"/>
              </a:spcBef>
              <a:spcAft>
                <a:spcPts val="0"/>
              </a:spcAft>
              <a:buSzPts val="2800"/>
              <a:buFont typeface="Roboto Black"/>
              <a:buNone/>
              <a:defRPr>
                <a:latin typeface="Roboto Black"/>
                <a:ea typeface="Roboto Black"/>
                <a:cs typeface="Roboto Black"/>
                <a:sym typeface="Roboto Black"/>
              </a:defRPr>
            </a:lvl3pPr>
            <a:lvl4pPr lvl="3">
              <a:spcBef>
                <a:spcPts val="0"/>
              </a:spcBef>
              <a:spcAft>
                <a:spcPts val="0"/>
              </a:spcAft>
              <a:buSzPts val="2800"/>
              <a:buFont typeface="Roboto Black"/>
              <a:buNone/>
              <a:defRPr>
                <a:latin typeface="Roboto Black"/>
                <a:ea typeface="Roboto Black"/>
                <a:cs typeface="Roboto Black"/>
                <a:sym typeface="Roboto Black"/>
              </a:defRPr>
            </a:lvl4pPr>
            <a:lvl5pPr lvl="4">
              <a:spcBef>
                <a:spcPts val="0"/>
              </a:spcBef>
              <a:spcAft>
                <a:spcPts val="0"/>
              </a:spcAft>
              <a:buSzPts val="2800"/>
              <a:buFont typeface="Roboto Black"/>
              <a:buNone/>
              <a:defRPr>
                <a:latin typeface="Roboto Black"/>
                <a:ea typeface="Roboto Black"/>
                <a:cs typeface="Roboto Black"/>
                <a:sym typeface="Roboto Black"/>
              </a:defRPr>
            </a:lvl5pPr>
            <a:lvl6pPr lvl="5">
              <a:spcBef>
                <a:spcPts val="0"/>
              </a:spcBef>
              <a:spcAft>
                <a:spcPts val="0"/>
              </a:spcAft>
              <a:buSzPts val="2800"/>
              <a:buFont typeface="Roboto Black"/>
              <a:buNone/>
              <a:defRPr>
                <a:latin typeface="Roboto Black"/>
                <a:ea typeface="Roboto Black"/>
                <a:cs typeface="Roboto Black"/>
                <a:sym typeface="Roboto Black"/>
              </a:defRPr>
            </a:lvl6pPr>
            <a:lvl7pPr lvl="6">
              <a:spcBef>
                <a:spcPts val="0"/>
              </a:spcBef>
              <a:spcAft>
                <a:spcPts val="0"/>
              </a:spcAft>
              <a:buSzPts val="2800"/>
              <a:buFont typeface="Roboto Black"/>
              <a:buNone/>
              <a:defRPr>
                <a:latin typeface="Roboto Black"/>
                <a:ea typeface="Roboto Black"/>
                <a:cs typeface="Roboto Black"/>
                <a:sym typeface="Roboto Black"/>
              </a:defRPr>
            </a:lvl7pPr>
            <a:lvl8pPr lvl="7">
              <a:spcBef>
                <a:spcPts val="0"/>
              </a:spcBef>
              <a:spcAft>
                <a:spcPts val="0"/>
              </a:spcAft>
              <a:buSzPts val="2800"/>
              <a:buFont typeface="Roboto Black"/>
              <a:buNone/>
              <a:defRPr>
                <a:latin typeface="Roboto Black"/>
                <a:ea typeface="Roboto Black"/>
                <a:cs typeface="Roboto Black"/>
                <a:sym typeface="Roboto Black"/>
              </a:defRPr>
            </a:lvl8pPr>
            <a:lvl9pPr lvl="8">
              <a:spcBef>
                <a:spcPts val="0"/>
              </a:spcBef>
              <a:spcAft>
                <a:spcPts val="0"/>
              </a:spcAft>
              <a:buSzPts val="2800"/>
              <a:buFont typeface="Roboto Black"/>
              <a:buNone/>
              <a:defRPr>
                <a:latin typeface="Roboto Black"/>
                <a:ea typeface="Roboto Black"/>
                <a:cs typeface="Roboto Black"/>
                <a:sym typeface="Roboto Black"/>
              </a:defRPr>
            </a:lvl9pPr>
          </a:lstStyle>
          <a:p>
            <a:r>
              <a:rPr lang="en-US"/>
              <a:t>Title (Roboto, black, 20)</a:t>
            </a:r>
            <a:endParaRPr/>
          </a:p>
        </p:txBody>
      </p:sp>
      <p:cxnSp>
        <p:nvCxnSpPr>
          <p:cNvPr id="17" name="Google Shape;167;p24">
            <a:extLst>
              <a:ext uri="{FF2B5EF4-FFF2-40B4-BE49-F238E27FC236}">
                <a16:creationId xmlns:a16="http://schemas.microsoft.com/office/drawing/2014/main" id="{47FB696E-AF36-DF46-AC46-87A47EBAE665}"/>
              </a:ext>
            </a:extLst>
          </p:cNvPr>
          <p:cNvCxnSpPr/>
          <p:nvPr/>
        </p:nvCxnSpPr>
        <p:spPr>
          <a:xfrm>
            <a:off x="7749555" y="844223"/>
            <a:ext cx="3958000" cy="0"/>
          </a:xfrm>
          <a:prstGeom prst="straightConnector1">
            <a:avLst/>
          </a:prstGeom>
          <a:noFill/>
          <a:ln w="19050" cap="flat" cmpd="sng">
            <a:solidFill>
              <a:schemeClr val="dk1"/>
            </a:solidFill>
            <a:prstDash val="solid"/>
            <a:round/>
            <a:headEnd type="none" w="med" len="med"/>
            <a:tailEnd type="none" w="med" len="med"/>
          </a:ln>
        </p:spPr>
      </p:cxnSp>
      <p:sp>
        <p:nvSpPr>
          <p:cNvPr id="21" name="Google Shape;156;p23">
            <a:extLst>
              <a:ext uri="{FF2B5EF4-FFF2-40B4-BE49-F238E27FC236}">
                <a16:creationId xmlns:a16="http://schemas.microsoft.com/office/drawing/2014/main" id="{EC3F1888-7383-214F-A387-210F739BDCDF}"/>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
        <p:nvSpPr>
          <p:cNvPr id="19" name="Table Placeholder 17">
            <a:extLst>
              <a:ext uri="{FF2B5EF4-FFF2-40B4-BE49-F238E27FC236}">
                <a16:creationId xmlns:a16="http://schemas.microsoft.com/office/drawing/2014/main" id="{DA9230BE-96D9-0047-9021-294263107A08}"/>
              </a:ext>
            </a:extLst>
          </p:cNvPr>
          <p:cNvSpPr>
            <a:spLocks noGrp="1"/>
          </p:cNvSpPr>
          <p:nvPr>
            <p:ph type="tbl" sz="quarter" idx="12"/>
          </p:nvPr>
        </p:nvSpPr>
        <p:spPr>
          <a:xfrm>
            <a:off x="7749555" y="1011935"/>
            <a:ext cx="3950143" cy="5205684"/>
          </a:xfrm>
        </p:spPr>
        <p:txBody>
          <a:bodyPr/>
          <a:lstStyle>
            <a:lvl1pPr marL="0" indent="0">
              <a:lnSpc>
                <a:spcPct val="100000"/>
              </a:lnSpc>
              <a:buNone/>
              <a:defRPr/>
            </a:lvl1pPr>
          </a:lstStyle>
          <a:p>
            <a:r>
              <a:rPr lang="en-US"/>
              <a:t>Click icon to add table</a:t>
            </a:r>
          </a:p>
        </p:txBody>
      </p:sp>
    </p:spTree>
    <p:extLst>
      <p:ext uri="{BB962C8B-B14F-4D97-AF65-F5344CB8AC3E}">
        <p14:creationId xmlns:p14="http://schemas.microsoft.com/office/powerpoint/2010/main" val="3462623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Header - With Image 2">
    <p:bg>
      <p:bgPr>
        <a:solidFill>
          <a:schemeClr val="tx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629756D-B26A-C8BF-30B8-301EF1945FCA}"/>
              </a:ext>
            </a:extLst>
          </p:cNvPr>
          <p:cNvSpPr/>
          <p:nvPr userDrawn="1"/>
        </p:nvSpPr>
        <p:spPr>
          <a:xfrm>
            <a:off x="0" y="0"/>
            <a:ext cx="12190412" cy="6858000"/>
          </a:xfrm>
          <a:custGeom>
            <a:avLst/>
            <a:gdLst>
              <a:gd name="connsiteX0" fmla="*/ 2719338 w 12190412"/>
              <a:gd name="connsiteY0" fmla="*/ 0 h 6858000"/>
              <a:gd name="connsiteX1" fmla="*/ 12190412 w 12190412"/>
              <a:gd name="connsiteY1" fmla="*/ 0 h 6858000"/>
              <a:gd name="connsiteX2" fmla="*/ 12190412 w 12190412"/>
              <a:gd name="connsiteY2" fmla="*/ 6858000 h 6858000"/>
              <a:gd name="connsiteX3" fmla="*/ 0 w 12190412"/>
              <a:gd name="connsiteY3" fmla="*/ 6858000 h 6858000"/>
              <a:gd name="connsiteX4" fmla="*/ 0 w 12190412"/>
              <a:gd name="connsiteY4" fmla="*/ 1886292 h 6858000"/>
              <a:gd name="connsiteX5" fmla="*/ 1452772 w 12190412"/>
              <a:gd name="connsiteY5" fmla="*/ 2372981 h 6858000"/>
              <a:gd name="connsiteX6" fmla="*/ 1585247 w 12190412"/>
              <a:gd name="connsiteY6" fmla="*/ 2396158 h 6858000"/>
              <a:gd name="connsiteX7" fmla="*/ 1714102 w 12190412"/>
              <a:gd name="connsiteY7" fmla="*/ 2379985 h 6858000"/>
              <a:gd name="connsiteX8" fmla="*/ 2018836 w 12190412"/>
              <a:gd name="connsiteY8" fmla="*/ 2091013 h 6858000"/>
              <a:gd name="connsiteX9" fmla="*/ 2719338 w 12190412"/>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0412" h="6858000">
                <a:moveTo>
                  <a:pt x="2719338" y="0"/>
                </a:moveTo>
                <a:lnTo>
                  <a:pt x="12190412" y="0"/>
                </a:lnTo>
                <a:lnTo>
                  <a:pt x="12190412" y="6858000"/>
                </a:lnTo>
                <a:lnTo>
                  <a:pt x="0" y="6858000"/>
                </a:lnTo>
                <a:lnTo>
                  <a:pt x="0" y="1886292"/>
                </a:lnTo>
                <a:lnTo>
                  <a:pt x="1452772" y="2372981"/>
                </a:lnTo>
                <a:cubicBezTo>
                  <a:pt x="1496679" y="2387689"/>
                  <a:pt x="1541264" y="2395204"/>
                  <a:pt x="1585247" y="2396158"/>
                </a:cubicBezTo>
                <a:cubicBezTo>
                  <a:pt x="1629229" y="2397113"/>
                  <a:pt x="1672607" y="2391510"/>
                  <a:pt x="1714102" y="2379985"/>
                </a:cubicBezTo>
                <a:cubicBezTo>
                  <a:pt x="1852418" y="2341572"/>
                  <a:pt x="1969802" y="2237373"/>
                  <a:pt x="2018836" y="2091013"/>
                </a:cubicBezTo>
                <a:lnTo>
                  <a:pt x="2719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445118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475922" y="4599441"/>
            <a:ext cx="5638801" cy="1495238"/>
          </a:xfrm>
        </p:spPr>
        <p:txBody>
          <a:bodyPr/>
          <a:lstStyle>
            <a:lvl1pPr marL="0" indent="0" algn="l">
              <a:spcBef>
                <a:spcPts val="0"/>
              </a:spcBef>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457199" y="2203177"/>
            <a:ext cx="5638801" cy="2396264"/>
          </a:xfrm>
        </p:spPr>
        <p:txBody>
          <a:bodyPr vert="horz" anchor="b"/>
          <a:lstStyle>
            <a:lvl1pPr algn="l">
              <a:defRPr sz="3200" b="1">
                <a:solidFill>
                  <a:schemeClr val="tx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p:ph type="body" sz="quarter" idx="10" hasCustomPrompt="1"/>
          </p:nvPr>
        </p:nvSpPr>
        <p:spPr>
          <a:xfrm>
            <a:off x="810055" y="969030"/>
            <a:ext cx="1099228" cy="1099228"/>
          </a:xfrm>
          <a:prstGeom prst="ellipse">
            <a:avLst/>
          </a:prstGeom>
          <a:noFill/>
        </p:spPr>
        <p:txBody>
          <a:bodyPr wrap="none" lIns="72000" anchor="ctr" anchorCtr="0"/>
          <a:lstStyle>
            <a:lvl1pPr marL="0" indent="0" algn="ctr" rtl="0">
              <a:buNone/>
              <a:defRPr sz="5400" b="1">
                <a:solidFill>
                  <a:schemeClr val="bg1"/>
                </a:solidFill>
              </a:defRPr>
            </a:lvl1pPr>
          </a:lstStyle>
          <a:p>
            <a:pPr lvl="0"/>
            <a:r>
              <a:rPr lang="en-US"/>
              <a:t>#</a:t>
            </a:r>
          </a:p>
        </p:txBody>
      </p:sp>
      <p:sp>
        <p:nvSpPr>
          <p:cNvPr id="38" name="Picture Placeholder 15">
            <a:extLst>
              <a:ext uri="{FF2B5EF4-FFF2-40B4-BE49-F238E27FC236}">
                <a16:creationId xmlns:a16="http://schemas.microsoft.com/office/drawing/2014/main" id="{1369911E-715C-2EB5-1E07-7B25118AEE9D}"/>
              </a:ext>
            </a:extLst>
          </p:cNvPr>
          <p:cNvSpPr>
            <a:spLocks noGrp="1"/>
          </p:cNvSpPr>
          <p:nvPr>
            <p:ph type="pic" sz="quarter" idx="14"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2"/>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pic>
        <p:nvPicPr>
          <p:cNvPr id="9" name="Graphic 8">
            <a:extLst>
              <a:ext uri="{FF2B5EF4-FFF2-40B4-BE49-F238E27FC236}">
                <a16:creationId xmlns:a16="http://schemas.microsoft.com/office/drawing/2014/main" id="{5945E264-49F1-4D02-FF3F-67FF8BB5BA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
        <p:nvSpPr>
          <p:cNvPr id="10" name="Date Placeholder 9">
            <a:extLst>
              <a:ext uri="{FF2B5EF4-FFF2-40B4-BE49-F238E27FC236}">
                <a16:creationId xmlns:a16="http://schemas.microsoft.com/office/drawing/2014/main" id="{1B5EEE65-B893-0A98-410E-1A9578BE6158}"/>
              </a:ext>
            </a:extLst>
          </p:cNvPr>
          <p:cNvSpPr>
            <a:spLocks noGrp="1"/>
          </p:cNvSpPr>
          <p:nvPr>
            <p:ph type="dt" sz="half" idx="15"/>
          </p:nvPr>
        </p:nvSpPr>
        <p:spPr/>
        <p:txBody>
          <a:bodyPr/>
          <a:lstStyle/>
          <a:p>
            <a:fld id="{BABFE860-21FD-4DA0-9E9A-92548ED661C3}" type="datetime1">
              <a:rPr lang="en-US" smtClean="0"/>
              <a:t>2/23/2023</a:t>
            </a:fld>
            <a:endParaRPr lang="en-US"/>
          </a:p>
        </p:txBody>
      </p:sp>
      <p:sp>
        <p:nvSpPr>
          <p:cNvPr id="11" name="Footer Placeholder 10">
            <a:extLst>
              <a:ext uri="{FF2B5EF4-FFF2-40B4-BE49-F238E27FC236}">
                <a16:creationId xmlns:a16="http://schemas.microsoft.com/office/drawing/2014/main" id="{FEFEF251-C351-9593-0C8D-FF17D2E0464C}"/>
              </a:ext>
            </a:extLst>
          </p:cNvPr>
          <p:cNvSpPr>
            <a:spLocks noGrp="1"/>
          </p:cNvSpPr>
          <p:nvPr>
            <p:ph type="ftr" sz="quarter" idx="16"/>
          </p:nvPr>
        </p:nvSpPr>
        <p:spPr/>
        <p:txBody>
          <a:bodyPr/>
          <a:lstStyle/>
          <a:p>
            <a:endParaRPr lang="en-US"/>
          </a:p>
        </p:txBody>
      </p:sp>
      <p:sp>
        <p:nvSpPr>
          <p:cNvPr id="12" name="Slide Number Placeholder 11">
            <a:extLst>
              <a:ext uri="{FF2B5EF4-FFF2-40B4-BE49-F238E27FC236}">
                <a16:creationId xmlns:a16="http://schemas.microsoft.com/office/drawing/2014/main" id="{242D9A00-7555-9A84-DF6F-DB2C4C19EBA4}"/>
              </a:ext>
            </a:extLst>
          </p:cNvPr>
          <p:cNvSpPr>
            <a:spLocks noGrp="1"/>
          </p:cNvSpPr>
          <p:nvPr>
            <p:ph type="sldNum" sz="quarter" idx="17"/>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320163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F02C9-342D-E7D9-DE08-C2DD7B9E2528}"/>
              </a:ext>
            </a:extLst>
          </p:cNvPr>
          <p:cNvGraphicFramePr>
            <a:graphicFrameLocks noChangeAspect="1"/>
          </p:cNvGraphicFramePr>
          <p:nvPr>
            <p:custDataLst>
              <p:tags r:id="rId3"/>
            </p:custDataLst>
            <p:extLst>
              <p:ext uri="{D42A27DB-BD31-4B8C-83A1-F6EECF244321}">
                <p14:modId xmlns:p14="http://schemas.microsoft.com/office/powerpoint/2010/main" val="4224376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15" name="think-cell Slide" r:id="rId6" imgW="306" imgH="306" progId="TCLayout.ActiveDocument.1">
                  <p:embed/>
                </p:oleObj>
              </mc:Choice>
              <mc:Fallback>
                <p:oleObj name="think-cell Slide" r:id="rId6" imgW="306" imgH="306" progId="TCLayout.ActiveDocument.1">
                  <p:embed/>
                  <p:pic>
                    <p:nvPicPr>
                      <p:cNvPr id="2" name="Object 1" hidden="1">
                        <a:extLst>
                          <a:ext uri="{FF2B5EF4-FFF2-40B4-BE49-F238E27FC236}">
                            <a16:creationId xmlns:a16="http://schemas.microsoft.com/office/drawing/2014/main" id="{B7CF02C9-342D-E7D9-DE08-C2DD7B9E252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aphicFrame>
        <p:nvGraphicFramePr>
          <p:cNvPr id="6" name="Object 5" hidden="1">
            <a:extLst>
              <a:ext uri="{FF2B5EF4-FFF2-40B4-BE49-F238E27FC236}">
                <a16:creationId xmlns:a16="http://schemas.microsoft.com/office/drawing/2014/main" id="{6FB5C498-60AD-80EA-3A93-C55F587E0003}"/>
              </a:ext>
            </a:extLst>
          </p:cNvPr>
          <p:cNvGraphicFramePr>
            <a:graphicFrameLocks noChangeAspect="1"/>
          </p:cNvGraphicFramePr>
          <p:nvPr userDrawn="1">
            <p:custDataLst>
              <p:tags r:id="rId4"/>
            </p:custDataLst>
            <p:extLst>
              <p:ext uri="{D42A27DB-BD31-4B8C-83A1-F6EECF244321}">
                <p14:modId xmlns:p14="http://schemas.microsoft.com/office/powerpoint/2010/main" val="760766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16" name="think-cell Slide" r:id="rId8" imgW="306" imgH="306" progId="TCLayout.ActiveDocument.1">
                  <p:embed/>
                </p:oleObj>
              </mc:Choice>
              <mc:Fallback>
                <p:oleObj name="think-cell Slide" r:id="rId8" imgW="306" imgH="306" progId="TCLayout.ActiveDocument.1">
                  <p:embed/>
                  <p:pic>
                    <p:nvPicPr>
                      <p:cNvPr id="6" name="Object 5" hidden="1">
                        <a:extLst>
                          <a:ext uri="{FF2B5EF4-FFF2-40B4-BE49-F238E27FC236}">
                            <a16:creationId xmlns:a16="http://schemas.microsoft.com/office/drawing/2014/main" id="{6FB5C498-60AD-80EA-3A93-C55F587E000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A96DD058-0B59-2604-D31B-7A99CBA2E248}"/>
              </a:ext>
            </a:extLst>
          </p:cNvPr>
          <p:cNvSpPr>
            <a:spLocks noGrp="1"/>
          </p:cNvSpPr>
          <p:nvPr>
            <p:ph type="dt" sz="half" idx="10"/>
          </p:nvPr>
        </p:nvSpPr>
        <p:spPr/>
        <p:txBody>
          <a:bodyPr/>
          <a:lstStyle/>
          <a:p>
            <a:fld id="{BABFE860-21FD-4DA0-9E9A-92548ED661C3}" type="datetime1">
              <a:rPr lang="en-US" smtClean="0"/>
              <a:t>2/23/2023</a:t>
            </a:fld>
            <a:endParaRPr lang="en-US"/>
          </a:p>
        </p:txBody>
      </p:sp>
      <p:sp>
        <p:nvSpPr>
          <p:cNvPr id="8" name="Footer Placeholder 7">
            <a:extLst>
              <a:ext uri="{FF2B5EF4-FFF2-40B4-BE49-F238E27FC236}">
                <a16:creationId xmlns:a16="http://schemas.microsoft.com/office/drawing/2014/main" id="{5DE5F930-1381-301D-AC92-702D3431F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66C4AC-452C-3445-4E99-7BC3EDF869C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375421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4 Columns ">
    <p:bg>
      <p:bgPr>
        <a:solidFill>
          <a:schemeClr val="bg1"/>
        </a:solidFill>
        <a:effectLst/>
      </p:bgPr>
    </p:bg>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D9DBEB03-B3B9-8BA1-DF6C-D87168734A96}"/>
              </a:ext>
            </a:extLst>
          </p:cNvPr>
          <p:cNvSpPr/>
          <p:nvPr/>
        </p:nvSpPr>
        <p:spPr>
          <a:xfrm>
            <a:off x="609150" y="1427555"/>
            <a:ext cx="3599996" cy="2244560"/>
          </a:xfrm>
          <a:prstGeom prst="round2SameRect">
            <a:avLst>
              <a:gd name="adj1" fmla="val 2245"/>
              <a:gd name="adj2" fmla="val 1106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18C2826F-0757-47CA-6AD9-B8B9B5E69890}"/>
              </a:ext>
            </a:extLst>
          </p:cNvPr>
          <p:cNvSpPr>
            <a:spLocks/>
          </p:cNvSpPr>
          <p:nvPr/>
        </p:nvSpPr>
        <p:spPr>
          <a:xfrm>
            <a:off x="4355021" y="1427556"/>
            <a:ext cx="3599996" cy="2244560"/>
          </a:xfrm>
          <a:prstGeom prst="round2SameRect">
            <a:avLst>
              <a:gd name="adj1" fmla="val 0"/>
              <a:gd name="adj2" fmla="val 10338"/>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11C729C8-9521-FC15-6909-AA67737D4CDC}"/>
              </a:ext>
            </a:extLst>
          </p:cNvPr>
          <p:cNvSpPr>
            <a:spLocks/>
          </p:cNvSpPr>
          <p:nvPr/>
        </p:nvSpPr>
        <p:spPr>
          <a:xfrm>
            <a:off x="8082680" y="1427555"/>
            <a:ext cx="3613324" cy="2244560"/>
          </a:xfrm>
          <a:prstGeom prst="round2SameRect">
            <a:avLst>
              <a:gd name="adj1" fmla="val 0"/>
              <a:gd name="adj2" fmla="val 10804"/>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Top Corners Rounded 57">
            <a:extLst>
              <a:ext uri="{FF2B5EF4-FFF2-40B4-BE49-F238E27FC236}">
                <a16:creationId xmlns:a16="http://schemas.microsoft.com/office/drawing/2014/main" id="{84E08997-BC6B-5755-6492-0F4DB09DB316}"/>
              </a:ext>
            </a:extLst>
          </p:cNvPr>
          <p:cNvSpPr>
            <a:spLocks/>
          </p:cNvSpPr>
          <p:nvPr/>
        </p:nvSpPr>
        <p:spPr>
          <a:xfrm>
            <a:off x="609150" y="3823108"/>
            <a:ext cx="3599996" cy="2244560"/>
          </a:xfrm>
          <a:prstGeom prst="round2SameRect">
            <a:avLst>
              <a:gd name="adj1" fmla="val 0"/>
              <a:gd name="adj2" fmla="val 10618"/>
            </a:avLst>
          </a:prstGeom>
          <a:solidFill>
            <a:schemeClr val="accent4"/>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E1C8631-7EB4-491D-90DF-88607A22603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1023404" y="1538975"/>
            <a:ext cx="1800961" cy="3780050"/>
          </a:xfrm>
        </p:spPr>
        <p:txBody>
          <a:bodyPr anchor="ctr"/>
          <a:lstStyle>
            <a:lvl1pPr marL="0" indent="0">
              <a:buClr>
                <a:schemeClr val="bg1"/>
              </a:buClr>
              <a:buNone/>
              <a:defRPr sz="22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7612355" y="2470721"/>
            <a:ext cx="1800961" cy="3780050"/>
          </a:xfrm>
        </p:spPr>
        <p:txBody>
          <a:bodyPr anchor="ctr"/>
          <a:lstStyle>
            <a:lvl1pPr marL="0" indent="0">
              <a:buClr>
                <a:schemeClr val="bg1"/>
              </a:buClr>
              <a:buNone/>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9812598" y="2470721"/>
            <a:ext cx="1800961" cy="3780050"/>
          </a:xfrm>
        </p:spPr>
        <p:txBody>
          <a:bodyPr anchor="ctr"/>
          <a:lstStyle>
            <a:lvl1pPr marL="0" indent="0">
              <a:buClr>
                <a:schemeClr val="bg1"/>
              </a:buClr>
              <a:buNone/>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5" name="Text Placeholder 5">
            <a:extLst>
              <a:ext uri="{FF2B5EF4-FFF2-40B4-BE49-F238E27FC236}">
                <a16:creationId xmlns:a16="http://schemas.microsoft.com/office/drawing/2014/main" id="{F594A588-3333-60EE-66B3-364310F773D7}"/>
              </a:ext>
            </a:extLst>
          </p:cNvPr>
          <p:cNvSpPr>
            <a:spLocks noGrp="1"/>
          </p:cNvSpPr>
          <p:nvPr>
            <p:ph type="body" sz="quarter" idx="19"/>
          </p:nvPr>
        </p:nvSpPr>
        <p:spPr>
          <a:xfrm>
            <a:off x="12120502" y="2021990"/>
            <a:ext cx="1788086" cy="3780050"/>
          </a:xfrm>
        </p:spPr>
        <p:txBody>
          <a:bodyPr anchor="ctr"/>
          <a:lstStyle>
            <a:lvl1pPr marL="0" indent="0" rtl="0">
              <a:buClr>
                <a:schemeClr val="bg1"/>
              </a:buClr>
              <a:buNone/>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2" name="Rectangle: Top Corners Rounded 57">
            <a:extLst>
              <a:ext uri="{FF2B5EF4-FFF2-40B4-BE49-F238E27FC236}">
                <a16:creationId xmlns:a16="http://schemas.microsoft.com/office/drawing/2014/main" id="{3E10D0CD-065F-F137-7C9D-6C7664EC8CC0}"/>
              </a:ext>
            </a:extLst>
          </p:cNvPr>
          <p:cNvSpPr>
            <a:spLocks/>
          </p:cNvSpPr>
          <p:nvPr userDrawn="1"/>
        </p:nvSpPr>
        <p:spPr>
          <a:xfrm>
            <a:off x="4355021" y="3823109"/>
            <a:ext cx="3599996" cy="2244560"/>
          </a:xfrm>
          <a:prstGeom prst="round2SameRect">
            <a:avLst>
              <a:gd name="adj1" fmla="val 0"/>
              <a:gd name="adj2" fmla="val 10618"/>
            </a:avLst>
          </a:prstGeom>
          <a:solidFill>
            <a:schemeClr val="accent5"/>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566DC14A-F53D-A7B6-DEE7-D1A431B06443}"/>
              </a:ext>
            </a:extLst>
          </p:cNvPr>
          <p:cNvSpPr>
            <a:spLocks noGrp="1"/>
          </p:cNvSpPr>
          <p:nvPr>
            <p:ph type="body" sz="quarter" idx="21"/>
          </p:nvPr>
        </p:nvSpPr>
        <p:spPr>
          <a:xfrm>
            <a:off x="14315280" y="2021990"/>
            <a:ext cx="1788086" cy="3780050"/>
          </a:xfrm>
        </p:spPr>
        <p:txBody>
          <a:bodyPr anchor="ctr"/>
          <a:lstStyle>
            <a:lvl1pPr marL="0" indent="0" rtl="0">
              <a:buClr>
                <a:schemeClr val="bg1"/>
              </a:buClr>
              <a:buNone/>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17" name="Title 6">
            <a:extLst>
              <a:ext uri="{FF2B5EF4-FFF2-40B4-BE49-F238E27FC236}">
                <a16:creationId xmlns:a16="http://schemas.microsoft.com/office/drawing/2014/main" id="{3F5FE087-75A6-3CD3-28FF-70256547F655}"/>
              </a:ext>
            </a:extLst>
          </p:cNvPr>
          <p:cNvSpPr>
            <a:spLocks noGrp="1"/>
          </p:cNvSpPr>
          <p:nvPr>
            <p:ph type="title"/>
          </p:nvPr>
        </p:nvSpPr>
        <p:spPr>
          <a:xfrm>
            <a:off x="457200" y="358160"/>
            <a:ext cx="11277600" cy="657840"/>
          </a:xfrm>
        </p:spPr>
        <p:txBody>
          <a:bodyPr/>
          <a:lstStyle/>
          <a:p>
            <a:r>
              <a:rPr lang="en-US"/>
              <a:t>Click to edit Master title style</a:t>
            </a:r>
          </a:p>
        </p:txBody>
      </p:sp>
      <p:sp>
        <p:nvSpPr>
          <p:cNvPr id="7" name="Rectangle: Top Corners Rounded 57">
            <a:extLst>
              <a:ext uri="{FF2B5EF4-FFF2-40B4-BE49-F238E27FC236}">
                <a16:creationId xmlns:a16="http://schemas.microsoft.com/office/drawing/2014/main" id="{B101E9B7-8B8D-FBEB-3553-1D07F5A22B5B}"/>
              </a:ext>
            </a:extLst>
          </p:cNvPr>
          <p:cNvSpPr>
            <a:spLocks/>
          </p:cNvSpPr>
          <p:nvPr userDrawn="1"/>
        </p:nvSpPr>
        <p:spPr>
          <a:xfrm>
            <a:off x="8082680" y="3825538"/>
            <a:ext cx="3599996" cy="2244560"/>
          </a:xfrm>
          <a:prstGeom prst="round2SameRect">
            <a:avLst>
              <a:gd name="adj1" fmla="val 0"/>
              <a:gd name="adj2" fmla="val 10618"/>
            </a:avLst>
          </a:prstGeom>
          <a:solidFill>
            <a:schemeClr val="accent6"/>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7273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Blank 2">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2E055F-EF83-A6FD-82BE-2FA9B0A8C65C}"/>
              </a:ext>
            </a:extLst>
          </p:cNvPr>
          <p:cNvGraphicFramePr>
            <a:graphicFrameLocks noChangeAspect="1"/>
          </p:cNvGraphicFramePr>
          <p:nvPr>
            <p:custDataLst>
              <p:tags r:id="rId3"/>
            </p:custDataLst>
            <p:extLst>
              <p:ext uri="{D42A27DB-BD31-4B8C-83A1-F6EECF244321}">
                <p14:modId xmlns:p14="http://schemas.microsoft.com/office/powerpoint/2010/main" val="3999423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39" name="think-cell Slide" r:id="rId6" imgW="306" imgH="306" progId="TCLayout.ActiveDocument.1">
                  <p:embed/>
                </p:oleObj>
              </mc:Choice>
              <mc:Fallback>
                <p:oleObj name="think-cell Slide" r:id="rId6" imgW="306" imgH="306" progId="TCLayout.ActiveDocument.1">
                  <p:embed/>
                  <p:pic>
                    <p:nvPicPr>
                      <p:cNvPr id="11" name="Object 10" hidden="1">
                        <a:extLst>
                          <a:ext uri="{FF2B5EF4-FFF2-40B4-BE49-F238E27FC236}">
                            <a16:creationId xmlns:a16="http://schemas.microsoft.com/office/drawing/2014/main" id="{F72E055F-EF83-A6FD-82BE-2FA9B0A8C6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972D113A-70B5-4CA0-B58B-8AAD5DAB4A84}"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graphicFrame>
        <p:nvGraphicFramePr>
          <p:cNvPr id="7" name="Object 6" hidden="1">
            <a:extLst>
              <a:ext uri="{FF2B5EF4-FFF2-40B4-BE49-F238E27FC236}">
                <a16:creationId xmlns:a16="http://schemas.microsoft.com/office/drawing/2014/main" id="{ECDA4C8E-0241-859C-D584-A585994BCF87}"/>
              </a:ext>
            </a:extLst>
          </p:cNvPr>
          <p:cNvGraphicFramePr>
            <a:graphicFrameLocks noChangeAspect="1"/>
          </p:cNvGraphicFramePr>
          <p:nvPr userDrawn="1">
            <p:custDataLst>
              <p:tags r:id="rId4"/>
            </p:custDataLst>
            <p:extLst>
              <p:ext uri="{D42A27DB-BD31-4B8C-83A1-F6EECF244321}">
                <p14:modId xmlns:p14="http://schemas.microsoft.com/office/powerpoint/2010/main" val="36615865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40" name="think-cell Slide" r:id="rId8" imgW="306" imgH="306" progId="TCLayout.ActiveDocument.1">
                  <p:embed/>
                </p:oleObj>
              </mc:Choice>
              <mc:Fallback>
                <p:oleObj name="think-cell Slide" r:id="rId8" imgW="306" imgH="306" progId="TCLayout.ActiveDocument.1">
                  <p:embed/>
                  <p:pic>
                    <p:nvPicPr>
                      <p:cNvPr id="7" name="Object 6" hidden="1">
                        <a:extLst>
                          <a:ext uri="{FF2B5EF4-FFF2-40B4-BE49-F238E27FC236}">
                            <a16:creationId xmlns:a16="http://schemas.microsoft.com/office/drawing/2014/main" id="{ECDA4C8E-0241-859C-D584-A585994BCF8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12230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DD0B48C-D978-B2E0-E14A-48899E30175A}"/>
              </a:ext>
            </a:extLst>
          </p:cNvPr>
          <p:cNvGraphicFramePr>
            <a:graphicFrameLocks noChangeAspect="1"/>
          </p:cNvGraphicFramePr>
          <p:nvPr>
            <p:custDataLst>
              <p:tags r:id="rId3"/>
            </p:custDataLst>
            <p:extLst>
              <p:ext uri="{D42A27DB-BD31-4B8C-83A1-F6EECF244321}">
                <p14:modId xmlns:p14="http://schemas.microsoft.com/office/powerpoint/2010/main" val="1288706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83"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DDD0B48C-D978-B2E0-E14A-48899E30175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Freeform: Shape 14">
            <a:extLst>
              <a:ext uri="{FF2B5EF4-FFF2-40B4-BE49-F238E27FC236}">
                <a16:creationId xmlns:a16="http://schemas.microsoft.com/office/drawing/2014/main" id="{4365851F-B219-A9E8-EF32-CFD56B30E899}"/>
              </a:ext>
            </a:extLst>
          </p:cNvPr>
          <p:cNvSpPr/>
          <p:nvPr userDrawn="1"/>
        </p:nvSpPr>
        <p:spPr>
          <a:xfrm>
            <a:off x="5279642" y="1196975"/>
            <a:ext cx="6912359" cy="5661025"/>
          </a:xfrm>
          <a:custGeom>
            <a:avLst/>
            <a:gdLst>
              <a:gd name="connsiteX0" fmla="*/ 1283599 w 6912359"/>
              <a:gd name="connsiteY0" fmla="*/ 365 h 5661025"/>
              <a:gd name="connsiteX1" fmla="*/ 1373350 w 6912359"/>
              <a:gd name="connsiteY1" fmla="*/ 5762 h 5661025"/>
              <a:gd name="connsiteX2" fmla="*/ 6912359 w 6912359"/>
              <a:gd name="connsiteY2" fmla="*/ 911948 h 5661025"/>
              <a:gd name="connsiteX3" fmla="*/ 6912359 w 6912359"/>
              <a:gd name="connsiteY3" fmla="*/ 5661025 h 5661025"/>
              <a:gd name="connsiteX4" fmla="*/ 0 w 6912359"/>
              <a:gd name="connsiteY4" fmla="*/ 5661025 h 5661025"/>
              <a:gd name="connsiteX5" fmla="*/ 865238 w 6912359"/>
              <a:gd name="connsiteY5" fmla="*/ 370489 h 5661025"/>
              <a:gd name="connsiteX6" fmla="*/ 1283599 w 6912359"/>
              <a:gd name="connsiteY6" fmla="*/ 365 h 566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2359" h="5661025">
                <a:moveTo>
                  <a:pt x="1283599" y="365"/>
                </a:moveTo>
                <a:cubicBezTo>
                  <a:pt x="1313044" y="-828"/>
                  <a:pt x="1343073" y="890"/>
                  <a:pt x="1373350" y="5762"/>
                </a:cubicBezTo>
                <a:lnTo>
                  <a:pt x="6912359" y="911948"/>
                </a:lnTo>
                <a:lnTo>
                  <a:pt x="6912359" y="5661025"/>
                </a:lnTo>
                <a:lnTo>
                  <a:pt x="0" y="5661025"/>
                </a:lnTo>
                <a:lnTo>
                  <a:pt x="865238" y="370489"/>
                </a:lnTo>
                <a:cubicBezTo>
                  <a:pt x="899954" y="159761"/>
                  <a:pt x="1077489" y="8721"/>
                  <a:pt x="1283599" y="365"/>
                </a:cubicBezTo>
                <a:close/>
              </a:path>
            </a:pathLst>
          </a:custGeom>
          <a:solidFill>
            <a:schemeClr val="tx2"/>
          </a:solidFill>
          <a:ln w="6471"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42D66AE2-0A96-D53C-5692-E34CF8C1ADBC}"/>
              </a:ext>
            </a:extLst>
          </p:cNvPr>
          <p:cNvSpPr>
            <a:spLocks noGrp="1"/>
          </p:cNvSpPr>
          <p:nvPr>
            <p:ph type="pic" sz="quarter" idx="17" hasCustomPrompt="1"/>
          </p:nvPr>
        </p:nvSpPr>
        <p:spPr>
          <a:xfrm>
            <a:off x="0" y="0"/>
            <a:ext cx="5864229" cy="6858000"/>
          </a:xfrm>
          <a:custGeom>
            <a:avLst/>
            <a:gdLst>
              <a:gd name="connsiteX0" fmla="*/ 0 w 5864229"/>
              <a:gd name="connsiteY0" fmla="*/ 0 h 6858000"/>
              <a:gd name="connsiteX1" fmla="*/ 5864229 w 5864229"/>
              <a:gd name="connsiteY1" fmla="*/ 0 h 6858000"/>
              <a:gd name="connsiteX2" fmla="*/ 4955615 w 5864229"/>
              <a:gd name="connsiteY2" fmla="*/ 5555766 h 6858000"/>
              <a:gd name="connsiteX3" fmla="*/ 4358275 w 5864229"/>
              <a:gd name="connsiteY3" fmla="*/ 5984541 h 6858000"/>
              <a:gd name="connsiteX4" fmla="*/ 1 w 5864229"/>
              <a:gd name="connsiteY4" fmla="*/ 5271525 h 6858000"/>
              <a:gd name="connsiteX5" fmla="*/ 1 w 5864229"/>
              <a:gd name="connsiteY5" fmla="*/ 6858000 h 6858000"/>
              <a:gd name="connsiteX6" fmla="*/ 0 w 58642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4229" h="6858000">
                <a:moveTo>
                  <a:pt x="0" y="0"/>
                </a:moveTo>
                <a:lnTo>
                  <a:pt x="5864229" y="0"/>
                </a:lnTo>
                <a:lnTo>
                  <a:pt x="4955615" y="5555766"/>
                </a:lnTo>
                <a:cubicBezTo>
                  <a:pt x="4910610" y="5841344"/>
                  <a:pt x="4641399" y="6031183"/>
                  <a:pt x="4358275" y="5984541"/>
                </a:cubicBezTo>
                <a:lnTo>
                  <a:pt x="1" y="5271525"/>
                </a:lnTo>
                <a:lnTo>
                  <a:pt x="1" y="6858000"/>
                </a:lnTo>
                <a:lnTo>
                  <a:pt x="0" y="6858000"/>
                </a:lnTo>
                <a:close/>
              </a:path>
            </a:pathLst>
          </a:custGeom>
          <a:solidFill>
            <a:schemeClr val="accent2"/>
          </a:solidFill>
        </p:spPr>
        <p:txBody>
          <a:bodyPr wrap="square" lIns="72000" bIns="936000" anchor="ctr" anchorCtr="0">
            <a:noAutofit/>
          </a:bodyPr>
          <a:lstStyle>
            <a:lvl1pPr marL="0" indent="0" algn="ctr">
              <a:buNone/>
              <a:defRPr sz="1400">
                <a:solidFill>
                  <a:schemeClr val="tx1"/>
                </a:solidFill>
              </a:defRPr>
            </a:lvl1pPr>
          </a:lstStyle>
          <a:p>
            <a:r>
              <a:rPr lang="en-US"/>
              <a:t>Click on the icon to add an image inside the placeholder.</a:t>
            </a:r>
          </a:p>
        </p:txBody>
      </p:sp>
      <p:sp>
        <p:nvSpPr>
          <p:cNvPr id="2" name="Title 1">
            <a:extLst>
              <a:ext uri="{FF2B5EF4-FFF2-40B4-BE49-F238E27FC236}">
                <a16:creationId xmlns:a16="http://schemas.microsoft.com/office/drawing/2014/main" id="{457CBF33-48B4-A8F6-359B-B0F36CB027A5}"/>
              </a:ext>
            </a:extLst>
          </p:cNvPr>
          <p:cNvSpPr>
            <a:spLocks noGrp="1"/>
          </p:cNvSpPr>
          <p:nvPr>
            <p:ph type="ctrTitle"/>
          </p:nvPr>
        </p:nvSpPr>
        <p:spPr>
          <a:xfrm>
            <a:off x="6095999" y="2042314"/>
            <a:ext cx="5638799" cy="2100359"/>
          </a:xfrm>
        </p:spPr>
        <p:txBody>
          <a:bodyPr vert="horz" lIns="108000" anchor="b"/>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4A9ACD1-947C-4891-6344-5049B8DEC655}"/>
              </a:ext>
            </a:extLst>
          </p:cNvPr>
          <p:cNvSpPr>
            <a:spLocks noGrp="1"/>
          </p:cNvSpPr>
          <p:nvPr>
            <p:ph type="subTitle" idx="1"/>
          </p:nvPr>
        </p:nvSpPr>
        <p:spPr>
          <a:xfrm>
            <a:off x="6095999" y="4216820"/>
            <a:ext cx="5638802" cy="799226"/>
          </a:xfrm>
        </p:spPr>
        <p:txBody>
          <a:bodyPr lIns="108000"/>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icon&#10;&#10;Description automatically generated">
            <a:extLst>
              <a:ext uri="{FF2B5EF4-FFF2-40B4-BE49-F238E27FC236}">
                <a16:creationId xmlns:a16="http://schemas.microsoft.com/office/drawing/2014/main" id="{CCF9361D-D7A2-112B-1204-8239B9A21D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36" name="Text Placeholder 35">
            <a:extLst>
              <a:ext uri="{FF2B5EF4-FFF2-40B4-BE49-F238E27FC236}">
                <a16:creationId xmlns:a16="http://schemas.microsoft.com/office/drawing/2014/main" id="{D08B5EFD-53C4-4EB9-28F8-C98C9F7256AA}"/>
              </a:ext>
            </a:extLst>
          </p:cNvPr>
          <p:cNvSpPr>
            <a:spLocks noGrp="1"/>
          </p:cNvSpPr>
          <p:nvPr>
            <p:ph type="body" sz="quarter" idx="15" hasCustomPrompt="1"/>
          </p:nvPr>
        </p:nvSpPr>
        <p:spPr>
          <a:xfrm>
            <a:off x="6095999" y="5286732"/>
            <a:ext cx="5638800" cy="685800"/>
          </a:xfrm>
        </p:spPr>
        <p:txBody>
          <a:bodyPr lIns="108000" anchor="ctr" anchorCtr="0"/>
          <a:lstStyle>
            <a:lvl1pPr marL="0" indent="0">
              <a:buNone/>
              <a:defRPr sz="2000" b="1">
                <a:solidFill>
                  <a:srgbClr val="F99303"/>
                </a:solidFill>
              </a:defRPr>
            </a:lvl1pPr>
          </a:lstStyle>
          <a:p>
            <a:pPr lvl="0"/>
            <a:r>
              <a:rPr lang="en-US"/>
              <a:t>Date &amp; other information</a:t>
            </a:r>
          </a:p>
        </p:txBody>
      </p:sp>
      <p:graphicFrame>
        <p:nvGraphicFramePr>
          <p:cNvPr id="12" name="Object 11" hidden="1">
            <a:extLst>
              <a:ext uri="{FF2B5EF4-FFF2-40B4-BE49-F238E27FC236}">
                <a16:creationId xmlns:a16="http://schemas.microsoft.com/office/drawing/2014/main" id="{3C47C445-AA0A-4117-8E83-5A5294ED587C}"/>
              </a:ext>
            </a:extLst>
          </p:cNvPr>
          <p:cNvGraphicFramePr>
            <a:graphicFrameLocks noChangeAspect="1"/>
          </p:cNvGraphicFramePr>
          <p:nvPr userDrawn="1">
            <p:custDataLst>
              <p:tags r:id="rId4"/>
            </p:custDataLst>
            <p:extLst>
              <p:ext uri="{D42A27DB-BD31-4B8C-83A1-F6EECF244321}">
                <p14:modId xmlns:p14="http://schemas.microsoft.com/office/powerpoint/2010/main" val="159752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84" name="think-cell Slide" r:id="rId9" imgW="306" imgH="306" progId="TCLayout.ActiveDocument.1">
                  <p:embed/>
                </p:oleObj>
              </mc:Choice>
              <mc:Fallback>
                <p:oleObj name="think-cell Slide" r:id="rId9" imgW="306" imgH="306" progId="TCLayout.ActiveDocument.1">
                  <p:embed/>
                  <p:pic>
                    <p:nvPicPr>
                      <p:cNvPr id="12" name="Object 11" hidden="1">
                        <a:extLst>
                          <a:ext uri="{FF2B5EF4-FFF2-40B4-BE49-F238E27FC236}">
                            <a16:creationId xmlns:a16="http://schemas.microsoft.com/office/drawing/2014/main" id="{3C47C445-AA0A-4117-8E83-5A5294ED587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4" name="Picture 13" descr="A picture containing icon&#10;&#10;Description automatically generated">
            <a:extLst>
              <a:ext uri="{FF2B5EF4-FFF2-40B4-BE49-F238E27FC236}">
                <a16:creationId xmlns:a16="http://schemas.microsoft.com/office/drawing/2014/main" id="{33A09241-D0C5-CF4F-4045-265820744F9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4" name="Date Placeholder 3">
            <a:extLst>
              <a:ext uri="{FF2B5EF4-FFF2-40B4-BE49-F238E27FC236}">
                <a16:creationId xmlns:a16="http://schemas.microsoft.com/office/drawing/2014/main" id="{FE444F70-1DCF-91F6-072D-083F100EFF15}"/>
              </a:ext>
            </a:extLst>
          </p:cNvPr>
          <p:cNvSpPr>
            <a:spLocks noGrp="1"/>
          </p:cNvSpPr>
          <p:nvPr>
            <p:ph type="dt" sz="half" idx="18"/>
          </p:nvPr>
        </p:nvSpPr>
        <p:spPr/>
        <p:txBody>
          <a:body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E89294FE-F307-9E03-75EB-1537B4C1B8B2}"/>
              </a:ext>
            </a:extLst>
          </p:cNvPr>
          <p:cNvSpPr>
            <a:spLocks noGrp="1"/>
          </p:cNvSpPr>
          <p:nvPr>
            <p:ph type="ftr" sz="quarter" idx="19"/>
          </p:nvPr>
        </p:nvSpPr>
        <p:spPr>
          <a:xfrm>
            <a:off x="6096000" y="6254713"/>
            <a:ext cx="5638798" cy="490253"/>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78F02EA-AA64-6DD0-F345-4D531B084B49}"/>
              </a:ext>
            </a:extLst>
          </p:cNvPr>
          <p:cNvSpPr>
            <a:spLocks noGrp="1"/>
          </p:cNvSpPr>
          <p:nvPr>
            <p:ph type="sldNum" sz="quarter" idx="20"/>
          </p:nvPr>
        </p:nvSpPr>
        <p:spPr/>
        <p:txBody>
          <a:bodyPr/>
          <a:lstStyle>
            <a:lvl1pPr>
              <a:defRPr>
                <a:solidFill>
                  <a:schemeClr val="bg1"/>
                </a:solidFill>
              </a:defRPr>
            </a:lvl1p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349923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1E96A6B-5B0D-F43D-8276-ADD5E8AE09D7}"/>
              </a:ext>
            </a:extLst>
          </p:cNvPr>
          <p:cNvSpPr/>
          <p:nvPr userDrawn="1"/>
        </p:nvSpPr>
        <p:spPr>
          <a:xfrm>
            <a:off x="0" y="0"/>
            <a:ext cx="12192001" cy="6858002"/>
          </a:xfrm>
          <a:custGeom>
            <a:avLst/>
            <a:gdLst>
              <a:gd name="connsiteX0" fmla="*/ 12192000 w 12192001"/>
              <a:gd name="connsiteY0" fmla="*/ 2752968 h 6858002"/>
              <a:gd name="connsiteX1" fmla="*/ 12192001 w 12192001"/>
              <a:gd name="connsiteY1" fmla="*/ 2752968 h 6858002"/>
              <a:gd name="connsiteX2" fmla="*/ 12192001 w 12192001"/>
              <a:gd name="connsiteY2" fmla="*/ 6858002 h 6858002"/>
              <a:gd name="connsiteX3" fmla="*/ 4930076 w 12192001"/>
              <a:gd name="connsiteY3" fmla="*/ 6858001 h 6858002"/>
              <a:gd name="connsiteX4" fmla="*/ 4930077 w 12192001"/>
              <a:gd name="connsiteY4" fmla="*/ 6858000 h 6858002"/>
              <a:gd name="connsiteX5" fmla="*/ 12192000 w 12192001"/>
              <a:gd name="connsiteY5" fmla="*/ 6858000 h 6858002"/>
              <a:gd name="connsiteX6" fmla="*/ 0 w 12192001"/>
              <a:gd name="connsiteY6" fmla="*/ 0 h 6858002"/>
              <a:gd name="connsiteX7" fmla="*/ 12192000 w 12192001"/>
              <a:gd name="connsiteY7" fmla="*/ 0 h 6858002"/>
              <a:gd name="connsiteX8" fmla="*/ 12192000 w 12192001"/>
              <a:gd name="connsiteY8" fmla="*/ 2752968 h 6858002"/>
              <a:gd name="connsiteX9" fmla="*/ 7533925 w 12192001"/>
              <a:gd name="connsiteY9" fmla="*/ 1231090 h 6858002"/>
              <a:gd name="connsiteX10" fmla="*/ 7390037 w 12192001"/>
              <a:gd name="connsiteY10" fmla="*/ 1199353 h 6858002"/>
              <a:gd name="connsiteX11" fmla="*/ 7264676 w 12192001"/>
              <a:gd name="connsiteY11" fmla="*/ 1195577 h 6858002"/>
              <a:gd name="connsiteX12" fmla="*/ 6616276 w 12192001"/>
              <a:gd name="connsiteY12" fmla="*/ 1696019 h 6858002"/>
              <a:gd name="connsiteX13" fmla="*/ 4930077 w 12192001"/>
              <a:gd name="connsiteY13" fmla="*/ 6858000 h 6858002"/>
              <a:gd name="connsiteX14" fmla="*/ 0 w 12192001"/>
              <a:gd name="connsiteY14"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6858002">
                <a:moveTo>
                  <a:pt x="12192000" y="2752968"/>
                </a:moveTo>
                <a:lnTo>
                  <a:pt x="12192001" y="2752968"/>
                </a:lnTo>
                <a:lnTo>
                  <a:pt x="12192001" y="6858002"/>
                </a:lnTo>
                <a:lnTo>
                  <a:pt x="4930076" y="6858001"/>
                </a:lnTo>
                <a:lnTo>
                  <a:pt x="4930077" y="6858000"/>
                </a:lnTo>
                <a:lnTo>
                  <a:pt x="12192000" y="6858000"/>
                </a:lnTo>
                <a:close/>
                <a:moveTo>
                  <a:pt x="0" y="0"/>
                </a:moveTo>
                <a:lnTo>
                  <a:pt x="12192000" y="0"/>
                </a:lnTo>
                <a:lnTo>
                  <a:pt x="12192000" y="2752968"/>
                </a:lnTo>
                <a:lnTo>
                  <a:pt x="7533925" y="1231090"/>
                </a:lnTo>
                <a:cubicBezTo>
                  <a:pt x="7486243" y="1215454"/>
                  <a:pt x="7438072" y="1204971"/>
                  <a:pt x="7390037" y="1199353"/>
                </a:cubicBezTo>
                <a:cubicBezTo>
                  <a:pt x="7348005" y="1194436"/>
                  <a:pt x="7306078" y="1193242"/>
                  <a:pt x="7264676" y="1195577"/>
                </a:cubicBezTo>
                <a:cubicBezTo>
                  <a:pt x="6974857" y="1211916"/>
                  <a:pt x="6710722" y="1401105"/>
                  <a:pt x="6616276" y="1696019"/>
                </a:cubicBezTo>
                <a:lnTo>
                  <a:pt x="493007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3" name="Object 12" hidden="1">
            <a:extLst>
              <a:ext uri="{FF2B5EF4-FFF2-40B4-BE49-F238E27FC236}">
                <a16:creationId xmlns:a16="http://schemas.microsoft.com/office/drawing/2014/main" id="{50BBB068-ABD8-6FA3-2B10-341AE0C2AA06}"/>
              </a:ext>
            </a:extLst>
          </p:cNvPr>
          <p:cNvGraphicFramePr>
            <a:graphicFrameLocks noChangeAspect="1"/>
          </p:cNvGraphicFramePr>
          <p:nvPr>
            <p:custDataLst>
              <p:tags r:id="rId3"/>
            </p:custDataLst>
            <p:extLst>
              <p:ext uri="{D42A27DB-BD31-4B8C-83A1-F6EECF244321}">
                <p14:modId xmlns:p14="http://schemas.microsoft.com/office/powerpoint/2010/main" val="38382476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902" name="think-cell Slide" r:id="rId5" imgW="306" imgH="306" progId="TCLayout.ActiveDocument.1">
                  <p:embed/>
                </p:oleObj>
              </mc:Choice>
              <mc:Fallback>
                <p:oleObj name="think-cell Slide" r:id="rId5" imgW="306" imgH="306" progId="TCLayout.ActiveDocument.1">
                  <p:embed/>
                  <p:pic>
                    <p:nvPicPr>
                      <p:cNvPr id="13" name="Object 12" hidden="1">
                        <a:extLst>
                          <a:ext uri="{FF2B5EF4-FFF2-40B4-BE49-F238E27FC236}">
                            <a16:creationId xmlns:a16="http://schemas.microsoft.com/office/drawing/2014/main" id="{50BBB068-ABD8-6FA3-2B10-341AE0C2AA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descr="A picture containing icon&#10;&#10;Description automatically generated">
            <a:extLst>
              <a:ext uri="{FF2B5EF4-FFF2-40B4-BE49-F238E27FC236}">
                <a16:creationId xmlns:a16="http://schemas.microsoft.com/office/drawing/2014/main" id="{CCF9361D-D7A2-112B-1204-8239B9A21D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FD3BC451-F935-D134-7E64-8FFC7AFB05C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2" name="Title 1">
            <a:extLst>
              <a:ext uri="{FF2B5EF4-FFF2-40B4-BE49-F238E27FC236}">
                <a16:creationId xmlns:a16="http://schemas.microsoft.com/office/drawing/2014/main" id="{457CBF33-48B4-A8F6-359B-B0F36CB027A5}"/>
              </a:ext>
            </a:extLst>
          </p:cNvPr>
          <p:cNvSpPr>
            <a:spLocks noGrp="1"/>
          </p:cNvSpPr>
          <p:nvPr>
            <p:ph type="ctrTitle"/>
          </p:nvPr>
        </p:nvSpPr>
        <p:spPr>
          <a:xfrm>
            <a:off x="467755" y="471831"/>
            <a:ext cx="5659917" cy="2100359"/>
          </a:xfrm>
        </p:spPr>
        <p:txBody>
          <a:bodyPr vert="horz" anchor="b"/>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4A9ACD1-947C-4891-6344-5049B8DEC655}"/>
              </a:ext>
            </a:extLst>
          </p:cNvPr>
          <p:cNvSpPr>
            <a:spLocks noGrp="1"/>
          </p:cNvSpPr>
          <p:nvPr>
            <p:ph type="subTitle" idx="1"/>
          </p:nvPr>
        </p:nvSpPr>
        <p:spPr>
          <a:xfrm>
            <a:off x="467755" y="2605114"/>
            <a:ext cx="5638800" cy="707875"/>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Text Placeholder 35">
            <a:extLst>
              <a:ext uri="{FF2B5EF4-FFF2-40B4-BE49-F238E27FC236}">
                <a16:creationId xmlns:a16="http://schemas.microsoft.com/office/drawing/2014/main" id="{D08B5EFD-53C4-4EB9-28F8-C98C9F7256AA}"/>
              </a:ext>
            </a:extLst>
          </p:cNvPr>
          <p:cNvSpPr>
            <a:spLocks noGrp="1"/>
          </p:cNvSpPr>
          <p:nvPr>
            <p:ph type="body" sz="quarter" idx="15" hasCustomPrompt="1"/>
          </p:nvPr>
        </p:nvSpPr>
        <p:spPr>
          <a:xfrm>
            <a:off x="467755" y="3345913"/>
            <a:ext cx="5638800" cy="685800"/>
          </a:xfrm>
        </p:spPr>
        <p:txBody>
          <a:bodyPr anchor="ctr" anchorCtr="0"/>
          <a:lstStyle>
            <a:lvl1pPr marL="0" indent="0">
              <a:buNone/>
              <a:defRPr sz="2000" b="1">
                <a:solidFill>
                  <a:schemeClr val="accent1"/>
                </a:solidFill>
              </a:defRPr>
            </a:lvl1pPr>
          </a:lstStyle>
          <a:p>
            <a:pPr lvl="0"/>
            <a:r>
              <a:rPr lang="en-US"/>
              <a:t>Date &amp; other information</a:t>
            </a:r>
          </a:p>
        </p:txBody>
      </p:sp>
      <p:sp>
        <p:nvSpPr>
          <p:cNvPr id="20" name="Picture Placeholder 19">
            <a:extLst>
              <a:ext uri="{FF2B5EF4-FFF2-40B4-BE49-F238E27FC236}">
                <a16:creationId xmlns:a16="http://schemas.microsoft.com/office/drawing/2014/main" id="{20DA6A39-1C0B-7809-7D89-5B99932EBBAE}"/>
              </a:ext>
            </a:extLst>
          </p:cNvPr>
          <p:cNvSpPr>
            <a:spLocks noGrp="1"/>
          </p:cNvSpPr>
          <p:nvPr>
            <p:ph type="pic" sz="quarter" idx="16" hasCustomPrompt="1"/>
          </p:nvPr>
        </p:nvSpPr>
        <p:spPr>
          <a:xfrm>
            <a:off x="5739096" y="1135033"/>
            <a:ext cx="7367200" cy="5722968"/>
          </a:xfrm>
          <a:custGeom>
            <a:avLst/>
            <a:gdLst>
              <a:gd name="connsiteX0" fmla="*/ 1827326 w 7367200"/>
              <a:gd name="connsiteY0" fmla="*/ 587241 h 5722968"/>
              <a:gd name="connsiteX1" fmla="*/ 1954927 w 7367200"/>
              <a:gd name="connsiteY1" fmla="*/ 606483 h 5722968"/>
              <a:gd name="connsiteX2" fmla="*/ 6452904 w 7367200"/>
              <a:gd name="connsiteY2" fmla="*/ 1747180 h 5722968"/>
              <a:gd name="connsiteX3" fmla="*/ 6452904 w 7367200"/>
              <a:gd name="connsiteY3" fmla="*/ 5722968 h 5722968"/>
              <a:gd name="connsiteX4" fmla="*/ 0 w 7367200"/>
              <a:gd name="connsiteY4" fmla="*/ 5722967 h 5722968"/>
              <a:gd name="connsiteX5" fmla="*/ 1180524 w 7367200"/>
              <a:gd name="connsiteY5" fmla="*/ 1066875 h 5722968"/>
              <a:gd name="connsiteX6" fmla="*/ 1827326 w 7367200"/>
              <a:gd name="connsiteY6" fmla="*/ 587241 h 5722968"/>
              <a:gd name="connsiteX7" fmla="*/ 7367199 w 7367200"/>
              <a:gd name="connsiteY7" fmla="*/ 0 h 5722968"/>
              <a:gd name="connsiteX8" fmla="*/ 7367200 w 7367200"/>
              <a:gd name="connsiteY8" fmla="*/ 0 h 5722968"/>
              <a:gd name="connsiteX9" fmla="*/ 7361847 w 7367200"/>
              <a:gd name="connsiteY9" fmla="*/ 61941 h 5722968"/>
              <a:gd name="connsiteX10" fmla="*/ 7361846 w 7367200"/>
              <a:gd name="connsiteY10" fmla="*/ 61941 h 572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7200" h="5722968">
                <a:moveTo>
                  <a:pt x="1827326" y="587241"/>
                </a:moveTo>
                <a:cubicBezTo>
                  <a:pt x="1869630" y="589316"/>
                  <a:pt x="1912341" y="595633"/>
                  <a:pt x="1954927" y="606483"/>
                </a:cubicBezTo>
                <a:lnTo>
                  <a:pt x="6452904" y="1747180"/>
                </a:lnTo>
                <a:lnTo>
                  <a:pt x="6452904" y="5722968"/>
                </a:lnTo>
                <a:lnTo>
                  <a:pt x="0" y="5722967"/>
                </a:lnTo>
                <a:lnTo>
                  <a:pt x="1180524" y="1066875"/>
                </a:lnTo>
                <a:cubicBezTo>
                  <a:pt x="1254954" y="766000"/>
                  <a:pt x="1531192" y="572711"/>
                  <a:pt x="1827326" y="587241"/>
                </a:cubicBezTo>
                <a:close/>
                <a:moveTo>
                  <a:pt x="7367199" y="0"/>
                </a:moveTo>
                <a:lnTo>
                  <a:pt x="7367200" y="0"/>
                </a:lnTo>
                <a:lnTo>
                  <a:pt x="7361847" y="61941"/>
                </a:lnTo>
                <a:lnTo>
                  <a:pt x="7361846" y="61941"/>
                </a:lnTo>
                <a:close/>
              </a:path>
            </a:pathLst>
          </a:custGeom>
          <a:solidFill>
            <a:schemeClr val="bg2"/>
          </a:solidFill>
        </p:spPr>
        <p:txBody>
          <a:bodyPr wrap="square" lIns="72000" tIns="1188000" anchor="ctr" anchorCtr="0">
            <a:noAutofit/>
          </a:bodyPr>
          <a:lstStyle>
            <a:lvl1pPr marL="0" indent="0" algn="ctr">
              <a:buNone/>
              <a:defRPr/>
            </a:lvl1pPr>
          </a:lstStyle>
          <a:p>
            <a:r>
              <a:rPr lang="en-GB"/>
              <a:t>Click on the icon to add a picture in the placeholder</a:t>
            </a:r>
          </a:p>
        </p:txBody>
      </p:sp>
      <p:sp>
        <p:nvSpPr>
          <p:cNvPr id="4" name="Date Placeholder 3">
            <a:extLst>
              <a:ext uri="{FF2B5EF4-FFF2-40B4-BE49-F238E27FC236}">
                <a16:creationId xmlns:a16="http://schemas.microsoft.com/office/drawing/2014/main" id="{4987DFA5-8439-0B30-5F93-147E40F8460A}"/>
              </a:ext>
            </a:extLst>
          </p:cNvPr>
          <p:cNvSpPr>
            <a:spLocks noGrp="1"/>
          </p:cNvSpPr>
          <p:nvPr>
            <p:ph type="dt" sz="half" idx="17"/>
          </p:nvPr>
        </p:nvSpPr>
        <p:spPr/>
        <p:txBody>
          <a:body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A7F1168C-C30F-C805-DAF9-28A2829E8B23}"/>
              </a:ext>
            </a:extLst>
          </p:cNvPr>
          <p:cNvSpPr>
            <a:spLocks noGrp="1"/>
          </p:cNvSpPr>
          <p:nvPr>
            <p:ph type="ftr" sz="quarter" idx="18"/>
          </p:nvPr>
        </p:nvSpPr>
        <p:spPr/>
        <p:txBody>
          <a:bodyPr/>
          <a:lstStyle/>
          <a:p>
            <a:endParaRPr lang="en-US"/>
          </a:p>
        </p:txBody>
      </p:sp>
      <p:sp>
        <p:nvSpPr>
          <p:cNvPr id="6" name="Slide Number Placeholder 5">
            <a:extLst>
              <a:ext uri="{FF2B5EF4-FFF2-40B4-BE49-F238E27FC236}">
                <a16:creationId xmlns:a16="http://schemas.microsoft.com/office/drawing/2014/main" id="{87DB45AD-838C-0944-121D-2E4465A4C28C}"/>
              </a:ext>
            </a:extLst>
          </p:cNvPr>
          <p:cNvSpPr>
            <a:spLocks noGrp="1"/>
          </p:cNvSpPr>
          <p:nvPr>
            <p:ph type="sldNum" sz="quarter" idx="19"/>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95690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Agenda Slide 1">
    <p:bg>
      <p:bgPr>
        <a:solidFill>
          <a:schemeClr val="bg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9E9F200-E951-F93B-18AF-C4C58607361F}"/>
              </a:ext>
            </a:extLst>
          </p:cNvPr>
          <p:cNvGraphicFramePr>
            <a:graphicFrameLocks noChangeAspect="1"/>
          </p:cNvGraphicFramePr>
          <p:nvPr>
            <p:custDataLst>
              <p:tags r:id="rId3"/>
            </p:custDataLst>
            <p:extLst>
              <p:ext uri="{D42A27DB-BD31-4B8C-83A1-F6EECF244321}">
                <p14:modId xmlns:p14="http://schemas.microsoft.com/office/powerpoint/2010/main" val="3538776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6" name="think-cell Slide" r:id="rId5" imgW="306" imgH="306" progId="TCLayout.ActiveDocument.1">
                  <p:embed/>
                </p:oleObj>
              </mc:Choice>
              <mc:Fallback>
                <p:oleObj name="think-cell Slide" r:id="rId5" imgW="306" imgH="306" progId="TCLayout.ActiveDocument.1">
                  <p:embed/>
                  <p:pic>
                    <p:nvPicPr>
                      <p:cNvPr id="12" name="Object 11" hidden="1">
                        <a:extLst>
                          <a:ext uri="{FF2B5EF4-FFF2-40B4-BE49-F238E27FC236}">
                            <a16:creationId xmlns:a16="http://schemas.microsoft.com/office/drawing/2014/main" id="{99E9F200-E951-F93B-18AF-C4C5860736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Text Placeholder 5">
            <a:extLst>
              <a:ext uri="{FF2B5EF4-FFF2-40B4-BE49-F238E27FC236}">
                <a16:creationId xmlns:a16="http://schemas.microsoft.com/office/drawing/2014/main" id="{5C368CEE-E751-4BE4-74CF-27A47FDFB49E}"/>
              </a:ext>
            </a:extLst>
          </p:cNvPr>
          <p:cNvSpPr>
            <a:spLocks noGrp="1"/>
          </p:cNvSpPr>
          <p:nvPr>
            <p:ph type="body" sz="quarter" idx="14" hasCustomPrompt="1"/>
          </p:nvPr>
        </p:nvSpPr>
        <p:spPr>
          <a:xfrm>
            <a:off x="5222240" y="2066397"/>
            <a:ext cx="6512559" cy="936624"/>
          </a:xfrm>
          <a:solidFill>
            <a:schemeClr val="accent1"/>
          </a:solidFill>
          <a:effectLst>
            <a:outerShdw blurRad="127000" sx="102000" sy="102000" algn="ctr" rotWithShape="0">
              <a:prstClr val="black">
                <a:alpha val="5000"/>
              </a:prstClr>
            </a:outerShdw>
          </a:effectLst>
        </p:spPr>
        <p:txBody>
          <a:bodyPr lIns="900000" rIns="180000" anchor="ctr" anchorCtr="0"/>
          <a:lstStyle>
            <a:lvl1pPr marL="0" indent="0">
              <a:spcBef>
                <a:spcPts val="0"/>
              </a:spcBef>
              <a:buFont typeface="Arial" panose="020B0604020202020204" pitchFamily="34" charset="0"/>
              <a:buNone/>
              <a:defRPr sz="2200">
                <a:solidFill>
                  <a:schemeClr val="bg1"/>
                </a:solidFill>
              </a:defRPr>
            </a:lvl1pPr>
            <a:lvl2pPr>
              <a:defRPr sz="1600"/>
            </a:lvl2pPr>
            <a:lvl3pPr>
              <a:defRPr sz="1600"/>
            </a:lvl3pPr>
            <a:lvl4pPr>
              <a:defRPr sz="1600"/>
            </a:lvl4pPr>
            <a:lvl5pPr>
              <a:defRPr sz="1600"/>
            </a:lvl5pPr>
          </a:lstStyle>
          <a:p>
            <a:pPr lvl="0"/>
            <a:r>
              <a:rPr lang="en-US"/>
              <a:t>Agenda content here. </a:t>
            </a:r>
          </a:p>
        </p:txBody>
      </p:sp>
      <p:sp>
        <p:nvSpPr>
          <p:cNvPr id="20" name="Text Placeholder 5">
            <a:extLst>
              <a:ext uri="{FF2B5EF4-FFF2-40B4-BE49-F238E27FC236}">
                <a16:creationId xmlns:a16="http://schemas.microsoft.com/office/drawing/2014/main" id="{D1A839E2-2083-51A3-6D1E-23506CB0FA69}"/>
              </a:ext>
            </a:extLst>
          </p:cNvPr>
          <p:cNvSpPr>
            <a:spLocks noGrp="1"/>
          </p:cNvSpPr>
          <p:nvPr>
            <p:ph type="body" sz="quarter" idx="15" hasCustomPrompt="1"/>
          </p:nvPr>
        </p:nvSpPr>
        <p:spPr>
          <a:xfrm>
            <a:off x="5222240" y="3332693"/>
            <a:ext cx="6512559"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1" name="Text Placeholder 5">
            <a:extLst>
              <a:ext uri="{FF2B5EF4-FFF2-40B4-BE49-F238E27FC236}">
                <a16:creationId xmlns:a16="http://schemas.microsoft.com/office/drawing/2014/main" id="{A54B016A-4C57-D7ED-94FF-247F0D862378}"/>
              </a:ext>
            </a:extLst>
          </p:cNvPr>
          <p:cNvSpPr>
            <a:spLocks noGrp="1"/>
          </p:cNvSpPr>
          <p:nvPr>
            <p:ph type="body" sz="quarter" idx="16" hasCustomPrompt="1"/>
          </p:nvPr>
        </p:nvSpPr>
        <p:spPr>
          <a:xfrm>
            <a:off x="5222240" y="4598989"/>
            <a:ext cx="6512559"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2" name="Text Placeholder 5">
            <a:extLst>
              <a:ext uri="{FF2B5EF4-FFF2-40B4-BE49-F238E27FC236}">
                <a16:creationId xmlns:a16="http://schemas.microsoft.com/office/drawing/2014/main" id="{B48011A9-1AF3-AB2F-E4F7-6F3BED06C120}"/>
              </a:ext>
            </a:extLst>
          </p:cNvPr>
          <p:cNvSpPr>
            <a:spLocks noGrp="1"/>
          </p:cNvSpPr>
          <p:nvPr>
            <p:ph type="body" sz="quarter" idx="17" hasCustomPrompt="1"/>
          </p:nvPr>
        </p:nvSpPr>
        <p:spPr>
          <a:xfrm>
            <a:off x="5222240" y="800100"/>
            <a:ext cx="6512559"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 name="Title 1">
            <a:extLst>
              <a:ext uri="{FF2B5EF4-FFF2-40B4-BE49-F238E27FC236}">
                <a16:creationId xmlns:a16="http://schemas.microsoft.com/office/drawing/2014/main" id="{ECDF667E-1E73-A29A-320D-A51DAB57DF57}"/>
              </a:ext>
            </a:extLst>
          </p:cNvPr>
          <p:cNvSpPr>
            <a:spLocks noGrp="1"/>
          </p:cNvSpPr>
          <p:nvPr>
            <p:ph type="title" hasCustomPrompt="1"/>
          </p:nvPr>
        </p:nvSpPr>
        <p:spPr>
          <a:xfrm>
            <a:off x="457200" y="3100080"/>
            <a:ext cx="3759200" cy="657840"/>
          </a:xfrm>
        </p:spPr>
        <p:txBody>
          <a:bodyPr vert="horz" lIns="72000"/>
          <a:lstStyle>
            <a:lvl1pPr algn="l">
              <a:defRPr sz="4000">
                <a:solidFill>
                  <a:schemeClr val="tx2"/>
                </a:solidFill>
              </a:defRPr>
            </a:lvl1pPr>
          </a:lstStyle>
          <a:p>
            <a:r>
              <a:rPr lang="en-US"/>
              <a:t>Agenda here</a:t>
            </a:r>
          </a:p>
        </p:txBody>
      </p:sp>
      <p:sp>
        <p:nvSpPr>
          <p:cNvPr id="24" name="Text Placeholder 23">
            <a:extLst>
              <a:ext uri="{FF2B5EF4-FFF2-40B4-BE49-F238E27FC236}">
                <a16:creationId xmlns:a16="http://schemas.microsoft.com/office/drawing/2014/main" id="{26C12071-CB86-10BF-4A15-FB939514406C}"/>
              </a:ext>
            </a:extLst>
          </p:cNvPr>
          <p:cNvSpPr>
            <a:spLocks noGrp="1"/>
          </p:cNvSpPr>
          <p:nvPr>
            <p:ph type="body" sz="quarter" idx="18" hasCustomPrompt="1"/>
          </p:nvPr>
        </p:nvSpPr>
        <p:spPr>
          <a:xfrm>
            <a:off x="4753351" y="800100"/>
            <a:ext cx="936000" cy="936624"/>
          </a:xfrm>
          <a:prstGeom prst="ellipse">
            <a:avLst/>
          </a:prstGeom>
          <a:solidFill>
            <a:schemeClr val="bg1"/>
          </a:solidFill>
          <a:effectLst>
            <a:outerShdw blurRad="127000" dist="38100" algn="l" rotWithShape="0">
              <a:prstClr val="black">
                <a:alpha val="15000"/>
              </a:prstClr>
            </a:outerShdw>
          </a:effectLst>
        </p:spPr>
        <p:txBody>
          <a:bodyPr lIns="72000" anchor="ctr" anchorCtr="0"/>
          <a:lstStyle>
            <a:lvl1pPr marL="0" indent="0" algn="ctr">
              <a:buFont typeface="Arial" panose="020B0604020202020204" pitchFamily="34" charset="0"/>
              <a:buNone/>
              <a:defRPr sz="3600" b="1">
                <a:solidFill>
                  <a:schemeClr val="tx2"/>
                </a:solidFill>
              </a:defRPr>
            </a:lvl1pPr>
          </a:lstStyle>
          <a:p>
            <a:pPr lvl="0"/>
            <a:r>
              <a:rPr lang="en-US"/>
              <a:t>#</a:t>
            </a:r>
          </a:p>
        </p:txBody>
      </p:sp>
      <p:sp>
        <p:nvSpPr>
          <p:cNvPr id="25" name="Text Placeholder 23">
            <a:extLst>
              <a:ext uri="{FF2B5EF4-FFF2-40B4-BE49-F238E27FC236}">
                <a16:creationId xmlns:a16="http://schemas.microsoft.com/office/drawing/2014/main" id="{AD1B58EF-DF05-BACD-224F-374CA161B049}"/>
              </a:ext>
            </a:extLst>
          </p:cNvPr>
          <p:cNvSpPr>
            <a:spLocks noGrp="1"/>
          </p:cNvSpPr>
          <p:nvPr>
            <p:ph type="body" sz="quarter" idx="19" hasCustomPrompt="1"/>
          </p:nvPr>
        </p:nvSpPr>
        <p:spPr>
          <a:xfrm>
            <a:off x="4753351" y="2066397"/>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dirty="0">
                <a:solidFill>
                  <a:schemeClr val="accent1"/>
                </a:solidFill>
              </a:defRPr>
            </a:lvl1pPr>
          </a:lstStyle>
          <a:p>
            <a:pPr marL="228600" lvl="0" indent="-228600" algn="ctr"/>
            <a:r>
              <a:rPr lang="en-US"/>
              <a:t>#</a:t>
            </a:r>
          </a:p>
        </p:txBody>
      </p:sp>
      <p:sp>
        <p:nvSpPr>
          <p:cNvPr id="26" name="Text Placeholder 23">
            <a:extLst>
              <a:ext uri="{FF2B5EF4-FFF2-40B4-BE49-F238E27FC236}">
                <a16:creationId xmlns:a16="http://schemas.microsoft.com/office/drawing/2014/main" id="{E8DCB086-E8F1-927F-ECF6-6E22526C91FB}"/>
              </a:ext>
            </a:extLst>
          </p:cNvPr>
          <p:cNvSpPr>
            <a:spLocks noGrp="1"/>
          </p:cNvSpPr>
          <p:nvPr>
            <p:ph type="body" sz="quarter" idx="20" hasCustomPrompt="1"/>
          </p:nvPr>
        </p:nvSpPr>
        <p:spPr>
          <a:xfrm>
            <a:off x="4753351" y="3332693"/>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dirty="0">
                <a:solidFill>
                  <a:schemeClr val="accent3"/>
                </a:solidFill>
              </a:defRPr>
            </a:lvl1pPr>
          </a:lstStyle>
          <a:p>
            <a:pPr marL="228600" lvl="0" indent="-228600" algn="ctr"/>
            <a:r>
              <a:rPr lang="en-US"/>
              <a:t>#</a:t>
            </a:r>
          </a:p>
        </p:txBody>
      </p:sp>
      <p:sp>
        <p:nvSpPr>
          <p:cNvPr id="27" name="Text Placeholder 23">
            <a:extLst>
              <a:ext uri="{FF2B5EF4-FFF2-40B4-BE49-F238E27FC236}">
                <a16:creationId xmlns:a16="http://schemas.microsoft.com/office/drawing/2014/main" id="{4A032871-3690-A37B-0AF5-3492F0B82E9F}"/>
              </a:ext>
            </a:extLst>
          </p:cNvPr>
          <p:cNvSpPr>
            <a:spLocks noGrp="1"/>
          </p:cNvSpPr>
          <p:nvPr>
            <p:ph type="body" sz="quarter" idx="21" hasCustomPrompt="1"/>
          </p:nvPr>
        </p:nvSpPr>
        <p:spPr>
          <a:xfrm>
            <a:off x="4753351" y="4598989"/>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a:solidFill>
                  <a:schemeClr val="accent4"/>
                </a:solidFill>
              </a:defRPr>
            </a:lvl1pPr>
          </a:lstStyle>
          <a:p>
            <a:pPr marL="228600" lvl="0" indent="-228600" algn="ctr"/>
            <a:r>
              <a:rPr lang="en-US"/>
              <a:t>#</a:t>
            </a:r>
          </a:p>
        </p:txBody>
      </p:sp>
      <p:grpSp>
        <p:nvGrpSpPr>
          <p:cNvPr id="5" name="Group 4">
            <a:extLst>
              <a:ext uri="{FF2B5EF4-FFF2-40B4-BE49-F238E27FC236}">
                <a16:creationId xmlns:a16="http://schemas.microsoft.com/office/drawing/2014/main" id="{48A85925-CEF4-D3EF-7365-34B8DF9DA999}"/>
              </a:ext>
            </a:extLst>
          </p:cNvPr>
          <p:cNvGrpSpPr/>
          <p:nvPr/>
        </p:nvGrpSpPr>
        <p:grpSpPr>
          <a:xfrm>
            <a:off x="-36619" y="0"/>
            <a:ext cx="2178474" cy="2517520"/>
            <a:chOff x="-36619" y="0"/>
            <a:chExt cx="2178474" cy="2517520"/>
          </a:xfrm>
          <a:solidFill>
            <a:schemeClr val="accent2">
              <a:alpha val="30000"/>
            </a:schemeClr>
          </a:solidFill>
        </p:grpSpPr>
        <p:sp>
          <p:nvSpPr>
            <p:cNvPr id="38" name="Freeform: Shape 37">
              <a:extLst>
                <a:ext uri="{FF2B5EF4-FFF2-40B4-BE49-F238E27FC236}">
                  <a16:creationId xmlns:a16="http://schemas.microsoft.com/office/drawing/2014/main" id="{81986BFC-7187-470F-540E-57556FD977BE}"/>
                </a:ext>
              </a:extLst>
            </p:cNvPr>
            <p:cNvSpPr/>
            <p:nvPr/>
          </p:nvSpPr>
          <p:spPr>
            <a:xfrm rot="18900000" flipV="1">
              <a:off x="-36619" y="888341"/>
              <a:ext cx="2178474" cy="1201042"/>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5" name="Freeform: Shape 44">
              <a:extLst>
                <a:ext uri="{FF2B5EF4-FFF2-40B4-BE49-F238E27FC236}">
                  <a16:creationId xmlns:a16="http://schemas.microsoft.com/office/drawing/2014/main" id="{54B9386E-8A6A-0F6C-D728-A18158271702}"/>
                </a:ext>
              </a:extLst>
            </p:cNvPr>
            <p:cNvSpPr/>
            <p:nvPr/>
          </p:nvSpPr>
          <p:spPr>
            <a:xfrm rot="5400000">
              <a:off x="699653" y="175318"/>
              <a:ext cx="1551677" cy="1201042"/>
            </a:xfrm>
            <a:custGeom>
              <a:avLst/>
              <a:gdLst>
                <a:gd name="connsiteX0" fmla="*/ 462438 w 1551677"/>
                <a:gd name="connsiteY0" fmla="*/ 268059 h 1201042"/>
                <a:gd name="connsiteX1" fmla="*/ 462441 w 1551677"/>
                <a:gd name="connsiteY1" fmla="*/ 268061 h 1201042"/>
                <a:gd name="connsiteX2" fmla="*/ 462442 w 1551677"/>
                <a:gd name="connsiteY2" fmla="*/ 268059 h 1201042"/>
                <a:gd name="connsiteX3" fmla="*/ 462441 w 1551677"/>
                <a:gd name="connsiteY3" fmla="*/ 268058 h 1201042"/>
                <a:gd name="connsiteX4" fmla="*/ 0 w 1551677"/>
                <a:gd name="connsiteY4" fmla="*/ 879537 h 1201042"/>
                <a:gd name="connsiteX5" fmla="*/ 0 w 1551677"/>
                <a:gd name="connsiteY5" fmla="*/ 20344 h 1201042"/>
                <a:gd name="connsiteX6" fmla="*/ 25856 w 1551677"/>
                <a:gd name="connsiteY6" fmla="*/ 46200 h 1201042"/>
                <a:gd name="connsiteX7" fmla="*/ 331673 w 1551677"/>
                <a:gd name="connsiteY7" fmla="*/ 208904 h 1201042"/>
                <a:gd name="connsiteX8" fmla="*/ 410875 w 1551677"/>
                <a:gd name="connsiteY8" fmla="*/ 216495 h 1201042"/>
                <a:gd name="connsiteX9" fmla="*/ 459968 w 1551677"/>
                <a:gd name="connsiteY9" fmla="*/ 265589 h 1201042"/>
                <a:gd name="connsiteX10" fmla="*/ 459968 w 1551677"/>
                <a:gd name="connsiteY10" fmla="*/ 265585 h 1201042"/>
                <a:gd name="connsiteX11" fmla="*/ 410875 w 1551677"/>
                <a:gd name="connsiteY11" fmla="*/ 216492 h 1201042"/>
                <a:gd name="connsiteX12" fmla="*/ 444845 w 1551677"/>
                <a:gd name="connsiteY12" fmla="*/ 219749 h 1201042"/>
                <a:gd name="connsiteX13" fmla="*/ 459968 w 1551677"/>
                <a:gd name="connsiteY13" fmla="*/ 218300 h 1201042"/>
                <a:gd name="connsiteX14" fmla="*/ 459968 w 1551677"/>
                <a:gd name="connsiteY14" fmla="*/ 217826 h 1201042"/>
                <a:gd name="connsiteX15" fmla="*/ 462441 w 1551677"/>
                <a:gd name="connsiteY15" fmla="*/ 218063 h 1201042"/>
                <a:gd name="connsiteX16" fmla="*/ 464912 w 1551677"/>
                <a:gd name="connsiteY16" fmla="*/ 217826 h 1201042"/>
                <a:gd name="connsiteX17" fmla="*/ 464912 w 1551677"/>
                <a:gd name="connsiteY17" fmla="*/ 218300 h 1201042"/>
                <a:gd name="connsiteX18" fmla="*/ 480035 w 1551677"/>
                <a:gd name="connsiteY18" fmla="*/ 219749 h 1201042"/>
                <a:gd name="connsiteX19" fmla="*/ 514005 w 1551677"/>
                <a:gd name="connsiteY19" fmla="*/ 216492 h 1201042"/>
                <a:gd name="connsiteX20" fmla="*/ 464912 w 1551677"/>
                <a:gd name="connsiteY20" fmla="*/ 265585 h 1201042"/>
                <a:gd name="connsiteX21" fmla="*/ 464912 w 1551677"/>
                <a:gd name="connsiteY21" fmla="*/ 265589 h 1201042"/>
                <a:gd name="connsiteX22" fmla="*/ 514005 w 1551677"/>
                <a:gd name="connsiteY22" fmla="*/ 216495 h 1201042"/>
                <a:gd name="connsiteX23" fmla="*/ 593207 w 1551677"/>
                <a:gd name="connsiteY23" fmla="*/ 208904 h 1201042"/>
                <a:gd name="connsiteX24" fmla="*/ 899024 w 1551677"/>
                <a:gd name="connsiteY24" fmla="*/ 46200 h 1201042"/>
                <a:gd name="connsiteX25" fmla="*/ 937352 w 1551677"/>
                <a:gd name="connsiteY25" fmla="*/ 7872 h 1201042"/>
                <a:gd name="connsiteX26" fmla="*/ 943777 w 1551677"/>
                <a:gd name="connsiteY26" fmla="*/ 7256 h 1201042"/>
                <a:gd name="connsiteX27" fmla="*/ 943777 w 1551677"/>
                <a:gd name="connsiteY27" fmla="*/ 7253 h 1201042"/>
                <a:gd name="connsiteX28" fmla="*/ 1019458 w 1551677"/>
                <a:gd name="connsiteY28" fmla="*/ 0 h 1201042"/>
                <a:gd name="connsiteX29" fmla="*/ 1512743 w 1551677"/>
                <a:gd name="connsiteY29" fmla="*/ 204326 h 1201042"/>
                <a:gd name="connsiteX30" fmla="*/ 1551677 w 1551677"/>
                <a:gd name="connsiteY30" fmla="*/ 243260 h 1201042"/>
                <a:gd name="connsiteX31" fmla="*/ 1551677 w 1551677"/>
                <a:gd name="connsiteY31" fmla="*/ 252736 h 1201042"/>
                <a:gd name="connsiteX32" fmla="*/ 943778 w 1551677"/>
                <a:gd name="connsiteY32" fmla="*/ 860636 h 1201042"/>
                <a:gd name="connsiteX33" fmla="*/ 943778 w 1551677"/>
                <a:gd name="connsiteY33" fmla="*/ 860639 h 1201042"/>
                <a:gd name="connsiteX34" fmla="*/ 690769 w 1551677"/>
                <a:gd name="connsiteY34" fmla="*/ 1113648 h 1201042"/>
                <a:gd name="connsiteX35" fmla="*/ 479781 w 1551677"/>
                <a:gd name="connsiteY35" fmla="*/ 1201042 h 1201042"/>
                <a:gd name="connsiteX36" fmla="*/ 462441 w 1551677"/>
                <a:gd name="connsiteY36" fmla="*/ 1199380 h 1201042"/>
                <a:gd name="connsiteX37" fmla="*/ 445099 w 1551677"/>
                <a:gd name="connsiteY37" fmla="*/ 1201042 h 1201042"/>
                <a:gd name="connsiteX38" fmla="*/ 234111 w 1551677"/>
                <a:gd name="connsiteY38" fmla="*/ 1113648 h 120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1677" h="1201042">
                  <a:moveTo>
                    <a:pt x="462438" y="268059"/>
                  </a:moveTo>
                  <a:lnTo>
                    <a:pt x="462441" y="268061"/>
                  </a:lnTo>
                  <a:lnTo>
                    <a:pt x="462442" y="268059"/>
                  </a:lnTo>
                  <a:lnTo>
                    <a:pt x="462441" y="268058"/>
                  </a:lnTo>
                  <a:close/>
                  <a:moveTo>
                    <a:pt x="0" y="879537"/>
                  </a:moveTo>
                  <a:lnTo>
                    <a:pt x="0" y="20344"/>
                  </a:lnTo>
                  <a:lnTo>
                    <a:pt x="25856" y="46200"/>
                  </a:lnTo>
                  <a:cubicBezTo>
                    <a:pt x="112631" y="132975"/>
                    <a:pt x="219625" y="187209"/>
                    <a:pt x="331673" y="208904"/>
                  </a:cubicBezTo>
                  <a:lnTo>
                    <a:pt x="410875" y="216495"/>
                  </a:lnTo>
                  <a:lnTo>
                    <a:pt x="459968" y="265589"/>
                  </a:lnTo>
                  <a:lnTo>
                    <a:pt x="459968" y="265585"/>
                  </a:lnTo>
                  <a:lnTo>
                    <a:pt x="410875" y="216492"/>
                  </a:lnTo>
                  <a:lnTo>
                    <a:pt x="444845" y="219749"/>
                  </a:lnTo>
                  <a:lnTo>
                    <a:pt x="459968" y="218300"/>
                  </a:lnTo>
                  <a:lnTo>
                    <a:pt x="459968" y="217826"/>
                  </a:lnTo>
                  <a:lnTo>
                    <a:pt x="462441" y="218063"/>
                  </a:lnTo>
                  <a:lnTo>
                    <a:pt x="464912" y="217826"/>
                  </a:lnTo>
                  <a:lnTo>
                    <a:pt x="464912" y="218300"/>
                  </a:lnTo>
                  <a:lnTo>
                    <a:pt x="480035" y="219749"/>
                  </a:lnTo>
                  <a:lnTo>
                    <a:pt x="514005" y="216492"/>
                  </a:lnTo>
                  <a:lnTo>
                    <a:pt x="464912" y="265585"/>
                  </a:lnTo>
                  <a:lnTo>
                    <a:pt x="464912" y="265589"/>
                  </a:lnTo>
                  <a:lnTo>
                    <a:pt x="514005" y="216495"/>
                  </a:lnTo>
                  <a:lnTo>
                    <a:pt x="593207" y="208904"/>
                  </a:lnTo>
                  <a:cubicBezTo>
                    <a:pt x="705255" y="187209"/>
                    <a:pt x="812249" y="132975"/>
                    <a:pt x="899024" y="46200"/>
                  </a:cubicBezTo>
                  <a:lnTo>
                    <a:pt x="937352" y="7872"/>
                  </a:lnTo>
                  <a:lnTo>
                    <a:pt x="943777" y="7256"/>
                  </a:lnTo>
                  <a:lnTo>
                    <a:pt x="943777" y="7253"/>
                  </a:lnTo>
                  <a:lnTo>
                    <a:pt x="1019458" y="0"/>
                  </a:lnTo>
                  <a:cubicBezTo>
                    <a:pt x="1197992" y="0"/>
                    <a:pt x="1376526" y="68108"/>
                    <a:pt x="1512743" y="204326"/>
                  </a:cubicBezTo>
                  <a:lnTo>
                    <a:pt x="1551677" y="243260"/>
                  </a:lnTo>
                  <a:lnTo>
                    <a:pt x="1551677" y="252736"/>
                  </a:lnTo>
                  <a:lnTo>
                    <a:pt x="943778" y="860636"/>
                  </a:lnTo>
                  <a:lnTo>
                    <a:pt x="943778" y="860639"/>
                  </a:lnTo>
                  <a:lnTo>
                    <a:pt x="690769" y="1113648"/>
                  </a:lnTo>
                  <a:cubicBezTo>
                    <a:pt x="632507" y="1171911"/>
                    <a:pt x="556144" y="1201042"/>
                    <a:pt x="479781" y="1201042"/>
                  </a:cubicBezTo>
                  <a:lnTo>
                    <a:pt x="462441" y="1199380"/>
                  </a:lnTo>
                  <a:lnTo>
                    <a:pt x="445099" y="1201042"/>
                  </a:lnTo>
                  <a:cubicBezTo>
                    <a:pt x="368736" y="1201042"/>
                    <a:pt x="292373" y="1171911"/>
                    <a:pt x="234111" y="1113648"/>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6" name="Freeform: Shape 45">
              <a:extLst>
                <a:ext uri="{FF2B5EF4-FFF2-40B4-BE49-F238E27FC236}">
                  <a16:creationId xmlns:a16="http://schemas.microsoft.com/office/drawing/2014/main" id="{D9D79138-EB59-AA98-9D7F-64F25CDD3423}"/>
                </a:ext>
              </a:extLst>
            </p:cNvPr>
            <p:cNvSpPr/>
            <p:nvPr/>
          </p:nvSpPr>
          <p:spPr>
            <a:xfrm rot="10800000">
              <a:off x="-1" y="1316479"/>
              <a:ext cx="1114046" cy="1201041"/>
            </a:xfrm>
            <a:custGeom>
              <a:avLst/>
              <a:gdLst>
                <a:gd name="connsiteX0" fmla="*/ 1089238 w 1114046"/>
                <a:gd name="connsiteY0" fmla="*/ 268061 h 1201041"/>
                <a:gd name="connsiteX1" fmla="*/ 1089239 w 1114046"/>
                <a:gd name="connsiteY1" fmla="*/ 268059 h 1201041"/>
                <a:gd name="connsiteX2" fmla="*/ 1089238 w 1114046"/>
                <a:gd name="connsiteY2" fmla="*/ 268058 h 1201041"/>
                <a:gd name="connsiteX3" fmla="*/ 1089236 w 1114046"/>
                <a:gd name="connsiteY3" fmla="*/ 268059 h 1201041"/>
                <a:gd name="connsiteX4" fmla="*/ 1106579 w 1114046"/>
                <a:gd name="connsiteY4" fmla="*/ 1201041 h 1201041"/>
                <a:gd name="connsiteX5" fmla="*/ 1089238 w 1114046"/>
                <a:gd name="connsiteY5" fmla="*/ 1199379 h 1201041"/>
                <a:gd name="connsiteX6" fmla="*/ 1071896 w 1114046"/>
                <a:gd name="connsiteY6" fmla="*/ 1201041 h 1201041"/>
                <a:gd name="connsiteX7" fmla="*/ 860908 w 1114046"/>
                <a:gd name="connsiteY7" fmla="*/ 1113647 h 1201041"/>
                <a:gd name="connsiteX8" fmla="*/ 607900 w 1114046"/>
                <a:gd name="connsiteY8" fmla="*/ 860638 h 1201041"/>
                <a:gd name="connsiteX9" fmla="*/ 607900 w 1114046"/>
                <a:gd name="connsiteY9" fmla="*/ 860635 h 1201041"/>
                <a:gd name="connsiteX10" fmla="*/ 0 w 1114046"/>
                <a:gd name="connsiteY10" fmla="*/ 252736 h 1201041"/>
                <a:gd name="connsiteX11" fmla="*/ 0 w 1114046"/>
                <a:gd name="connsiteY11" fmla="*/ 243260 h 1201041"/>
                <a:gd name="connsiteX12" fmla="*/ 38934 w 1114046"/>
                <a:gd name="connsiteY12" fmla="*/ 204326 h 1201041"/>
                <a:gd name="connsiteX13" fmla="*/ 532220 w 1114046"/>
                <a:gd name="connsiteY13" fmla="*/ 0 h 1201041"/>
                <a:gd name="connsiteX14" fmla="*/ 607901 w 1114046"/>
                <a:gd name="connsiteY14" fmla="*/ 7254 h 1201041"/>
                <a:gd name="connsiteX15" fmla="*/ 607901 w 1114046"/>
                <a:gd name="connsiteY15" fmla="*/ 7256 h 1201041"/>
                <a:gd name="connsiteX16" fmla="*/ 614326 w 1114046"/>
                <a:gd name="connsiteY16" fmla="*/ 7872 h 1201041"/>
                <a:gd name="connsiteX17" fmla="*/ 652653 w 1114046"/>
                <a:gd name="connsiteY17" fmla="*/ 46200 h 1201041"/>
                <a:gd name="connsiteX18" fmla="*/ 958470 w 1114046"/>
                <a:gd name="connsiteY18" fmla="*/ 208903 h 1201041"/>
                <a:gd name="connsiteX19" fmla="*/ 1037672 w 1114046"/>
                <a:gd name="connsiteY19" fmla="*/ 216494 h 1201041"/>
                <a:gd name="connsiteX20" fmla="*/ 1086765 w 1114046"/>
                <a:gd name="connsiteY20" fmla="*/ 265588 h 1201041"/>
                <a:gd name="connsiteX21" fmla="*/ 1086765 w 1114046"/>
                <a:gd name="connsiteY21" fmla="*/ 265585 h 1201041"/>
                <a:gd name="connsiteX22" fmla="*/ 1037672 w 1114046"/>
                <a:gd name="connsiteY22" fmla="*/ 216492 h 1201041"/>
                <a:gd name="connsiteX23" fmla="*/ 1071643 w 1114046"/>
                <a:gd name="connsiteY23" fmla="*/ 219749 h 1201041"/>
                <a:gd name="connsiteX24" fmla="*/ 1086765 w 1114046"/>
                <a:gd name="connsiteY24" fmla="*/ 218300 h 1201041"/>
                <a:gd name="connsiteX25" fmla="*/ 1086765 w 1114046"/>
                <a:gd name="connsiteY25" fmla="*/ 217826 h 1201041"/>
                <a:gd name="connsiteX26" fmla="*/ 1089238 w 1114046"/>
                <a:gd name="connsiteY26" fmla="*/ 218063 h 1201041"/>
                <a:gd name="connsiteX27" fmla="*/ 1091710 w 1114046"/>
                <a:gd name="connsiteY27" fmla="*/ 217826 h 1201041"/>
                <a:gd name="connsiteX28" fmla="*/ 1091710 w 1114046"/>
                <a:gd name="connsiteY28" fmla="*/ 218300 h 1201041"/>
                <a:gd name="connsiteX29" fmla="*/ 1106832 w 1114046"/>
                <a:gd name="connsiteY29" fmla="*/ 219749 h 1201041"/>
                <a:gd name="connsiteX30" fmla="*/ 1114046 w 1114046"/>
                <a:gd name="connsiteY30" fmla="*/ 219058 h 1201041"/>
                <a:gd name="connsiteX31" fmla="*/ 1114046 w 1114046"/>
                <a:gd name="connsiteY31" fmla="*/ 243249 h 1201041"/>
                <a:gd name="connsiteX32" fmla="*/ 1091710 w 1114046"/>
                <a:gd name="connsiteY32" fmla="*/ 265585 h 1201041"/>
                <a:gd name="connsiteX33" fmla="*/ 1091710 w 1114046"/>
                <a:gd name="connsiteY33" fmla="*/ 265588 h 1201041"/>
                <a:gd name="connsiteX34" fmla="*/ 1114046 w 1114046"/>
                <a:gd name="connsiteY34" fmla="*/ 243252 h 1201041"/>
                <a:gd name="connsiteX35" fmla="*/ 1114046 w 1114046"/>
                <a:gd name="connsiteY35" fmla="*/ 1200325 h 12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4046" h="1201041">
                  <a:moveTo>
                    <a:pt x="1089238" y="268061"/>
                  </a:moveTo>
                  <a:lnTo>
                    <a:pt x="1089239" y="268059"/>
                  </a:lnTo>
                  <a:lnTo>
                    <a:pt x="1089238" y="268058"/>
                  </a:lnTo>
                  <a:lnTo>
                    <a:pt x="1089236" y="268059"/>
                  </a:lnTo>
                  <a:close/>
                  <a:moveTo>
                    <a:pt x="1106579" y="1201041"/>
                  </a:moveTo>
                  <a:lnTo>
                    <a:pt x="1089238" y="1199379"/>
                  </a:lnTo>
                  <a:lnTo>
                    <a:pt x="1071896" y="1201041"/>
                  </a:lnTo>
                  <a:cubicBezTo>
                    <a:pt x="995534" y="1201041"/>
                    <a:pt x="919171" y="1171910"/>
                    <a:pt x="860908" y="1113647"/>
                  </a:cubicBezTo>
                  <a:lnTo>
                    <a:pt x="607900" y="860638"/>
                  </a:lnTo>
                  <a:lnTo>
                    <a:pt x="607900" y="860635"/>
                  </a:lnTo>
                  <a:lnTo>
                    <a:pt x="0" y="252736"/>
                  </a:lnTo>
                  <a:lnTo>
                    <a:pt x="0" y="243260"/>
                  </a:lnTo>
                  <a:lnTo>
                    <a:pt x="38934" y="204326"/>
                  </a:lnTo>
                  <a:cubicBezTo>
                    <a:pt x="175151" y="68108"/>
                    <a:pt x="353685" y="0"/>
                    <a:pt x="532220" y="0"/>
                  </a:cubicBezTo>
                  <a:lnTo>
                    <a:pt x="607901" y="7254"/>
                  </a:lnTo>
                  <a:lnTo>
                    <a:pt x="607901" y="7256"/>
                  </a:lnTo>
                  <a:lnTo>
                    <a:pt x="614326" y="7872"/>
                  </a:lnTo>
                  <a:lnTo>
                    <a:pt x="652653" y="46200"/>
                  </a:lnTo>
                  <a:cubicBezTo>
                    <a:pt x="739429" y="132975"/>
                    <a:pt x="846422" y="187209"/>
                    <a:pt x="958470" y="208903"/>
                  </a:cubicBezTo>
                  <a:lnTo>
                    <a:pt x="1037672" y="216494"/>
                  </a:lnTo>
                  <a:lnTo>
                    <a:pt x="1086765" y="265588"/>
                  </a:lnTo>
                  <a:lnTo>
                    <a:pt x="1086765" y="265585"/>
                  </a:lnTo>
                  <a:lnTo>
                    <a:pt x="1037672" y="216492"/>
                  </a:lnTo>
                  <a:lnTo>
                    <a:pt x="1071643" y="219749"/>
                  </a:lnTo>
                  <a:lnTo>
                    <a:pt x="1086765" y="218300"/>
                  </a:lnTo>
                  <a:lnTo>
                    <a:pt x="1086765" y="217826"/>
                  </a:lnTo>
                  <a:lnTo>
                    <a:pt x="1089238" y="218063"/>
                  </a:lnTo>
                  <a:lnTo>
                    <a:pt x="1091710" y="217826"/>
                  </a:lnTo>
                  <a:lnTo>
                    <a:pt x="1091710" y="218300"/>
                  </a:lnTo>
                  <a:lnTo>
                    <a:pt x="1106832" y="219749"/>
                  </a:lnTo>
                  <a:lnTo>
                    <a:pt x="1114046" y="219058"/>
                  </a:lnTo>
                  <a:lnTo>
                    <a:pt x="1114046" y="243249"/>
                  </a:lnTo>
                  <a:lnTo>
                    <a:pt x="1091710" y="265585"/>
                  </a:lnTo>
                  <a:lnTo>
                    <a:pt x="1091710" y="265588"/>
                  </a:lnTo>
                  <a:lnTo>
                    <a:pt x="1114046" y="243252"/>
                  </a:lnTo>
                  <a:lnTo>
                    <a:pt x="1114046" y="1200325"/>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3" name="Date Placeholder 2">
            <a:extLst>
              <a:ext uri="{FF2B5EF4-FFF2-40B4-BE49-F238E27FC236}">
                <a16:creationId xmlns:a16="http://schemas.microsoft.com/office/drawing/2014/main" id="{32138081-97D7-B328-E190-2AEFE2EA8EE4}"/>
              </a:ext>
            </a:extLst>
          </p:cNvPr>
          <p:cNvSpPr>
            <a:spLocks noGrp="1"/>
          </p:cNvSpPr>
          <p:nvPr>
            <p:ph type="dt" sz="half" idx="22"/>
          </p:nvPr>
        </p:nvSpPr>
        <p:spPr/>
        <p:txBody>
          <a:bodyPr/>
          <a:lstStyle/>
          <a:p>
            <a:fld id="{FC44A2C0-BE61-4EDF-9FD5-AA7C3C6C4F15}" type="datetime1">
              <a:rPr lang="en-US" smtClean="0"/>
              <a:t>2/23/2023</a:t>
            </a:fld>
            <a:endParaRPr lang="en-US"/>
          </a:p>
        </p:txBody>
      </p:sp>
      <p:sp>
        <p:nvSpPr>
          <p:cNvPr id="4" name="Footer Placeholder 3">
            <a:extLst>
              <a:ext uri="{FF2B5EF4-FFF2-40B4-BE49-F238E27FC236}">
                <a16:creationId xmlns:a16="http://schemas.microsoft.com/office/drawing/2014/main" id="{4C940201-2D26-D759-3D63-5814441A7899}"/>
              </a:ext>
            </a:extLst>
          </p:cNvPr>
          <p:cNvSpPr>
            <a:spLocks noGrp="1"/>
          </p:cNvSpPr>
          <p:nvPr>
            <p:ph type="ftr" sz="quarter" idx="23"/>
          </p:nvPr>
        </p:nvSpPr>
        <p:spPr/>
        <p:txBody>
          <a:bodyPr/>
          <a:lstStyle/>
          <a:p>
            <a:endParaRPr lang="en-US"/>
          </a:p>
        </p:txBody>
      </p:sp>
      <p:sp>
        <p:nvSpPr>
          <p:cNvPr id="7" name="Slide Number Placeholder 6">
            <a:extLst>
              <a:ext uri="{FF2B5EF4-FFF2-40B4-BE49-F238E27FC236}">
                <a16:creationId xmlns:a16="http://schemas.microsoft.com/office/drawing/2014/main" id="{8C2BCCD4-0274-BFA2-B5D3-6480FE8CCA75}"/>
              </a:ext>
            </a:extLst>
          </p:cNvPr>
          <p:cNvSpPr>
            <a:spLocks noGrp="1"/>
          </p:cNvSpPr>
          <p:nvPr>
            <p:ph type="sldNum" sz="quarter" idx="24"/>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7615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F3122EA-1779-00C8-840F-FB101E56D0B9}"/>
              </a:ext>
            </a:extLst>
          </p:cNvPr>
          <p:cNvGraphicFramePr>
            <a:graphicFrameLocks noChangeAspect="1"/>
          </p:cNvGraphicFramePr>
          <p:nvPr>
            <p:custDataLst>
              <p:tags r:id="rId3"/>
            </p:custDataLst>
            <p:extLst>
              <p:ext uri="{D42A27DB-BD31-4B8C-83A1-F6EECF244321}">
                <p14:modId xmlns:p14="http://schemas.microsoft.com/office/powerpoint/2010/main" val="340784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55"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AF3122EA-1779-00C8-840F-FB101E56D0B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ext Placeholder 5">
            <a:extLst>
              <a:ext uri="{FF2B5EF4-FFF2-40B4-BE49-F238E27FC236}">
                <a16:creationId xmlns:a16="http://schemas.microsoft.com/office/drawing/2014/main" id="{5C368CEE-E751-4BE4-74CF-27A47FDFB49E}"/>
              </a:ext>
            </a:extLst>
          </p:cNvPr>
          <p:cNvSpPr>
            <a:spLocks noGrp="1"/>
          </p:cNvSpPr>
          <p:nvPr>
            <p:ph type="body" sz="quarter" idx="14" hasCustomPrompt="1"/>
          </p:nvPr>
        </p:nvSpPr>
        <p:spPr>
          <a:xfrm>
            <a:off x="6788547" y="2372783"/>
            <a:ext cx="4946252" cy="936624"/>
          </a:xfrm>
          <a:solidFill>
            <a:schemeClr val="accent1"/>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20" name="Text Placeholder 5">
            <a:extLst>
              <a:ext uri="{FF2B5EF4-FFF2-40B4-BE49-F238E27FC236}">
                <a16:creationId xmlns:a16="http://schemas.microsoft.com/office/drawing/2014/main" id="{D1A839E2-2083-51A3-6D1E-23506CB0FA69}"/>
              </a:ext>
            </a:extLst>
          </p:cNvPr>
          <p:cNvSpPr>
            <a:spLocks noGrp="1"/>
          </p:cNvSpPr>
          <p:nvPr>
            <p:ph type="body" sz="quarter" idx="15" hasCustomPrompt="1"/>
          </p:nvPr>
        </p:nvSpPr>
        <p:spPr>
          <a:xfrm>
            <a:off x="6788547" y="3548591"/>
            <a:ext cx="4946252"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1" name="Text Placeholder 5">
            <a:extLst>
              <a:ext uri="{FF2B5EF4-FFF2-40B4-BE49-F238E27FC236}">
                <a16:creationId xmlns:a16="http://schemas.microsoft.com/office/drawing/2014/main" id="{A54B016A-4C57-D7ED-94FF-247F0D862378}"/>
              </a:ext>
            </a:extLst>
          </p:cNvPr>
          <p:cNvSpPr>
            <a:spLocks noGrp="1"/>
          </p:cNvSpPr>
          <p:nvPr>
            <p:ph type="body" sz="quarter" idx="16" hasCustomPrompt="1"/>
          </p:nvPr>
        </p:nvSpPr>
        <p:spPr>
          <a:xfrm>
            <a:off x="6788547" y="4724400"/>
            <a:ext cx="4946252"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2" name="Text Placeholder 5">
            <a:extLst>
              <a:ext uri="{FF2B5EF4-FFF2-40B4-BE49-F238E27FC236}">
                <a16:creationId xmlns:a16="http://schemas.microsoft.com/office/drawing/2014/main" id="{B48011A9-1AF3-AB2F-E4F7-6F3BED06C120}"/>
              </a:ext>
            </a:extLst>
          </p:cNvPr>
          <p:cNvSpPr>
            <a:spLocks noGrp="1"/>
          </p:cNvSpPr>
          <p:nvPr>
            <p:ph type="body" sz="quarter" idx="17" hasCustomPrompt="1"/>
          </p:nvPr>
        </p:nvSpPr>
        <p:spPr>
          <a:xfrm>
            <a:off x="6788545" y="1196975"/>
            <a:ext cx="4946252"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3" name="Date Placeholder 2">
            <a:extLst>
              <a:ext uri="{FF2B5EF4-FFF2-40B4-BE49-F238E27FC236}">
                <a16:creationId xmlns:a16="http://schemas.microsoft.com/office/drawing/2014/main" id="{F784241F-1505-D003-218A-3AF5A4B22FCE}"/>
              </a:ext>
            </a:extLst>
          </p:cNvPr>
          <p:cNvSpPr>
            <a:spLocks noGrp="1"/>
          </p:cNvSpPr>
          <p:nvPr>
            <p:ph type="dt" sz="half" idx="10"/>
          </p:nvPr>
        </p:nvSpPr>
        <p:spPr/>
        <p:txBody>
          <a:bodyPr/>
          <a:lstStyle/>
          <a:p>
            <a:fld id="{C35E8F29-45D5-4905-9631-7725269CB11C}" type="datetime1">
              <a:rPr lang="en-US" smtClean="0"/>
              <a:t>2/23/2023</a:t>
            </a:fld>
            <a:endParaRPr lang="en-US"/>
          </a:p>
        </p:txBody>
      </p:sp>
      <p:sp>
        <p:nvSpPr>
          <p:cNvPr id="4" name="Footer Placeholder 3">
            <a:extLst>
              <a:ext uri="{FF2B5EF4-FFF2-40B4-BE49-F238E27FC236}">
                <a16:creationId xmlns:a16="http://schemas.microsoft.com/office/drawing/2014/main" id="{015D8229-8A40-0A52-C25B-825C75289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9442A-7A30-899E-0137-D8574CCF4B3C}"/>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23" name="Text Placeholder 5">
            <a:extLst>
              <a:ext uri="{FF2B5EF4-FFF2-40B4-BE49-F238E27FC236}">
                <a16:creationId xmlns:a16="http://schemas.microsoft.com/office/drawing/2014/main" id="{BCE801BB-013A-E515-1D51-D446574FB00E}"/>
              </a:ext>
            </a:extLst>
          </p:cNvPr>
          <p:cNvSpPr>
            <a:spLocks noGrp="1"/>
          </p:cNvSpPr>
          <p:nvPr>
            <p:ph type="body" sz="quarter" idx="22" hasCustomPrompt="1"/>
          </p:nvPr>
        </p:nvSpPr>
        <p:spPr>
          <a:xfrm>
            <a:off x="955041" y="2372783"/>
            <a:ext cx="4946252" cy="936624"/>
          </a:xfrm>
          <a:solidFill>
            <a:schemeClr val="accent1"/>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8" name="Text Placeholder 5">
            <a:extLst>
              <a:ext uri="{FF2B5EF4-FFF2-40B4-BE49-F238E27FC236}">
                <a16:creationId xmlns:a16="http://schemas.microsoft.com/office/drawing/2014/main" id="{DDA249DE-F39E-D0E7-9800-A1758BB79A9C}"/>
              </a:ext>
            </a:extLst>
          </p:cNvPr>
          <p:cNvSpPr>
            <a:spLocks noGrp="1"/>
          </p:cNvSpPr>
          <p:nvPr>
            <p:ph type="body" sz="quarter" idx="23" hasCustomPrompt="1"/>
          </p:nvPr>
        </p:nvSpPr>
        <p:spPr>
          <a:xfrm>
            <a:off x="955041" y="3548591"/>
            <a:ext cx="4946252"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29" name="Text Placeholder 5">
            <a:extLst>
              <a:ext uri="{FF2B5EF4-FFF2-40B4-BE49-F238E27FC236}">
                <a16:creationId xmlns:a16="http://schemas.microsoft.com/office/drawing/2014/main" id="{AF9CC1FC-E123-3627-9D7C-30FB23FA92DC}"/>
              </a:ext>
            </a:extLst>
          </p:cNvPr>
          <p:cNvSpPr>
            <a:spLocks noGrp="1"/>
          </p:cNvSpPr>
          <p:nvPr>
            <p:ph type="body" sz="quarter" idx="24" hasCustomPrompt="1"/>
          </p:nvPr>
        </p:nvSpPr>
        <p:spPr>
          <a:xfrm>
            <a:off x="955041" y="4724400"/>
            <a:ext cx="4946252"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30" name="Text Placeholder 5">
            <a:extLst>
              <a:ext uri="{FF2B5EF4-FFF2-40B4-BE49-F238E27FC236}">
                <a16:creationId xmlns:a16="http://schemas.microsoft.com/office/drawing/2014/main" id="{FB66098F-1C0C-388A-4A14-BB4D3BA9DC7C}"/>
              </a:ext>
            </a:extLst>
          </p:cNvPr>
          <p:cNvSpPr>
            <a:spLocks noGrp="1"/>
          </p:cNvSpPr>
          <p:nvPr>
            <p:ph type="body" sz="quarter" idx="25" hasCustomPrompt="1"/>
          </p:nvPr>
        </p:nvSpPr>
        <p:spPr>
          <a:xfrm>
            <a:off x="955041" y="1196975"/>
            <a:ext cx="4946252"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11" name="Title 10">
            <a:extLst>
              <a:ext uri="{FF2B5EF4-FFF2-40B4-BE49-F238E27FC236}">
                <a16:creationId xmlns:a16="http://schemas.microsoft.com/office/drawing/2014/main" id="{54A914CA-34A0-5CCF-8942-4D02903ED726}"/>
              </a:ext>
            </a:extLst>
          </p:cNvPr>
          <p:cNvSpPr>
            <a:spLocks noGrp="1"/>
          </p:cNvSpPr>
          <p:nvPr>
            <p:ph type="title"/>
          </p:nvPr>
        </p:nvSpPr>
        <p:spPr/>
        <p:txBody>
          <a:bodyPr vert="horz"/>
          <a:lstStyle/>
          <a:p>
            <a:r>
              <a:rPr lang="en-US"/>
              <a:t>Click to edit Master title style</a:t>
            </a:r>
          </a:p>
        </p:txBody>
      </p:sp>
      <p:graphicFrame>
        <p:nvGraphicFramePr>
          <p:cNvPr id="35" name="Object 34">
            <a:extLst>
              <a:ext uri="{FF2B5EF4-FFF2-40B4-BE49-F238E27FC236}">
                <a16:creationId xmlns:a16="http://schemas.microsoft.com/office/drawing/2014/main" id="{44E001EC-7EE6-98F5-5D54-018F505A666B}"/>
              </a:ext>
            </a:extLst>
          </p:cNvPr>
          <p:cNvGraphicFramePr>
            <a:graphicFrameLocks noChangeAspect="1"/>
          </p:cNvGraphicFramePr>
          <p:nvPr userDrawn="1">
            <p:custDataLst>
              <p:tags r:id="rId4"/>
            </p:custDataLst>
            <p:extLst>
              <p:ext uri="{D42A27DB-BD31-4B8C-83A1-F6EECF244321}">
                <p14:modId xmlns:p14="http://schemas.microsoft.com/office/powerpoint/2010/main" val="1037045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56" name="think-cell Slide" r:id="rId8" imgW="306" imgH="306" progId="TCLayout.ActiveDocument.1">
                  <p:embed/>
                </p:oleObj>
              </mc:Choice>
              <mc:Fallback>
                <p:oleObj name="think-cell Slide" r:id="rId8" imgW="306" imgH="306" progId="TCLayout.ActiveDocument.1">
                  <p:embed/>
                  <p:pic>
                    <p:nvPicPr>
                      <p:cNvPr id="35" name="Object 34">
                        <a:extLst>
                          <a:ext uri="{FF2B5EF4-FFF2-40B4-BE49-F238E27FC236}">
                            <a16:creationId xmlns:a16="http://schemas.microsoft.com/office/drawing/2014/main" id="{44E001EC-7EE6-98F5-5D54-018F505A666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2020E2A-11C0-BDDA-BBB2-F89B217C707C}"/>
              </a:ext>
            </a:extLst>
          </p:cNvPr>
          <p:cNvSpPr>
            <a:spLocks noGrp="1"/>
          </p:cNvSpPr>
          <p:nvPr>
            <p:ph type="body" sz="quarter" idx="30" hasCustomPrompt="1"/>
          </p:nvPr>
        </p:nvSpPr>
        <p:spPr>
          <a:xfrm>
            <a:off x="457200" y="1197287"/>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tx2"/>
                </a:solidFill>
              </a:defRPr>
            </a:lvl1pPr>
          </a:lstStyle>
          <a:p>
            <a:pPr lvl="0"/>
            <a:r>
              <a:rPr lang="en-GB"/>
              <a:t>00:00</a:t>
            </a:r>
            <a:br>
              <a:rPr lang="en-GB"/>
            </a:br>
            <a:r>
              <a:rPr lang="en-US"/>
              <a:t>am</a:t>
            </a:r>
            <a:endParaRPr lang="en-GB"/>
          </a:p>
        </p:txBody>
      </p:sp>
      <p:sp>
        <p:nvSpPr>
          <p:cNvPr id="8" name="Text Placeholder 6">
            <a:extLst>
              <a:ext uri="{FF2B5EF4-FFF2-40B4-BE49-F238E27FC236}">
                <a16:creationId xmlns:a16="http://schemas.microsoft.com/office/drawing/2014/main" id="{33244AFE-7A2D-EC1B-BBCF-3C9BD7BB3154}"/>
              </a:ext>
            </a:extLst>
          </p:cNvPr>
          <p:cNvSpPr>
            <a:spLocks noGrp="1"/>
          </p:cNvSpPr>
          <p:nvPr>
            <p:ph type="body" sz="quarter" idx="31" hasCustomPrompt="1"/>
          </p:nvPr>
        </p:nvSpPr>
        <p:spPr>
          <a:xfrm>
            <a:off x="457200" y="2373095"/>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1"/>
                </a:solidFill>
              </a:defRPr>
            </a:lvl1pPr>
          </a:lstStyle>
          <a:p>
            <a:pPr lvl="0"/>
            <a:r>
              <a:rPr lang="en-GB"/>
              <a:t>00:00</a:t>
            </a:r>
            <a:br>
              <a:rPr lang="en-GB"/>
            </a:br>
            <a:r>
              <a:rPr lang="en-US"/>
              <a:t>am</a:t>
            </a:r>
            <a:endParaRPr lang="en-GB"/>
          </a:p>
        </p:txBody>
      </p:sp>
      <p:sp>
        <p:nvSpPr>
          <p:cNvPr id="9" name="Text Placeholder 6">
            <a:extLst>
              <a:ext uri="{FF2B5EF4-FFF2-40B4-BE49-F238E27FC236}">
                <a16:creationId xmlns:a16="http://schemas.microsoft.com/office/drawing/2014/main" id="{9F098475-45B7-E9DF-DEEA-7928B8D8B29B}"/>
              </a:ext>
            </a:extLst>
          </p:cNvPr>
          <p:cNvSpPr>
            <a:spLocks noGrp="1"/>
          </p:cNvSpPr>
          <p:nvPr>
            <p:ph type="body" sz="quarter" idx="32" hasCustomPrompt="1"/>
          </p:nvPr>
        </p:nvSpPr>
        <p:spPr>
          <a:xfrm>
            <a:off x="457200" y="3548903"/>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3"/>
                </a:solidFill>
              </a:defRPr>
            </a:lvl1pPr>
          </a:lstStyle>
          <a:p>
            <a:pPr lvl="0"/>
            <a:r>
              <a:rPr lang="en-GB"/>
              <a:t>00:00</a:t>
            </a:r>
            <a:br>
              <a:rPr lang="en-GB"/>
            </a:br>
            <a:r>
              <a:rPr lang="en-US"/>
              <a:t>am</a:t>
            </a:r>
            <a:endParaRPr lang="en-GB"/>
          </a:p>
        </p:txBody>
      </p:sp>
      <p:sp>
        <p:nvSpPr>
          <p:cNvPr id="10" name="Text Placeholder 6">
            <a:extLst>
              <a:ext uri="{FF2B5EF4-FFF2-40B4-BE49-F238E27FC236}">
                <a16:creationId xmlns:a16="http://schemas.microsoft.com/office/drawing/2014/main" id="{F575CEC7-AF3C-89A6-AFEE-ACF6CA702D87}"/>
              </a:ext>
            </a:extLst>
          </p:cNvPr>
          <p:cNvSpPr>
            <a:spLocks noGrp="1"/>
          </p:cNvSpPr>
          <p:nvPr>
            <p:ph type="body" sz="quarter" idx="33" hasCustomPrompt="1"/>
          </p:nvPr>
        </p:nvSpPr>
        <p:spPr>
          <a:xfrm>
            <a:off x="457200" y="4724712"/>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4"/>
                </a:solidFill>
              </a:defRPr>
            </a:lvl1pPr>
          </a:lstStyle>
          <a:p>
            <a:pPr lvl="0"/>
            <a:r>
              <a:rPr lang="en-GB"/>
              <a:t>00:00</a:t>
            </a:r>
            <a:br>
              <a:rPr lang="en-GB"/>
            </a:br>
            <a:r>
              <a:rPr lang="en-US"/>
              <a:t>am</a:t>
            </a:r>
            <a:endParaRPr lang="en-GB"/>
          </a:p>
        </p:txBody>
      </p:sp>
      <p:sp>
        <p:nvSpPr>
          <p:cNvPr id="12" name="Text Placeholder 6">
            <a:extLst>
              <a:ext uri="{FF2B5EF4-FFF2-40B4-BE49-F238E27FC236}">
                <a16:creationId xmlns:a16="http://schemas.microsoft.com/office/drawing/2014/main" id="{65519D58-AEB7-9D2B-AEAD-6F30AFFD5133}"/>
              </a:ext>
            </a:extLst>
          </p:cNvPr>
          <p:cNvSpPr>
            <a:spLocks noGrp="1"/>
          </p:cNvSpPr>
          <p:nvPr>
            <p:ph type="body" sz="quarter" idx="34" hasCustomPrompt="1"/>
          </p:nvPr>
        </p:nvSpPr>
        <p:spPr>
          <a:xfrm>
            <a:off x="6320545" y="1197287"/>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tx2"/>
                </a:solidFill>
              </a:defRPr>
            </a:lvl1pPr>
          </a:lstStyle>
          <a:p>
            <a:pPr lvl="0"/>
            <a:r>
              <a:rPr lang="en-GB"/>
              <a:t>00:00</a:t>
            </a:r>
            <a:br>
              <a:rPr lang="en-GB"/>
            </a:br>
            <a:r>
              <a:rPr lang="en-US"/>
              <a:t>am</a:t>
            </a:r>
            <a:endParaRPr lang="en-GB"/>
          </a:p>
        </p:txBody>
      </p:sp>
      <p:sp>
        <p:nvSpPr>
          <p:cNvPr id="13" name="Text Placeholder 6">
            <a:extLst>
              <a:ext uri="{FF2B5EF4-FFF2-40B4-BE49-F238E27FC236}">
                <a16:creationId xmlns:a16="http://schemas.microsoft.com/office/drawing/2014/main" id="{BEBB42D6-E656-7FE4-212F-6267AE6E6A8B}"/>
              </a:ext>
            </a:extLst>
          </p:cNvPr>
          <p:cNvSpPr>
            <a:spLocks noGrp="1"/>
          </p:cNvSpPr>
          <p:nvPr>
            <p:ph type="body" sz="quarter" idx="35" hasCustomPrompt="1"/>
          </p:nvPr>
        </p:nvSpPr>
        <p:spPr>
          <a:xfrm>
            <a:off x="6320545" y="2373095"/>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1"/>
                </a:solidFill>
              </a:defRPr>
            </a:lvl1pPr>
          </a:lstStyle>
          <a:p>
            <a:pPr lvl="0"/>
            <a:r>
              <a:rPr lang="en-GB"/>
              <a:t>00:00</a:t>
            </a:r>
            <a:br>
              <a:rPr lang="en-GB"/>
            </a:br>
            <a:r>
              <a:rPr lang="en-US"/>
              <a:t>am</a:t>
            </a:r>
            <a:endParaRPr lang="en-GB"/>
          </a:p>
        </p:txBody>
      </p:sp>
      <p:sp>
        <p:nvSpPr>
          <p:cNvPr id="14" name="Text Placeholder 6">
            <a:extLst>
              <a:ext uri="{FF2B5EF4-FFF2-40B4-BE49-F238E27FC236}">
                <a16:creationId xmlns:a16="http://schemas.microsoft.com/office/drawing/2014/main" id="{974BB80C-6662-B20B-AFAE-8CE0227B9D56}"/>
              </a:ext>
            </a:extLst>
          </p:cNvPr>
          <p:cNvSpPr>
            <a:spLocks noGrp="1"/>
          </p:cNvSpPr>
          <p:nvPr>
            <p:ph type="body" sz="quarter" idx="36" hasCustomPrompt="1"/>
          </p:nvPr>
        </p:nvSpPr>
        <p:spPr>
          <a:xfrm>
            <a:off x="6320545" y="3548903"/>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3"/>
                </a:solidFill>
              </a:defRPr>
            </a:lvl1pPr>
          </a:lstStyle>
          <a:p>
            <a:pPr lvl="0"/>
            <a:r>
              <a:rPr lang="en-GB"/>
              <a:t>00:00</a:t>
            </a:r>
            <a:br>
              <a:rPr lang="en-GB"/>
            </a:br>
            <a:r>
              <a:rPr lang="en-US"/>
              <a:t>am</a:t>
            </a:r>
            <a:endParaRPr lang="en-GB"/>
          </a:p>
        </p:txBody>
      </p:sp>
      <p:sp>
        <p:nvSpPr>
          <p:cNvPr id="15" name="Text Placeholder 6">
            <a:extLst>
              <a:ext uri="{FF2B5EF4-FFF2-40B4-BE49-F238E27FC236}">
                <a16:creationId xmlns:a16="http://schemas.microsoft.com/office/drawing/2014/main" id="{90C014B4-D61D-611F-A4FF-430ABD98617C}"/>
              </a:ext>
            </a:extLst>
          </p:cNvPr>
          <p:cNvSpPr>
            <a:spLocks noGrp="1"/>
          </p:cNvSpPr>
          <p:nvPr>
            <p:ph type="body" sz="quarter" idx="37" hasCustomPrompt="1"/>
          </p:nvPr>
        </p:nvSpPr>
        <p:spPr>
          <a:xfrm>
            <a:off x="6320545" y="4724712"/>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4"/>
                </a:solidFill>
              </a:defRPr>
            </a:lvl1pPr>
          </a:lstStyle>
          <a:p>
            <a:pPr lvl="0"/>
            <a:r>
              <a:rPr lang="en-GB"/>
              <a:t>00:00</a:t>
            </a:r>
            <a:br>
              <a:rPr lang="en-GB"/>
            </a:br>
            <a:r>
              <a:rPr lang="en-US"/>
              <a:t>am</a:t>
            </a:r>
            <a:endParaRPr lang="en-GB"/>
          </a:p>
        </p:txBody>
      </p:sp>
    </p:spTree>
    <p:custDataLst>
      <p:tags r:id="rId2"/>
    </p:custDataLst>
    <p:extLst>
      <p:ext uri="{BB962C8B-B14F-4D97-AF65-F5344CB8AC3E}">
        <p14:creationId xmlns:p14="http://schemas.microsoft.com/office/powerpoint/2010/main" val="372647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46CD6EA-B4AA-E178-94CD-62F690472786}"/>
              </a:ext>
            </a:extLst>
          </p:cNvPr>
          <p:cNvSpPr>
            <a:spLocks noGrp="1"/>
          </p:cNvSpPr>
          <p:nvPr>
            <p:ph idx="1"/>
          </p:nvPr>
        </p:nvSpPr>
        <p:spPr/>
        <p:txBody>
          <a:bodyPr/>
          <a:lstStyle>
            <a:lvl1pPr>
              <a:defRPr sz="2200"/>
            </a:lvl1pPr>
            <a:lvl2pPr>
              <a:spcBef>
                <a:spcPts val="300"/>
              </a:spcBef>
              <a:defRPr sz="2000"/>
            </a:lvl2pPr>
            <a:lvl3pPr>
              <a:spcBef>
                <a:spcPts val="300"/>
              </a:spcBef>
              <a:defRPr sz="2000"/>
            </a:lvl3pPr>
            <a:lvl4pPr>
              <a:spcBef>
                <a:spcPts val="300"/>
              </a:spcBef>
              <a:defRPr sz="2000"/>
            </a:lvl4pPr>
            <a:lvl5pPr>
              <a:spcBef>
                <a:spcPts val="3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AA159-3B9D-3211-4AA8-1B19F882BFE1}"/>
              </a:ext>
            </a:extLst>
          </p:cNvPr>
          <p:cNvSpPr>
            <a:spLocks noGrp="1"/>
          </p:cNvSpPr>
          <p:nvPr>
            <p:ph type="dt" sz="half" idx="10"/>
          </p:nvPr>
        </p:nvSpPr>
        <p:spPr/>
        <p:txBody>
          <a:bodyPr/>
          <a:lstStyle/>
          <a:p>
            <a:fld id="{BABFE860-21FD-4DA0-9E9A-92548ED661C3}" type="datetime1">
              <a:rPr lang="en-US" smtClean="0"/>
              <a:t>2/23/2023</a:t>
            </a:fld>
            <a:endParaRPr lang="en-US"/>
          </a:p>
        </p:txBody>
      </p:sp>
      <p:sp>
        <p:nvSpPr>
          <p:cNvPr id="8" name="Footer Placeholder 7">
            <a:extLst>
              <a:ext uri="{FF2B5EF4-FFF2-40B4-BE49-F238E27FC236}">
                <a16:creationId xmlns:a16="http://schemas.microsoft.com/office/drawing/2014/main" id="{CEB830FF-6C5F-2FD4-4E1E-7277A5D311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1827B6-25B8-98D2-B1A3-97F9AD9A942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108688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101209D4-078A-4AA5-8039-CAF02E6D6A01}"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9091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Image 2" preserve="1">
  <p:cSld name="Text/Image 2">
    <p:spTree>
      <p:nvGrpSpPr>
        <p:cNvPr id="1" name="Shape 31"/>
        <p:cNvGrpSpPr/>
        <p:nvPr/>
      </p:nvGrpSpPr>
      <p:grpSpPr>
        <a:xfrm>
          <a:off x="0" y="0"/>
          <a:ext cx="0" cy="0"/>
          <a:chOff x="0" y="0"/>
          <a:chExt cx="0" cy="0"/>
        </a:xfrm>
      </p:grpSpPr>
      <p:sp>
        <p:nvSpPr>
          <p:cNvPr id="10" name="Text Placeholder 21">
            <a:extLst>
              <a:ext uri="{FF2B5EF4-FFF2-40B4-BE49-F238E27FC236}">
                <a16:creationId xmlns:a16="http://schemas.microsoft.com/office/drawing/2014/main" id="{3728EB86-C468-A04F-BED5-713DE38B94F7}"/>
              </a:ext>
            </a:extLst>
          </p:cNvPr>
          <p:cNvSpPr>
            <a:spLocks noGrp="1"/>
          </p:cNvSpPr>
          <p:nvPr>
            <p:ph type="body" sz="quarter" idx="14" hasCustomPrompt="1"/>
          </p:nvPr>
        </p:nvSpPr>
        <p:spPr>
          <a:xfrm>
            <a:off x="493183" y="533400"/>
            <a:ext cx="6282268"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2" name="Google Shape;155;p23">
            <a:extLst>
              <a:ext uri="{FF2B5EF4-FFF2-40B4-BE49-F238E27FC236}">
                <a16:creationId xmlns:a16="http://schemas.microsoft.com/office/drawing/2014/main" id="{2A87C7CF-F8D4-3D45-BF39-436D812BE2F0}"/>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4" name="Google Shape;157;p23">
            <a:extLst>
              <a:ext uri="{FF2B5EF4-FFF2-40B4-BE49-F238E27FC236}">
                <a16:creationId xmlns:a16="http://schemas.microsoft.com/office/drawing/2014/main" id="{786D0DC3-54E8-814D-B1E6-DE86E844A0D7}"/>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5" name="Google Shape;158;p23">
            <a:extLst>
              <a:ext uri="{FF2B5EF4-FFF2-40B4-BE49-F238E27FC236}">
                <a16:creationId xmlns:a16="http://schemas.microsoft.com/office/drawing/2014/main" id="{5603BF2E-6AEE-6948-9CB3-F12CDB8D8FF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6" name="Google Shape;184;p25">
            <a:extLst>
              <a:ext uri="{FF2B5EF4-FFF2-40B4-BE49-F238E27FC236}">
                <a16:creationId xmlns:a16="http://schemas.microsoft.com/office/drawing/2014/main" id="{EFD6C8EE-1478-CB4B-AC97-8940FD8F11BA}"/>
              </a:ext>
            </a:extLst>
          </p:cNvPr>
          <p:cNvCxnSpPr>
            <a:cxnSpLocks/>
          </p:cNvCxnSpPr>
          <p:nvPr/>
        </p:nvCxnSpPr>
        <p:spPr>
          <a:xfrm>
            <a:off x="494401" y="1215367"/>
            <a:ext cx="6280897" cy="0"/>
          </a:xfrm>
          <a:prstGeom prst="straightConnector1">
            <a:avLst/>
          </a:prstGeom>
          <a:noFill/>
          <a:ln w="19050" cap="flat" cmpd="sng">
            <a:solidFill>
              <a:schemeClr val="dk1"/>
            </a:solidFill>
            <a:prstDash val="solid"/>
            <a:round/>
            <a:headEnd type="none" w="med" len="med"/>
            <a:tailEnd type="none" w="med" len="med"/>
          </a:ln>
        </p:spPr>
      </p:cxnSp>
      <p:sp>
        <p:nvSpPr>
          <p:cNvPr id="17" name="Content Placeholder 10">
            <a:extLst>
              <a:ext uri="{FF2B5EF4-FFF2-40B4-BE49-F238E27FC236}">
                <a16:creationId xmlns:a16="http://schemas.microsoft.com/office/drawing/2014/main" id="{AE1D2B6F-DFFA-1B40-BB88-38210E8488C0}"/>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18" name="Text Placeholder 18">
            <a:extLst>
              <a:ext uri="{FF2B5EF4-FFF2-40B4-BE49-F238E27FC236}">
                <a16:creationId xmlns:a16="http://schemas.microsoft.com/office/drawing/2014/main" id="{205C3D63-139B-1646-8B97-17C069895933}"/>
              </a:ext>
            </a:extLst>
          </p:cNvPr>
          <p:cNvSpPr>
            <a:spLocks noGrp="1"/>
          </p:cNvSpPr>
          <p:nvPr>
            <p:ph type="body" sz="quarter" idx="16" hasCustomPrompt="1"/>
          </p:nvPr>
        </p:nvSpPr>
        <p:spPr>
          <a:xfrm>
            <a:off x="530267" y="1470484"/>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19" name="Content Placeholder 10">
            <a:extLst>
              <a:ext uri="{FF2B5EF4-FFF2-40B4-BE49-F238E27FC236}">
                <a16:creationId xmlns:a16="http://schemas.microsoft.com/office/drawing/2014/main" id="{FB2753BE-9581-A642-99F8-6387ADBBDA46}"/>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3" name="Google Shape;156;p23">
            <a:extLst>
              <a:ext uri="{FF2B5EF4-FFF2-40B4-BE49-F238E27FC236}">
                <a16:creationId xmlns:a16="http://schemas.microsoft.com/office/drawing/2014/main" id="{FA5E6FC0-7922-D04E-B2CF-78518857AC26}"/>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
        <p:nvSpPr>
          <p:cNvPr id="20" name="Picture Placeholder 2">
            <a:extLst>
              <a:ext uri="{FF2B5EF4-FFF2-40B4-BE49-F238E27FC236}">
                <a16:creationId xmlns:a16="http://schemas.microsoft.com/office/drawing/2014/main" id="{6F5D9FB5-40CD-E040-8AF8-5EAAA811B077}"/>
              </a:ext>
            </a:extLst>
          </p:cNvPr>
          <p:cNvSpPr>
            <a:spLocks noGrp="1"/>
          </p:cNvSpPr>
          <p:nvPr>
            <p:ph type="pic" sz="quarter" idx="19"/>
          </p:nvPr>
        </p:nvSpPr>
        <p:spPr>
          <a:xfrm>
            <a:off x="7267000" y="0"/>
            <a:ext cx="4925001" cy="6480600"/>
          </a:xfrm>
        </p:spPr>
        <p:txBody>
          <a:bodyPr/>
          <a:lstStyle>
            <a:lvl1pPr marL="0" indent="0">
              <a:lnSpc>
                <a:spcPct val="100000"/>
              </a:lnSpc>
              <a:buNone/>
              <a:defRPr/>
            </a:lvl1pPr>
          </a:lstStyle>
          <a:p>
            <a:r>
              <a:rPr lang="en-US"/>
              <a:t>Click icon to add picture</a:t>
            </a:r>
          </a:p>
        </p:txBody>
      </p:sp>
    </p:spTree>
    <p:extLst>
      <p:ext uri="{BB962C8B-B14F-4D97-AF65-F5344CB8AC3E}">
        <p14:creationId xmlns:p14="http://schemas.microsoft.com/office/powerpoint/2010/main" val="24569669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CB07A97-2153-340C-3C56-95BEA8874A27}"/>
              </a:ext>
            </a:extLst>
          </p:cNvPr>
          <p:cNvGraphicFramePr>
            <a:graphicFrameLocks noChangeAspect="1"/>
          </p:cNvGraphicFramePr>
          <p:nvPr>
            <p:custDataLst>
              <p:tags r:id="rId3"/>
            </p:custDataLst>
            <p:extLst>
              <p:ext uri="{D42A27DB-BD31-4B8C-83A1-F6EECF244321}">
                <p14:modId xmlns:p14="http://schemas.microsoft.com/office/powerpoint/2010/main" val="333300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4" name="think-cell Slide" r:id="rId5" imgW="306" imgH="306" progId="TCLayout.ActiveDocument.1">
                  <p:embed/>
                </p:oleObj>
              </mc:Choice>
              <mc:Fallback>
                <p:oleObj name="think-cell Slide" r:id="rId5" imgW="306" imgH="306" progId="TCLayout.ActiveDocument.1">
                  <p:embed/>
                  <p:pic>
                    <p:nvPicPr>
                      <p:cNvPr id="11" name="Object 10" hidden="1">
                        <a:extLst>
                          <a:ext uri="{FF2B5EF4-FFF2-40B4-BE49-F238E27FC236}">
                            <a16:creationId xmlns:a16="http://schemas.microsoft.com/office/drawing/2014/main" id="{BCB07A97-2153-340C-3C56-95BEA8874A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7DAF95A2-635F-6DDA-4091-0944F8CABE2A}"/>
              </a:ext>
            </a:extLst>
          </p:cNvPr>
          <p:cNvSpPr>
            <a:spLocks noGrp="1"/>
          </p:cNvSpPr>
          <p:nvPr>
            <p:ph sz="half" idx="2"/>
          </p:nvPr>
        </p:nvSpPr>
        <p:spPr>
          <a:xfrm>
            <a:off x="484895" y="2598765"/>
            <a:ext cx="5404628" cy="3493770"/>
          </a:xfrm>
          <a:custGeom>
            <a:avLst/>
            <a:gdLst>
              <a:gd name="connsiteX0" fmla="*/ 0 w 5404628"/>
              <a:gd name="connsiteY0" fmla="*/ 0 h 3493770"/>
              <a:gd name="connsiteX1" fmla="*/ 5404628 w 5404628"/>
              <a:gd name="connsiteY1" fmla="*/ 0 h 3493770"/>
              <a:gd name="connsiteX2" fmla="*/ 5404628 w 5404628"/>
              <a:gd name="connsiteY2" fmla="*/ 3071509 h 3493770"/>
              <a:gd name="connsiteX3" fmla="*/ 4982367 w 5404628"/>
              <a:gd name="connsiteY3" fmla="*/ 3493770 h 3493770"/>
              <a:gd name="connsiteX4" fmla="*/ 422261 w 5404628"/>
              <a:gd name="connsiteY4" fmla="*/ 3493770 h 3493770"/>
              <a:gd name="connsiteX5" fmla="*/ 0 w 5404628"/>
              <a:gd name="connsiteY5" fmla="*/ 3071509 h 349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628" h="3493770">
                <a:moveTo>
                  <a:pt x="0" y="0"/>
                </a:moveTo>
                <a:lnTo>
                  <a:pt x="5404628" y="0"/>
                </a:lnTo>
                <a:lnTo>
                  <a:pt x="5404628" y="3071509"/>
                </a:lnTo>
                <a:cubicBezTo>
                  <a:pt x="5404628" y="3304717"/>
                  <a:pt x="5215575" y="3493770"/>
                  <a:pt x="4982367" y="3493770"/>
                </a:cubicBezTo>
                <a:lnTo>
                  <a:pt x="422261" y="3493770"/>
                </a:lnTo>
                <a:cubicBezTo>
                  <a:pt x="189053" y="3493770"/>
                  <a:pt x="0" y="3304717"/>
                  <a:pt x="0" y="3071509"/>
                </a:cubicBezTo>
                <a:close/>
              </a:path>
            </a:pathLst>
          </a:custGeom>
          <a:solidFill>
            <a:schemeClr val="bg1"/>
          </a:solidFill>
          <a:effectLst>
            <a:outerShdw blurRad="127000" sx="102000" sy="102000" algn="ctr" rotWithShape="0">
              <a:prstClr val="black">
                <a:alpha val="10000"/>
              </a:prstClr>
            </a:outerShdw>
          </a:effectLst>
        </p:spPr>
        <p:txBody>
          <a:bodyPr wrap="square" lIns="180000" tIns="360000" rIns="180000" bIns="180000" anchor="t">
            <a:noAutofit/>
          </a:bodyPr>
          <a:lstStyle>
            <a:lvl1pPr>
              <a:spcBef>
                <a:spcPts val="1000"/>
              </a:spcBef>
              <a:buClr>
                <a:schemeClr val="accent3"/>
              </a:buClr>
              <a:defRPr sz="2400"/>
            </a:lvl1pPr>
            <a:lvl2pPr>
              <a:spcBef>
                <a:spcPts val="1000"/>
              </a:spcBef>
              <a:buClr>
                <a:schemeClr val="accent3"/>
              </a:buClr>
              <a:defRPr sz="2400"/>
            </a:lvl2pPr>
            <a:lvl3pPr>
              <a:spcBef>
                <a:spcPts val="1000"/>
              </a:spcBef>
              <a:buClr>
                <a:schemeClr val="accent3"/>
              </a:buClr>
              <a:defRPr sz="2400"/>
            </a:lvl3pPr>
            <a:lvl4pPr>
              <a:spcBef>
                <a:spcPts val="1000"/>
              </a:spcBef>
              <a:buClr>
                <a:schemeClr val="accent3"/>
              </a:buClr>
              <a:defRPr sz="2400"/>
            </a:lvl4pPr>
            <a:lvl5pPr>
              <a:spcBef>
                <a:spcPts val="1000"/>
              </a:spcBef>
              <a:buClr>
                <a:schemeClr val="accent3"/>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75898194-73A1-CC87-2829-CDE6A5F40EEF}"/>
              </a:ext>
            </a:extLst>
          </p:cNvPr>
          <p:cNvSpPr>
            <a:spLocks noGrp="1"/>
          </p:cNvSpPr>
          <p:nvPr>
            <p:ph sz="quarter" idx="4"/>
          </p:nvPr>
        </p:nvSpPr>
        <p:spPr>
          <a:xfrm>
            <a:off x="6302479" y="2598765"/>
            <a:ext cx="5409452" cy="3494060"/>
          </a:xfrm>
          <a:custGeom>
            <a:avLst/>
            <a:gdLst>
              <a:gd name="connsiteX0" fmla="*/ 0 w 5409452"/>
              <a:gd name="connsiteY0" fmla="*/ 0 h 3494060"/>
              <a:gd name="connsiteX1" fmla="*/ 5409452 w 5409452"/>
              <a:gd name="connsiteY1" fmla="*/ 0 h 3494060"/>
              <a:gd name="connsiteX2" fmla="*/ 5409452 w 5409452"/>
              <a:gd name="connsiteY2" fmla="*/ 3081526 h 3494060"/>
              <a:gd name="connsiteX3" fmla="*/ 4996918 w 5409452"/>
              <a:gd name="connsiteY3" fmla="*/ 3494060 h 3494060"/>
              <a:gd name="connsiteX4" fmla="*/ 412534 w 5409452"/>
              <a:gd name="connsiteY4" fmla="*/ 3494060 h 3494060"/>
              <a:gd name="connsiteX5" fmla="*/ 0 w 5409452"/>
              <a:gd name="connsiteY5" fmla="*/ 3081526 h 349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9452" h="3494060">
                <a:moveTo>
                  <a:pt x="0" y="0"/>
                </a:moveTo>
                <a:lnTo>
                  <a:pt x="5409452" y="0"/>
                </a:lnTo>
                <a:lnTo>
                  <a:pt x="5409452" y="3081526"/>
                </a:lnTo>
                <a:cubicBezTo>
                  <a:pt x="5409452" y="3309362"/>
                  <a:pt x="5224754" y="3494060"/>
                  <a:pt x="4996918" y="3494060"/>
                </a:cubicBezTo>
                <a:lnTo>
                  <a:pt x="412534" y="3494060"/>
                </a:lnTo>
                <a:cubicBezTo>
                  <a:pt x="184698" y="3494060"/>
                  <a:pt x="0" y="3309362"/>
                  <a:pt x="0" y="3081526"/>
                </a:cubicBezTo>
                <a:close/>
              </a:path>
            </a:pathLst>
          </a:custGeom>
          <a:solidFill>
            <a:schemeClr val="bg1"/>
          </a:solidFill>
          <a:effectLst>
            <a:outerShdw blurRad="127000" sx="102000" sy="102000" algn="ctr" rotWithShape="0">
              <a:prstClr val="black">
                <a:alpha val="10000"/>
              </a:prstClr>
            </a:outerShdw>
          </a:effectLst>
        </p:spPr>
        <p:txBody>
          <a:bodyPr wrap="square" lIns="180000" tIns="360000" rIns="180000" bIns="180000" anchor="t">
            <a:noAutofit/>
          </a:bodyPr>
          <a:lstStyle>
            <a:lvl1pPr>
              <a:spcBef>
                <a:spcPts val="1000"/>
              </a:spcBef>
              <a:defRPr sz="2400"/>
            </a:lvl1pPr>
            <a:lvl2pPr>
              <a:spcBef>
                <a:spcPts val="1000"/>
              </a:spcBef>
              <a:defRPr sz="2400"/>
            </a:lvl2pPr>
            <a:lvl3pPr>
              <a:spcBef>
                <a:spcPts val="1000"/>
              </a:spcBef>
              <a:defRPr sz="2400"/>
            </a:lvl3pPr>
            <a:lvl4pPr>
              <a:spcBef>
                <a:spcPts val="1000"/>
              </a:spcBef>
              <a:defRPr sz="2400"/>
            </a:lvl4pPr>
            <a:lvl5pPr>
              <a:spcBef>
                <a:spcPts val="10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10C88-493B-6CAB-298F-D8121000C3D3}"/>
              </a:ext>
            </a:extLst>
          </p:cNvPr>
          <p:cNvSpPr>
            <a:spLocks noGrp="1"/>
          </p:cNvSpPr>
          <p:nvPr>
            <p:ph type="dt" sz="half" idx="10"/>
          </p:nvPr>
        </p:nvSpPr>
        <p:spPr/>
        <p:txBody>
          <a:bodyPr/>
          <a:lstStyle/>
          <a:p>
            <a:fld id="{FE7BFBBC-57B3-446A-8796-3A0B205B2B27}" type="datetime1">
              <a:rPr lang="en-US" smtClean="0"/>
              <a:t>2/23/2023</a:t>
            </a:fld>
            <a:endParaRPr lang="en-US"/>
          </a:p>
        </p:txBody>
      </p:sp>
      <p:sp>
        <p:nvSpPr>
          <p:cNvPr id="8" name="Footer Placeholder 7">
            <a:extLst>
              <a:ext uri="{FF2B5EF4-FFF2-40B4-BE49-F238E27FC236}">
                <a16:creationId xmlns:a16="http://schemas.microsoft.com/office/drawing/2014/main" id="{0BC915E7-3CAF-308C-4138-B2172BA9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EE14A-07CA-1EEE-93A5-15EEACBE572A}"/>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4" name="Title 13">
            <a:extLst>
              <a:ext uri="{FF2B5EF4-FFF2-40B4-BE49-F238E27FC236}">
                <a16:creationId xmlns:a16="http://schemas.microsoft.com/office/drawing/2014/main" id="{2553464D-8B5E-F3D9-4410-42779691706F}"/>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8AB5E302-C0B7-5A31-3641-74A384120E16}"/>
              </a:ext>
            </a:extLst>
          </p:cNvPr>
          <p:cNvSpPr>
            <a:spLocks noGrp="1"/>
          </p:cNvSpPr>
          <p:nvPr>
            <p:ph type="body" idx="1" hasCustomPrompt="1"/>
          </p:nvPr>
        </p:nvSpPr>
        <p:spPr>
          <a:xfrm>
            <a:off x="484895" y="1211151"/>
            <a:ext cx="5404628" cy="1387614"/>
          </a:xfrm>
          <a:solidFill>
            <a:schemeClr val="accent3"/>
          </a:solidFill>
          <a:effectLst>
            <a:outerShdw blurRad="127000" sx="102000" sy="102000" algn="ctr" rotWithShape="0">
              <a:prstClr val="black">
                <a:alpha val="10000"/>
              </a:prstClr>
            </a:outerShdw>
          </a:effectLst>
        </p:spPr>
        <p:txBody>
          <a:bodyPr lIns="180000" tIns="180000" rIns="180000" bIns="180000" anchor="ctr"/>
          <a:lstStyle>
            <a:lvl1pPr marL="0" indent="0" algn="ctr">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sp>
        <p:nvSpPr>
          <p:cNvPr id="5" name="Text Placeholder 4">
            <a:extLst>
              <a:ext uri="{FF2B5EF4-FFF2-40B4-BE49-F238E27FC236}">
                <a16:creationId xmlns:a16="http://schemas.microsoft.com/office/drawing/2014/main" id="{7B45D118-3439-524A-149A-31A77A527F02}"/>
              </a:ext>
            </a:extLst>
          </p:cNvPr>
          <p:cNvSpPr>
            <a:spLocks noGrp="1"/>
          </p:cNvSpPr>
          <p:nvPr>
            <p:ph type="body" sz="quarter" idx="3" hasCustomPrompt="1"/>
          </p:nvPr>
        </p:nvSpPr>
        <p:spPr>
          <a:xfrm>
            <a:off x="6302479" y="1200533"/>
            <a:ext cx="5409452" cy="1398232"/>
          </a:xfrm>
          <a:solidFill>
            <a:schemeClr val="accent1"/>
          </a:solidFill>
          <a:effectLst>
            <a:outerShdw blurRad="127000" sx="102000" sy="102000" algn="ctr" rotWithShape="0">
              <a:prstClr val="black">
                <a:alpha val="10000"/>
              </a:prstClr>
            </a:outerShdw>
          </a:effectLst>
        </p:spPr>
        <p:txBody>
          <a:bodyPr lIns="180000" tIns="180000" rIns="180000" bIns="180000" anchor="ctr"/>
          <a:lstStyle>
            <a:lvl1pPr marL="0" indent="0" algn="ctr">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spTree>
    <p:custDataLst>
      <p:tags r:id="rId2"/>
    </p:custDataLst>
    <p:extLst>
      <p:ext uri="{BB962C8B-B14F-4D97-AF65-F5344CB8AC3E}">
        <p14:creationId xmlns:p14="http://schemas.microsoft.com/office/powerpoint/2010/main" val="249772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Columns ">
    <p:bg>
      <p:bgPr>
        <a:solidFill>
          <a:schemeClr val="bg1"/>
        </a:solidFill>
        <a:effectLst/>
      </p:bgPr>
    </p:bg>
    <p:spTree>
      <p:nvGrpSpPr>
        <p:cNvPr id="1" name=""/>
        <p:cNvGrpSpPr/>
        <p:nvPr/>
      </p:nvGrpSpPr>
      <p:grpSpPr>
        <a:xfrm>
          <a:off x="0" y="0"/>
          <a:ext cx="0" cy="0"/>
          <a:chOff x="0" y="0"/>
          <a:chExt cx="0" cy="0"/>
        </a:xfrm>
      </p:grpSpPr>
      <p:graphicFrame>
        <p:nvGraphicFramePr>
          <p:cNvPr id="33" name="Object 32" hidden="1">
            <a:extLst>
              <a:ext uri="{FF2B5EF4-FFF2-40B4-BE49-F238E27FC236}">
                <a16:creationId xmlns:a16="http://schemas.microsoft.com/office/drawing/2014/main" id="{354849FB-7880-754B-B1A2-A01EBF94B4A4}"/>
              </a:ext>
            </a:extLst>
          </p:cNvPr>
          <p:cNvGraphicFramePr>
            <a:graphicFrameLocks noChangeAspect="1"/>
          </p:cNvGraphicFramePr>
          <p:nvPr>
            <p:custDataLst>
              <p:tags r:id="rId3"/>
            </p:custDataLst>
            <p:extLst>
              <p:ext uri="{D42A27DB-BD31-4B8C-83A1-F6EECF244321}">
                <p14:modId xmlns:p14="http://schemas.microsoft.com/office/powerpoint/2010/main" val="68916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003" name="think-cell Slide" r:id="rId6" imgW="306" imgH="306" progId="TCLayout.ActiveDocument.1">
                  <p:embed/>
                </p:oleObj>
              </mc:Choice>
              <mc:Fallback>
                <p:oleObj name="think-cell Slide" r:id="rId6" imgW="306" imgH="306" progId="TCLayout.ActiveDocument.1">
                  <p:embed/>
                  <p:pic>
                    <p:nvPicPr>
                      <p:cNvPr id="33" name="Object 32" hidden="1">
                        <a:extLst>
                          <a:ext uri="{FF2B5EF4-FFF2-40B4-BE49-F238E27FC236}">
                            <a16:creationId xmlns:a16="http://schemas.microsoft.com/office/drawing/2014/main" id="{354849FB-7880-754B-B1A2-A01EBF94B4A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E5A68AF4-B91E-4F8A-B832-7605C397C571}"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8" name="Rectangle: Top Corners Rounded 7">
            <a:extLst>
              <a:ext uri="{FF2B5EF4-FFF2-40B4-BE49-F238E27FC236}">
                <a16:creationId xmlns:a16="http://schemas.microsoft.com/office/drawing/2014/main" id="{39A2EA8D-1766-E50B-8696-368C1D93B722}"/>
              </a:ext>
            </a:extLst>
          </p:cNvPr>
          <p:cNvSpPr/>
          <p:nvPr userDrawn="1"/>
        </p:nvSpPr>
        <p:spPr>
          <a:xfrm>
            <a:off x="457200" y="1196975"/>
            <a:ext cx="3519310" cy="4895849"/>
          </a:xfrm>
          <a:prstGeom prst="round2SameRect">
            <a:avLst>
              <a:gd name="adj1" fmla="val 0"/>
              <a:gd name="adj2" fmla="val 10337"/>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A425AD10-227B-8E04-8A8D-B0739173729D}"/>
              </a:ext>
            </a:extLst>
          </p:cNvPr>
          <p:cNvSpPr>
            <a:spLocks/>
          </p:cNvSpPr>
          <p:nvPr/>
        </p:nvSpPr>
        <p:spPr>
          <a:xfrm>
            <a:off x="4336344" y="1194017"/>
            <a:ext cx="3519310" cy="4898875"/>
          </a:xfrm>
          <a:prstGeom prst="round2SameRect">
            <a:avLst>
              <a:gd name="adj1" fmla="val 0"/>
              <a:gd name="adj2" fmla="val 10896"/>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7B056210-DB66-55B3-1A4A-3BCBC562C14B}"/>
              </a:ext>
            </a:extLst>
          </p:cNvPr>
          <p:cNvSpPr>
            <a:spLocks/>
          </p:cNvSpPr>
          <p:nvPr/>
        </p:nvSpPr>
        <p:spPr>
          <a:xfrm>
            <a:off x="8215489" y="1196975"/>
            <a:ext cx="3519310" cy="4895849"/>
          </a:xfrm>
          <a:prstGeom prst="round2SameRect">
            <a:avLst>
              <a:gd name="adj1" fmla="val 0"/>
              <a:gd name="adj2" fmla="val 9778"/>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2FCF950-4CCB-0347-EF69-BB858B145DEB}"/>
              </a:ext>
            </a:extLst>
          </p:cNvPr>
          <p:cNvGrpSpPr/>
          <p:nvPr/>
        </p:nvGrpSpPr>
        <p:grpSpPr>
          <a:xfrm>
            <a:off x="626560" y="769621"/>
            <a:ext cx="3180589" cy="1662581"/>
            <a:chOff x="2800469" y="-917156"/>
            <a:chExt cx="6696862" cy="3500633"/>
          </a:xfrm>
          <a:solidFill>
            <a:schemeClr val="bg1">
              <a:alpha val="10000"/>
            </a:schemeClr>
          </a:solidFill>
        </p:grpSpPr>
        <p:sp>
          <p:nvSpPr>
            <p:cNvPr id="12" name="Freeform: Shape 11">
              <a:extLst>
                <a:ext uri="{FF2B5EF4-FFF2-40B4-BE49-F238E27FC236}">
                  <a16:creationId xmlns:a16="http://schemas.microsoft.com/office/drawing/2014/main" id="{D871F47F-5158-3FE0-79DA-37B148B0B1ED}"/>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3" name="Freeform: Shape 12">
              <a:extLst>
                <a:ext uri="{FF2B5EF4-FFF2-40B4-BE49-F238E27FC236}">
                  <a16:creationId xmlns:a16="http://schemas.microsoft.com/office/drawing/2014/main" id="{15DBBD0B-CA2C-D826-645F-E1EDD7AD23D7}"/>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38CB18EA-79DF-AF8A-97E3-9265EF03EAC6}"/>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00F0287F-2833-16C0-91B6-054563104BD8}"/>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6" name="Freeform: Shape 15">
              <a:extLst>
                <a:ext uri="{FF2B5EF4-FFF2-40B4-BE49-F238E27FC236}">
                  <a16:creationId xmlns:a16="http://schemas.microsoft.com/office/drawing/2014/main" id="{71A0D784-F128-E8B6-45BC-A86BC363E4E7}"/>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97500270-7B64-78E1-F7BF-19F85C7B3826}"/>
              </a:ext>
            </a:extLst>
          </p:cNvPr>
          <p:cNvGrpSpPr/>
          <p:nvPr/>
        </p:nvGrpSpPr>
        <p:grpSpPr>
          <a:xfrm>
            <a:off x="4505704" y="762150"/>
            <a:ext cx="3180589" cy="1662581"/>
            <a:chOff x="2800469" y="-917156"/>
            <a:chExt cx="6696862" cy="3500633"/>
          </a:xfrm>
          <a:solidFill>
            <a:schemeClr val="bg1">
              <a:alpha val="10000"/>
            </a:schemeClr>
          </a:solidFill>
        </p:grpSpPr>
        <p:sp>
          <p:nvSpPr>
            <p:cNvPr id="18" name="Freeform: Shape 17">
              <a:extLst>
                <a:ext uri="{FF2B5EF4-FFF2-40B4-BE49-F238E27FC236}">
                  <a16:creationId xmlns:a16="http://schemas.microsoft.com/office/drawing/2014/main" id="{B1646F36-6AFB-5C39-7ADF-989EBD05691E}"/>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9" name="Freeform: Shape 18">
              <a:extLst>
                <a:ext uri="{FF2B5EF4-FFF2-40B4-BE49-F238E27FC236}">
                  <a16:creationId xmlns:a16="http://schemas.microsoft.com/office/drawing/2014/main" id="{AEA37A41-4F6B-CFC6-13C2-46BB5A1CFC44}"/>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0" name="Freeform: Shape 19">
              <a:extLst>
                <a:ext uri="{FF2B5EF4-FFF2-40B4-BE49-F238E27FC236}">
                  <a16:creationId xmlns:a16="http://schemas.microsoft.com/office/drawing/2014/main" id="{DE9A3A56-D1D8-7EFA-EFFA-8669790F7B9D}"/>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1" name="Freeform: Shape 20">
              <a:extLst>
                <a:ext uri="{FF2B5EF4-FFF2-40B4-BE49-F238E27FC236}">
                  <a16:creationId xmlns:a16="http://schemas.microsoft.com/office/drawing/2014/main" id="{8FF24C39-F8AF-EF5A-BAC1-F33676EA20DB}"/>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2" name="Freeform: Shape 21">
              <a:extLst>
                <a:ext uri="{FF2B5EF4-FFF2-40B4-BE49-F238E27FC236}">
                  <a16:creationId xmlns:a16="http://schemas.microsoft.com/office/drawing/2014/main" id="{9D2881E8-ECA8-343D-1A8E-D8425FD9C4EC}"/>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23" name="Group 22">
            <a:extLst>
              <a:ext uri="{FF2B5EF4-FFF2-40B4-BE49-F238E27FC236}">
                <a16:creationId xmlns:a16="http://schemas.microsoft.com/office/drawing/2014/main" id="{63E9CB13-E5BD-75D0-4B11-B298E424040E}"/>
              </a:ext>
            </a:extLst>
          </p:cNvPr>
          <p:cNvGrpSpPr/>
          <p:nvPr/>
        </p:nvGrpSpPr>
        <p:grpSpPr>
          <a:xfrm>
            <a:off x="8384850" y="769620"/>
            <a:ext cx="3180589" cy="1662581"/>
            <a:chOff x="2800469" y="-917156"/>
            <a:chExt cx="6696862" cy="3500633"/>
          </a:xfrm>
          <a:solidFill>
            <a:schemeClr val="bg1">
              <a:alpha val="10000"/>
            </a:schemeClr>
          </a:solidFill>
        </p:grpSpPr>
        <p:sp>
          <p:nvSpPr>
            <p:cNvPr id="24" name="Freeform: Shape 23">
              <a:extLst>
                <a:ext uri="{FF2B5EF4-FFF2-40B4-BE49-F238E27FC236}">
                  <a16:creationId xmlns:a16="http://schemas.microsoft.com/office/drawing/2014/main" id="{22D221A5-D2FE-5EEC-BBA4-5CDFCE5B76DB}"/>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5" name="Freeform: Shape 24">
              <a:extLst>
                <a:ext uri="{FF2B5EF4-FFF2-40B4-BE49-F238E27FC236}">
                  <a16:creationId xmlns:a16="http://schemas.microsoft.com/office/drawing/2014/main" id="{5188C425-746E-CBF8-CD22-DA4F1662334B}"/>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6" name="Freeform: Shape 25">
              <a:extLst>
                <a:ext uri="{FF2B5EF4-FFF2-40B4-BE49-F238E27FC236}">
                  <a16:creationId xmlns:a16="http://schemas.microsoft.com/office/drawing/2014/main" id="{D46A2352-05BF-19F9-18D3-76D1A0EA283E}"/>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9" name="Freeform: Shape 28">
              <a:extLst>
                <a:ext uri="{FF2B5EF4-FFF2-40B4-BE49-F238E27FC236}">
                  <a16:creationId xmlns:a16="http://schemas.microsoft.com/office/drawing/2014/main" id="{05E574C3-2BCE-A362-669E-BFD6B00D8BCD}"/>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0" name="Freeform: Shape 29">
              <a:extLst>
                <a:ext uri="{FF2B5EF4-FFF2-40B4-BE49-F238E27FC236}">
                  <a16:creationId xmlns:a16="http://schemas.microsoft.com/office/drawing/2014/main" id="{24BC7484-0ED2-5E84-3C7F-1189F7F9CFE8}"/>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687451" y="3052861"/>
            <a:ext cx="3058808" cy="2808287"/>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4566595" y="3052861"/>
            <a:ext cx="3058808" cy="2808287"/>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8435094" y="3050169"/>
            <a:ext cx="3069454" cy="2810980"/>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CF745E8E-305A-258F-A772-89238F000A1F}"/>
              </a:ext>
            </a:extLst>
          </p:cNvPr>
          <p:cNvSpPr>
            <a:spLocks noGrp="1"/>
          </p:cNvSpPr>
          <p:nvPr>
            <p:ph type="body" sz="quarter" idx="16" hasCustomPrompt="1"/>
          </p:nvPr>
        </p:nvSpPr>
        <p:spPr>
          <a:xfrm>
            <a:off x="687451" y="1437855"/>
            <a:ext cx="3069447" cy="1379001"/>
          </a:xfrm>
        </p:spPr>
        <p:txBody>
          <a:bodyPr lIns="72000" anchor="ctr" anchorCtr="0"/>
          <a:lstStyle>
            <a:lvl1pPr marL="0" indent="0" algn="ctr">
              <a:spcBef>
                <a:spcPts val="0"/>
              </a:spcBef>
              <a:buNone/>
              <a:defRPr sz="2400" b="1">
                <a:solidFill>
                  <a:schemeClr val="bg1"/>
                </a:solidFill>
              </a:defRPr>
            </a:lvl1pPr>
          </a:lstStyle>
          <a:p>
            <a:pPr lvl="0"/>
            <a:r>
              <a:rPr lang="en-US"/>
              <a:t>Title here. Keep text short and stay within the text box.</a:t>
            </a:r>
          </a:p>
        </p:txBody>
      </p:sp>
      <p:sp>
        <p:nvSpPr>
          <p:cNvPr id="37" name="Text Placeholder 33">
            <a:extLst>
              <a:ext uri="{FF2B5EF4-FFF2-40B4-BE49-F238E27FC236}">
                <a16:creationId xmlns:a16="http://schemas.microsoft.com/office/drawing/2014/main" id="{665AE713-64A0-62C5-9B25-B3188627E2B9}"/>
              </a:ext>
            </a:extLst>
          </p:cNvPr>
          <p:cNvSpPr>
            <a:spLocks noGrp="1"/>
          </p:cNvSpPr>
          <p:nvPr>
            <p:ph type="body" sz="quarter" idx="17" hasCustomPrompt="1"/>
          </p:nvPr>
        </p:nvSpPr>
        <p:spPr>
          <a:xfrm>
            <a:off x="4590998" y="1429587"/>
            <a:ext cx="3069447" cy="1387969"/>
          </a:xfrm>
        </p:spPr>
        <p:txBody>
          <a:bodyPr lIns="72000" anchor="ctr" anchorCtr="0"/>
          <a:lstStyle>
            <a:lvl1pPr marL="0" indent="0" algn="ctr">
              <a:spcBef>
                <a:spcPts val="0"/>
              </a:spcBef>
              <a:buNone/>
              <a:defRPr sz="2400" b="1">
                <a:solidFill>
                  <a:schemeClr val="bg1"/>
                </a:solidFill>
              </a:defRPr>
            </a:lvl1pPr>
          </a:lstStyle>
          <a:p>
            <a:pPr lvl="0"/>
            <a:r>
              <a:rPr lang="en-US"/>
              <a:t>Title here. Keep text short and stay within the text box.</a:t>
            </a:r>
          </a:p>
        </p:txBody>
      </p:sp>
      <p:sp>
        <p:nvSpPr>
          <p:cNvPr id="38" name="Text Placeholder 33">
            <a:extLst>
              <a:ext uri="{FF2B5EF4-FFF2-40B4-BE49-F238E27FC236}">
                <a16:creationId xmlns:a16="http://schemas.microsoft.com/office/drawing/2014/main" id="{217EB06B-0024-06D0-ADF8-A2474B8CC9A7}"/>
              </a:ext>
            </a:extLst>
          </p:cNvPr>
          <p:cNvSpPr>
            <a:spLocks noGrp="1"/>
          </p:cNvSpPr>
          <p:nvPr>
            <p:ph type="body" sz="quarter" idx="18" hasCustomPrompt="1"/>
          </p:nvPr>
        </p:nvSpPr>
        <p:spPr>
          <a:xfrm>
            <a:off x="8435094" y="1429587"/>
            <a:ext cx="3069447" cy="1387969"/>
          </a:xfrm>
        </p:spPr>
        <p:txBody>
          <a:bodyPr lIns="72000" anchor="ctr" anchorCtr="0"/>
          <a:lstStyle>
            <a:lvl1pPr marL="0" indent="0" algn="ctr" rtl="0">
              <a:spcBef>
                <a:spcPts val="0"/>
              </a:spcBef>
              <a:buNone/>
              <a:defRPr sz="2400" b="1">
                <a:solidFill>
                  <a:schemeClr val="bg1"/>
                </a:solidFill>
              </a:defRPr>
            </a:lvl1pPr>
          </a:lstStyle>
          <a:p>
            <a:pPr lvl="0"/>
            <a:r>
              <a:rPr lang="en-US"/>
              <a:t>Title here. Keep text short and stay within the text box.</a:t>
            </a:r>
          </a:p>
        </p:txBody>
      </p:sp>
      <p:graphicFrame>
        <p:nvGraphicFramePr>
          <p:cNvPr id="35" name="Object 34" hidden="1">
            <a:extLst>
              <a:ext uri="{FF2B5EF4-FFF2-40B4-BE49-F238E27FC236}">
                <a16:creationId xmlns:a16="http://schemas.microsoft.com/office/drawing/2014/main" id="{978FE9BC-D6D0-FF29-76D4-C4241B770A16}"/>
              </a:ext>
            </a:extLst>
          </p:cNvPr>
          <p:cNvGraphicFramePr>
            <a:graphicFrameLocks noChangeAspect="1"/>
          </p:cNvGraphicFramePr>
          <p:nvPr userDrawn="1">
            <p:custDataLst>
              <p:tags r:id="rId4"/>
            </p:custDataLst>
            <p:extLst>
              <p:ext uri="{D42A27DB-BD31-4B8C-83A1-F6EECF244321}">
                <p14:modId xmlns:p14="http://schemas.microsoft.com/office/powerpoint/2010/main" val="698907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004" name="think-cell Slide" r:id="rId8" imgW="306" imgH="306" progId="TCLayout.ActiveDocument.1">
                  <p:embed/>
                </p:oleObj>
              </mc:Choice>
              <mc:Fallback>
                <p:oleObj name="think-cell Slide" r:id="rId8" imgW="306" imgH="306" progId="TCLayout.ActiveDocument.1">
                  <p:embed/>
                  <p:pic>
                    <p:nvPicPr>
                      <p:cNvPr id="35" name="Object 34" hidden="1">
                        <a:extLst>
                          <a:ext uri="{FF2B5EF4-FFF2-40B4-BE49-F238E27FC236}">
                            <a16:creationId xmlns:a16="http://schemas.microsoft.com/office/drawing/2014/main" id="{978FE9BC-D6D0-FF29-76D4-C4241B770A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5026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4 Columns ">
    <p:bg>
      <p:bgPr>
        <a:solidFill>
          <a:schemeClr val="bg1"/>
        </a:solidFill>
        <a:effectLst/>
      </p:bgPr>
    </p:bg>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D9DBEB03-B3B9-8BA1-DF6C-D87168734A96}"/>
              </a:ext>
            </a:extLst>
          </p:cNvPr>
          <p:cNvSpPr/>
          <p:nvPr/>
        </p:nvSpPr>
        <p:spPr>
          <a:xfrm>
            <a:off x="457200" y="1188377"/>
            <a:ext cx="2727091" cy="4904448"/>
          </a:xfrm>
          <a:prstGeom prst="round2SameRect">
            <a:avLst>
              <a:gd name="adj1" fmla="val 2245"/>
              <a:gd name="adj2" fmla="val 1106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18C2826F-0757-47CA-6AD9-B8B9B5E69890}"/>
              </a:ext>
            </a:extLst>
          </p:cNvPr>
          <p:cNvSpPr>
            <a:spLocks/>
          </p:cNvSpPr>
          <p:nvPr/>
        </p:nvSpPr>
        <p:spPr>
          <a:xfrm>
            <a:off x="3303660" y="1188377"/>
            <a:ext cx="2727091" cy="4904448"/>
          </a:xfrm>
          <a:prstGeom prst="round2SameRect">
            <a:avLst>
              <a:gd name="adj1" fmla="val 0"/>
              <a:gd name="adj2" fmla="val 10338"/>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11C729C8-9521-FC15-6909-AA67737D4CDC}"/>
              </a:ext>
            </a:extLst>
          </p:cNvPr>
          <p:cNvSpPr>
            <a:spLocks/>
          </p:cNvSpPr>
          <p:nvPr/>
        </p:nvSpPr>
        <p:spPr>
          <a:xfrm>
            <a:off x="6150120" y="1188377"/>
            <a:ext cx="2727091" cy="4904448"/>
          </a:xfrm>
          <a:prstGeom prst="round2SameRect">
            <a:avLst>
              <a:gd name="adj1" fmla="val 0"/>
              <a:gd name="adj2" fmla="val 10804"/>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23CFA15-26AF-0F91-96B9-CC62BD69083B}"/>
              </a:ext>
            </a:extLst>
          </p:cNvPr>
          <p:cNvGrpSpPr/>
          <p:nvPr/>
        </p:nvGrpSpPr>
        <p:grpSpPr>
          <a:xfrm>
            <a:off x="645016" y="870120"/>
            <a:ext cx="2351459" cy="1229172"/>
            <a:chOff x="2800469" y="-917156"/>
            <a:chExt cx="6696862" cy="3500633"/>
          </a:xfrm>
          <a:solidFill>
            <a:schemeClr val="bg1">
              <a:alpha val="10000"/>
            </a:schemeClr>
          </a:solidFill>
        </p:grpSpPr>
        <p:sp>
          <p:nvSpPr>
            <p:cNvPr id="41" name="Freeform: Shape 40">
              <a:extLst>
                <a:ext uri="{FF2B5EF4-FFF2-40B4-BE49-F238E27FC236}">
                  <a16:creationId xmlns:a16="http://schemas.microsoft.com/office/drawing/2014/main" id="{F4E91725-B867-3418-E53D-33C665B47E14}"/>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2" name="Freeform: Shape 41">
              <a:extLst>
                <a:ext uri="{FF2B5EF4-FFF2-40B4-BE49-F238E27FC236}">
                  <a16:creationId xmlns:a16="http://schemas.microsoft.com/office/drawing/2014/main" id="{A65CC5B5-FED1-6585-A8DB-6A78E9A040FD}"/>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3" name="Freeform: Shape 42">
              <a:extLst>
                <a:ext uri="{FF2B5EF4-FFF2-40B4-BE49-F238E27FC236}">
                  <a16:creationId xmlns:a16="http://schemas.microsoft.com/office/drawing/2014/main" id="{3F9EB378-1372-BB1A-036F-31C44DDC33F1}"/>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4" name="Freeform: Shape 43">
              <a:extLst>
                <a:ext uri="{FF2B5EF4-FFF2-40B4-BE49-F238E27FC236}">
                  <a16:creationId xmlns:a16="http://schemas.microsoft.com/office/drawing/2014/main" id="{55043A50-B38D-7227-ECD9-5589FF0D78B2}"/>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5" name="Freeform: Shape 44">
              <a:extLst>
                <a:ext uri="{FF2B5EF4-FFF2-40B4-BE49-F238E27FC236}">
                  <a16:creationId xmlns:a16="http://schemas.microsoft.com/office/drawing/2014/main" id="{8E32C587-9027-6896-F784-480501623D30}"/>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46" name="Group 45">
            <a:extLst>
              <a:ext uri="{FF2B5EF4-FFF2-40B4-BE49-F238E27FC236}">
                <a16:creationId xmlns:a16="http://schemas.microsoft.com/office/drawing/2014/main" id="{8C7A8FDA-AB0E-F721-FE99-D6F7EA43E8F9}"/>
              </a:ext>
            </a:extLst>
          </p:cNvPr>
          <p:cNvGrpSpPr/>
          <p:nvPr/>
        </p:nvGrpSpPr>
        <p:grpSpPr>
          <a:xfrm>
            <a:off x="3491476" y="870120"/>
            <a:ext cx="2351459" cy="1229172"/>
            <a:chOff x="2800469" y="-917156"/>
            <a:chExt cx="6696862" cy="3500633"/>
          </a:xfrm>
          <a:solidFill>
            <a:schemeClr val="bg1">
              <a:alpha val="10000"/>
            </a:schemeClr>
          </a:solidFill>
        </p:grpSpPr>
        <p:sp>
          <p:nvSpPr>
            <p:cNvPr id="47" name="Freeform: Shape 46">
              <a:extLst>
                <a:ext uri="{FF2B5EF4-FFF2-40B4-BE49-F238E27FC236}">
                  <a16:creationId xmlns:a16="http://schemas.microsoft.com/office/drawing/2014/main" id="{241EF789-EFAD-A2A5-451F-A127954C1BEF}"/>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8" name="Freeform: Shape 47">
              <a:extLst>
                <a:ext uri="{FF2B5EF4-FFF2-40B4-BE49-F238E27FC236}">
                  <a16:creationId xmlns:a16="http://schemas.microsoft.com/office/drawing/2014/main" id="{A82C49BE-CA3F-AEDA-5373-1D8C2ED6D732}"/>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9" name="Freeform: Shape 48">
              <a:extLst>
                <a:ext uri="{FF2B5EF4-FFF2-40B4-BE49-F238E27FC236}">
                  <a16:creationId xmlns:a16="http://schemas.microsoft.com/office/drawing/2014/main" id="{A32A27C6-66B5-624E-9547-74B602A100E6}"/>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0" name="Freeform: Shape 49">
              <a:extLst>
                <a:ext uri="{FF2B5EF4-FFF2-40B4-BE49-F238E27FC236}">
                  <a16:creationId xmlns:a16="http://schemas.microsoft.com/office/drawing/2014/main" id="{3F1A11C1-00AF-4B07-4696-BD51A46162ED}"/>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1" name="Freeform: Shape 50">
              <a:extLst>
                <a:ext uri="{FF2B5EF4-FFF2-40B4-BE49-F238E27FC236}">
                  <a16:creationId xmlns:a16="http://schemas.microsoft.com/office/drawing/2014/main" id="{35126FF4-767B-89D5-9C3A-682E9DC07B65}"/>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0799616B-FDC8-73F9-AAB9-B097532EF8DE}"/>
              </a:ext>
            </a:extLst>
          </p:cNvPr>
          <p:cNvGrpSpPr/>
          <p:nvPr/>
        </p:nvGrpSpPr>
        <p:grpSpPr>
          <a:xfrm>
            <a:off x="6337936" y="870120"/>
            <a:ext cx="2351459" cy="1229172"/>
            <a:chOff x="2800469" y="-917156"/>
            <a:chExt cx="6696862" cy="3500633"/>
          </a:xfrm>
          <a:solidFill>
            <a:schemeClr val="bg1">
              <a:alpha val="10000"/>
            </a:schemeClr>
          </a:solidFill>
        </p:grpSpPr>
        <p:sp>
          <p:nvSpPr>
            <p:cNvPr id="53" name="Freeform: Shape 52">
              <a:extLst>
                <a:ext uri="{FF2B5EF4-FFF2-40B4-BE49-F238E27FC236}">
                  <a16:creationId xmlns:a16="http://schemas.microsoft.com/office/drawing/2014/main" id="{7F0F8EFC-D5B2-D830-ACB2-6744C96CA451}"/>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4" name="Freeform: Shape 53">
              <a:extLst>
                <a:ext uri="{FF2B5EF4-FFF2-40B4-BE49-F238E27FC236}">
                  <a16:creationId xmlns:a16="http://schemas.microsoft.com/office/drawing/2014/main" id="{F908C9AF-CE8C-D688-D1A1-A4652D8CD4FD}"/>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5" name="Freeform: Shape 54">
              <a:extLst>
                <a:ext uri="{FF2B5EF4-FFF2-40B4-BE49-F238E27FC236}">
                  <a16:creationId xmlns:a16="http://schemas.microsoft.com/office/drawing/2014/main" id="{006C3E78-9DB7-913D-0425-AFDE7D4CBBF0}"/>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6" name="Freeform: Shape 55">
              <a:extLst>
                <a:ext uri="{FF2B5EF4-FFF2-40B4-BE49-F238E27FC236}">
                  <a16:creationId xmlns:a16="http://schemas.microsoft.com/office/drawing/2014/main" id="{5E88D2DA-35BE-633D-0E62-4473A18FB2C1}"/>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7" name="Freeform: Shape 56">
              <a:extLst>
                <a:ext uri="{FF2B5EF4-FFF2-40B4-BE49-F238E27FC236}">
                  <a16:creationId xmlns:a16="http://schemas.microsoft.com/office/drawing/2014/main" id="{6DE140BF-8F42-0F58-6761-26A433E05669}"/>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58" name="Rectangle: Top Corners Rounded 57">
            <a:extLst>
              <a:ext uri="{FF2B5EF4-FFF2-40B4-BE49-F238E27FC236}">
                <a16:creationId xmlns:a16="http://schemas.microsoft.com/office/drawing/2014/main" id="{84E08997-BC6B-5755-6492-0F4DB09DB316}"/>
              </a:ext>
            </a:extLst>
          </p:cNvPr>
          <p:cNvSpPr>
            <a:spLocks/>
          </p:cNvSpPr>
          <p:nvPr/>
        </p:nvSpPr>
        <p:spPr>
          <a:xfrm>
            <a:off x="8996580" y="1188377"/>
            <a:ext cx="2727091" cy="4904448"/>
          </a:xfrm>
          <a:prstGeom prst="round2SameRect">
            <a:avLst>
              <a:gd name="adj1" fmla="val 0"/>
              <a:gd name="adj2" fmla="val 10618"/>
            </a:avLst>
          </a:prstGeom>
          <a:solidFill>
            <a:schemeClr val="accent4"/>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4A58BE3-D749-2953-966F-68450758825B}"/>
              </a:ext>
            </a:extLst>
          </p:cNvPr>
          <p:cNvGrpSpPr/>
          <p:nvPr/>
        </p:nvGrpSpPr>
        <p:grpSpPr>
          <a:xfrm>
            <a:off x="9184396" y="870120"/>
            <a:ext cx="2351459" cy="1229172"/>
            <a:chOff x="2800469" y="-917156"/>
            <a:chExt cx="6696862" cy="3500633"/>
          </a:xfrm>
          <a:solidFill>
            <a:schemeClr val="bg1">
              <a:alpha val="10000"/>
            </a:schemeClr>
          </a:solidFill>
        </p:grpSpPr>
        <p:sp>
          <p:nvSpPr>
            <p:cNvPr id="60" name="Freeform: Shape 59">
              <a:extLst>
                <a:ext uri="{FF2B5EF4-FFF2-40B4-BE49-F238E27FC236}">
                  <a16:creationId xmlns:a16="http://schemas.microsoft.com/office/drawing/2014/main" id="{F761E687-0C48-7B2C-2946-761FFD9E3346}"/>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1" name="Freeform: Shape 60">
              <a:extLst>
                <a:ext uri="{FF2B5EF4-FFF2-40B4-BE49-F238E27FC236}">
                  <a16:creationId xmlns:a16="http://schemas.microsoft.com/office/drawing/2014/main" id="{07CFDEA5-5D33-954A-4216-A0E0192145A9}"/>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2" name="Freeform: Shape 61">
              <a:extLst>
                <a:ext uri="{FF2B5EF4-FFF2-40B4-BE49-F238E27FC236}">
                  <a16:creationId xmlns:a16="http://schemas.microsoft.com/office/drawing/2014/main" id="{92B1BD2D-A908-54C9-89C2-BCCF6A3BD5FF}"/>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3" name="Freeform: Shape 62">
              <a:extLst>
                <a:ext uri="{FF2B5EF4-FFF2-40B4-BE49-F238E27FC236}">
                  <a16:creationId xmlns:a16="http://schemas.microsoft.com/office/drawing/2014/main" id="{0417D789-5D59-96B4-8F04-FA1DD72D85B5}"/>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4" name="Freeform: Shape 63">
              <a:extLst>
                <a:ext uri="{FF2B5EF4-FFF2-40B4-BE49-F238E27FC236}">
                  <a16:creationId xmlns:a16="http://schemas.microsoft.com/office/drawing/2014/main" id="{BE2FFD9D-1EB9-1962-9148-34D8197EF0B5}"/>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E1C8631-7EB4-491D-90DF-88607A22603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622206" y="2743471"/>
            <a:ext cx="2397079" cy="3047729"/>
          </a:xfrm>
        </p:spPr>
        <p:txBody>
          <a:bodyPr anchor="ctr"/>
          <a:lstStyle>
            <a:lvl1pPr>
              <a:buClr>
                <a:schemeClr val="bg1"/>
              </a:buClr>
              <a:defRPr sz="22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3468666" y="2743471"/>
            <a:ext cx="2397079" cy="3047729"/>
          </a:xfrm>
        </p:spPr>
        <p:txBody>
          <a:bodyPr anchor="ctr"/>
          <a:lstStyle>
            <a:lvl1pPr>
              <a:buClr>
                <a:schemeClr val="bg1"/>
              </a:buClr>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6315126" y="2743471"/>
            <a:ext cx="2397079" cy="3047729"/>
          </a:xfrm>
        </p:spPr>
        <p:txBody>
          <a:bodyPr anchor="ctr"/>
          <a:lstStyle>
            <a:lvl1pPr>
              <a:buClr>
                <a:schemeClr val="bg1"/>
              </a:buClr>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4" name="Text Placeholder 33">
            <a:extLst>
              <a:ext uri="{FF2B5EF4-FFF2-40B4-BE49-F238E27FC236}">
                <a16:creationId xmlns:a16="http://schemas.microsoft.com/office/drawing/2014/main" id="{CF745E8E-305A-258F-A772-89238F000A1F}"/>
              </a:ext>
            </a:extLst>
          </p:cNvPr>
          <p:cNvSpPr>
            <a:spLocks noGrp="1"/>
          </p:cNvSpPr>
          <p:nvPr>
            <p:ph type="body" sz="quarter" idx="16" hasCustomPrompt="1"/>
          </p:nvPr>
        </p:nvSpPr>
        <p:spPr>
          <a:xfrm>
            <a:off x="622206" y="1343506"/>
            <a:ext cx="2397079" cy="1248619"/>
          </a:xfrm>
        </p:spPr>
        <p:txBody>
          <a:bodyPr lIns="72000" anchor="ctr" anchorCtr="0"/>
          <a:lstStyle>
            <a:lvl1pPr marL="0" indent="0" algn="ctr">
              <a:buNone/>
              <a:defRPr sz="2200" b="1">
                <a:solidFill>
                  <a:schemeClr val="bg1"/>
                </a:solidFill>
              </a:defRPr>
            </a:lvl1pPr>
          </a:lstStyle>
          <a:p>
            <a:pPr lvl="0"/>
            <a:r>
              <a:rPr lang="en-US"/>
              <a:t>Title here. Keep text short and within text box.</a:t>
            </a:r>
          </a:p>
        </p:txBody>
      </p:sp>
      <p:sp>
        <p:nvSpPr>
          <p:cNvPr id="37" name="Text Placeholder 33">
            <a:extLst>
              <a:ext uri="{FF2B5EF4-FFF2-40B4-BE49-F238E27FC236}">
                <a16:creationId xmlns:a16="http://schemas.microsoft.com/office/drawing/2014/main" id="{665AE713-64A0-62C5-9B25-B3188627E2B9}"/>
              </a:ext>
            </a:extLst>
          </p:cNvPr>
          <p:cNvSpPr>
            <a:spLocks noGrp="1"/>
          </p:cNvSpPr>
          <p:nvPr>
            <p:ph type="body" sz="quarter" idx="17" hasCustomPrompt="1"/>
          </p:nvPr>
        </p:nvSpPr>
        <p:spPr>
          <a:xfrm>
            <a:off x="3468666" y="1343506"/>
            <a:ext cx="2397079" cy="1248619"/>
          </a:xfrm>
        </p:spPr>
        <p:txBody>
          <a:bodyPr lIns="72000" anchor="ctr" anchorCtr="0"/>
          <a:lstStyle>
            <a:lvl1pPr marL="0" indent="0" algn="ctr">
              <a:buNone/>
              <a:defRPr sz="2200" b="1">
                <a:solidFill>
                  <a:schemeClr val="bg1"/>
                </a:solidFill>
              </a:defRPr>
            </a:lvl1pPr>
          </a:lstStyle>
          <a:p>
            <a:pPr lvl="0"/>
            <a:r>
              <a:rPr lang="en-US"/>
              <a:t>Title here. Keep text short and within text box.</a:t>
            </a:r>
          </a:p>
        </p:txBody>
      </p:sp>
      <p:sp>
        <p:nvSpPr>
          <p:cNvPr id="38" name="Text Placeholder 33">
            <a:extLst>
              <a:ext uri="{FF2B5EF4-FFF2-40B4-BE49-F238E27FC236}">
                <a16:creationId xmlns:a16="http://schemas.microsoft.com/office/drawing/2014/main" id="{217EB06B-0024-06D0-ADF8-A2474B8CC9A7}"/>
              </a:ext>
            </a:extLst>
          </p:cNvPr>
          <p:cNvSpPr>
            <a:spLocks noGrp="1"/>
          </p:cNvSpPr>
          <p:nvPr>
            <p:ph type="body" sz="quarter" idx="18" hasCustomPrompt="1"/>
          </p:nvPr>
        </p:nvSpPr>
        <p:spPr>
          <a:xfrm>
            <a:off x="6315126" y="1343506"/>
            <a:ext cx="2397079" cy="1248619"/>
          </a:xfrm>
        </p:spPr>
        <p:txBody>
          <a:bodyPr lIns="72000" anchor="ctr" anchorCtr="0"/>
          <a:lstStyle>
            <a:lvl1pPr marL="0" indent="0" algn="ctr" rtl="0">
              <a:buNone/>
              <a:defRPr sz="2200" b="1">
                <a:solidFill>
                  <a:schemeClr val="bg1"/>
                </a:solidFill>
              </a:defRPr>
            </a:lvl1pPr>
          </a:lstStyle>
          <a:p>
            <a:pPr lvl="0"/>
            <a:r>
              <a:rPr lang="en-US"/>
              <a:t>Title here. Keep text short and within text box.</a:t>
            </a:r>
          </a:p>
        </p:txBody>
      </p:sp>
      <p:sp>
        <p:nvSpPr>
          <p:cNvPr id="65" name="Text Placeholder 5">
            <a:extLst>
              <a:ext uri="{FF2B5EF4-FFF2-40B4-BE49-F238E27FC236}">
                <a16:creationId xmlns:a16="http://schemas.microsoft.com/office/drawing/2014/main" id="{F594A588-3333-60EE-66B3-364310F773D7}"/>
              </a:ext>
            </a:extLst>
          </p:cNvPr>
          <p:cNvSpPr>
            <a:spLocks noGrp="1"/>
          </p:cNvSpPr>
          <p:nvPr>
            <p:ph type="body" sz="quarter" idx="19"/>
          </p:nvPr>
        </p:nvSpPr>
        <p:spPr>
          <a:xfrm>
            <a:off x="9178724" y="2743471"/>
            <a:ext cx="2379942" cy="3047729"/>
          </a:xfrm>
        </p:spPr>
        <p:txBody>
          <a:bodyPr anchor="ctr"/>
          <a:lstStyle>
            <a:lvl1pPr rtl="0">
              <a:buClr>
                <a:schemeClr val="bg1"/>
              </a:buClr>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66" name="Text Placeholder 33">
            <a:extLst>
              <a:ext uri="{FF2B5EF4-FFF2-40B4-BE49-F238E27FC236}">
                <a16:creationId xmlns:a16="http://schemas.microsoft.com/office/drawing/2014/main" id="{ED9D41A5-F51B-18AF-53E5-B0F404F54EBF}"/>
              </a:ext>
            </a:extLst>
          </p:cNvPr>
          <p:cNvSpPr>
            <a:spLocks noGrp="1"/>
          </p:cNvSpPr>
          <p:nvPr>
            <p:ph type="body" sz="quarter" idx="20" hasCustomPrompt="1"/>
          </p:nvPr>
        </p:nvSpPr>
        <p:spPr>
          <a:xfrm>
            <a:off x="9161587" y="1343506"/>
            <a:ext cx="2397079" cy="1248619"/>
          </a:xfrm>
        </p:spPr>
        <p:txBody>
          <a:bodyPr lIns="72000" anchor="ctr" anchorCtr="0"/>
          <a:lstStyle>
            <a:lvl1pPr marL="0" indent="0" algn="ctr" rtl="0">
              <a:buNone/>
              <a:defRPr sz="2200" b="1">
                <a:solidFill>
                  <a:schemeClr val="bg1"/>
                </a:solidFill>
              </a:defRPr>
            </a:lvl1pPr>
          </a:lstStyle>
          <a:p>
            <a:pPr lvl="0"/>
            <a:r>
              <a:rPr lang="en-US"/>
              <a:t>Title here. Keep text short and within text box.</a:t>
            </a:r>
          </a:p>
        </p:txBody>
      </p:sp>
    </p:spTree>
    <p:custDataLst>
      <p:tags r:id="rId1"/>
    </p:custDataLst>
    <p:extLst>
      <p:ext uri="{BB962C8B-B14F-4D97-AF65-F5344CB8AC3E}">
        <p14:creationId xmlns:p14="http://schemas.microsoft.com/office/powerpoint/2010/main" val="190966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 Text Boxes With Icons">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6DBAE55-5038-A71E-1BFE-E5EA5A501A62}"/>
              </a:ext>
            </a:extLst>
          </p:cNvPr>
          <p:cNvGraphicFramePr>
            <a:graphicFrameLocks noChangeAspect="1"/>
          </p:cNvGraphicFramePr>
          <p:nvPr>
            <p:custDataLst>
              <p:tags r:id="rId3"/>
            </p:custDataLst>
            <p:extLst>
              <p:ext uri="{D42A27DB-BD31-4B8C-83A1-F6EECF244321}">
                <p14:modId xmlns:p14="http://schemas.microsoft.com/office/powerpoint/2010/main" val="718762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27"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D6DBAE55-5038-A71E-1BFE-E5EA5A501A6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684F872-231B-404B-BC83-AA7F1D8E3DFC}"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60" name="Text Placeholder 5">
            <a:extLst>
              <a:ext uri="{FF2B5EF4-FFF2-40B4-BE49-F238E27FC236}">
                <a16:creationId xmlns:a16="http://schemas.microsoft.com/office/drawing/2014/main" id="{5169C46F-FA5C-FDB2-CFFF-525B81688CD9}"/>
              </a:ext>
            </a:extLst>
          </p:cNvPr>
          <p:cNvSpPr>
            <a:spLocks noGrp="1"/>
          </p:cNvSpPr>
          <p:nvPr>
            <p:ph type="body" sz="quarter" idx="25" hasCustomPrompt="1"/>
          </p:nvPr>
        </p:nvSpPr>
        <p:spPr>
          <a:xfrm>
            <a:off x="949124" y="1567731"/>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61" name="Text Placeholder 5">
            <a:extLst>
              <a:ext uri="{FF2B5EF4-FFF2-40B4-BE49-F238E27FC236}">
                <a16:creationId xmlns:a16="http://schemas.microsoft.com/office/drawing/2014/main" id="{BCD38710-288A-3EF4-BFF2-514B609E0208}"/>
              </a:ext>
            </a:extLst>
          </p:cNvPr>
          <p:cNvSpPr>
            <a:spLocks noGrp="1"/>
          </p:cNvSpPr>
          <p:nvPr>
            <p:ph type="body" sz="quarter" idx="26" hasCustomPrompt="1"/>
          </p:nvPr>
        </p:nvSpPr>
        <p:spPr>
          <a:xfrm>
            <a:off x="949124" y="3006733"/>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62" name="Text Placeholder 5">
            <a:extLst>
              <a:ext uri="{FF2B5EF4-FFF2-40B4-BE49-F238E27FC236}">
                <a16:creationId xmlns:a16="http://schemas.microsoft.com/office/drawing/2014/main" id="{450F5F36-270D-9298-4541-1A62B77A4AE4}"/>
              </a:ext>
            </a:extLst>
          </p:cNvPr>
          <p:cNvSpPr>
            <a:spLocks noGrp="1"/>
          </p:cNvSpPr>
          <p:nvPr>
            <p:ph type="body" sz="quarter" idx="27" hasCustomPrompt="1"/>
          </p:nvPr>
        </p:nvSpPr>
        <p:spPr>
          <a:xfrm>
            <a:off x="949124" y="4445734"/>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70" name="Text Placeholder 5">
            <a:extLst>
              <a:ext uri="{FF2B5EF4-FFF2-40B4-BE49-F238E27FC236}">
                <a16:creationId xmlns:a16="http://schemas.microsoft.com/office/drawing/2014/main" id="{7CF957E1-8B49-F77E-D143-93C28C2375DD}"/>
              </a:ext>
            </a:extLst>
          </p:cNvPr>
          <p:cNvSpPr>
            <a:spLocks noGrp="1"/>
          </p:cNvSpPr>
          <p:nvPr>
            <p:ph type="body" sz="quarter" idx="31" hasCustomPrompt="1"/>
          </p:nvPr>
        </p:nvSpPr>
        <p:spPr>
          <a:xfrm>
            <a:off x="6767443" y="1567731"/>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81" name="Text Placeholder 5">
            <a:extLst>
              <a:ext uri="{FF2B5EF4-FFF2-40B4-BE49-F238E27FC236}">
                <a16:creationId xmlns:a16="http://schemas.microsoft.com/office/drawing/2014/main" id="{9983F294-C78D-F311-2B60-14EC2EC02A9B}"/>
              </a:ext>
            </a:extLst>
          </p:cNvPr>
          <p:cNvSpPr>
            <a:spLocks noGrp="1"/>
          </p:cNvSpPr>
          <p:nvPr>
            <p:ph type="body" sz="quarter" idx="32" hasCustomPrompt="1"/>
          </p:nvPr>
        </p:nvSpPr>
        <p:spPr>
          <a:xfrm>
            <a:off x="6767443" y="3006733"/>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82" name="Text Placeholder 5">
            <a:extLst>
              <a:ext uri="{FF2B5EF4-FFF2-40B4-BE49-F238E27FC236}">
                <a16:creationId xmlns:a16="http://schemas.microsoft.com/office/drawing/2014/main" id="{F2B56D6D-9031-CECD-C158-22EECA1FA3C0}"/>
              </a:ext>
            </a:extLst>
          </p:cNvPr>
          <p:cNvSpPr>
            <a:spLocks noGrp="1"/>
          </p:cNvSpPr>
          <p:nvPr>
            <p:ph type="body" sz="quarter" idx="33" hasCustomPrompt="1"/>
          </p:nvPr>
        </p:nvSpPr>
        <p:spPr>
          <a:xfrm>
            <a:off x="6767443" y="4445734"/>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11" name="Text Placeholder 10">
            <a:extLst>
              <a:ext uri="{FF2B5EF4-FFF2-40B4-BE49-F238E27FC236}">
                <a16:creationId xmlns:a16="http://schemas.microsoft.com/office/drawing/2014/main" id="{AE85941E-D224-F189-320F-3FF7EF13BBE1}"/>
              </a:ext>
            </a:extLst>
          </p:cNvPr>
          <p:cNvSpPr>
            <a:spLocks noGrp="1"/>
          </p:cNvSpPr>
          <p:nvPr>
            <p:ph type="body" sz="quarter" idx="21" hasCustomPrompt="1"/>
          </p:nvPr>
        </p:nvSpPr>
        <p:spPr>
          <a:xfrm>
            <a:off x="469449" y="1739155"/>
            <a:ext cx="914401" cy="914400"/>
          </a:xfrm>
          <a:prstGeom prst="ellipse">
            <a:avLst/>
          </a:prstGeom>
          <a:solidFill>
            <a:schemeClr val="tx2"/>
          </a:solidFill>
        </p:spPr>
        <p:txBody>
          <a:bodyPr lIns="72000" anchor="ctr" anchorCtr="0"/>
          <a:lstStyle>
            <a:lvl1pPr marL="0" indent="0" algn="ctr">
              <a:buNone/>
              <a:defRPr sz="1200">
                <a:solidFill>
                  <a:schemeClr val="bg1"/>
                </a:solidFill>
              </a:defRPr>
            </a:lvl1pPr>
          </a:lstStyle>
          <a:p>
            <a:pPr lvl="0"/>
            <a:r>
              <a:rPr lang="en-US"/>
              <a:t> </a:t>
            </a:r>
          </a:p>
        </p:txBody>
      </p:sp>
      <p:sp>
        <p:nvSpPr>
          <p:cNvPr id="72" name="Text Placeholder 10">
            <a:extLst>
              <a:ext uri="{FF2B5EF4-FFF2-40B4-BE49-F238E27FC236}">
                <a16:creationId xmlns:a16="http://schemas.microsoft.com/office/drawing/2014/main" id="{9F83768B-18DB-E8E9-F808-8D884FABCE98}"/>
              </a:ext>
            </a:extLst>
          </p:cNvPr>
          <p:cNvSpPr>
            <a:spLocks noGrp="1"/>
          </p:cNvSpPr>
          <p:nvPr>
            <p:ph type="body" sz="quarter" idx="22" hasCustomPrompt="1"/>
          </p:nvPr>
        </p:nvSpPr>
        <p:spPr>
          <a:xfrm>
            <a:off x="457198" y="3178157"/>
            <a:ext cx="914401" cy="914400"/>
          </a:xfrm>
          <a:prstGeom prst="ellipse">
            <a:avLst/>
          </a:prstGeom>
          <a:solidFill>
            <a:schemeClr val="accent1"/>
          </a:solidFill>
        </p:spPr>
        <p:txBody>
          <a:bodyPr lIns="72000" anchor="ctr" anchorCtr="0"/>
          <a:lstStyle>
            <a:lvl1pPr marL="0" indent="0" algn="ctr">
              <a:buNone/>
              <a:defRPr sz="1200">
                <a:solidFill>
                  <a:schemeClr val="bg1"/>
                </a:solidFill>
              </a:defRPr>
            </a:lvl1pPr>
          </a:lstStyle>
          <a:p>
            <a:pPr lvl="0"/>
            <a:r>
              <a:rPr lang="en-US"/>
              <a:t> </a:t>
            </a:r>
          </a:p>
        </p:txBody>
      </p:sp>
      <p:sp>
        <p:nvSpPr>
          <p:cNvPr id="73" name="Text Placeholder 10">
            <a:extLst>
              <a:ext uri="{FF2B5EF4-FFF2-40B4-BE49-F238E27FC236}">
                <a16:creationId xmlns:a16="http://schemas.microsoft.com/office/drawing/2014/main" id="{D5B16333-9BBB-26A5-8416-314065EE7E63}"/>
              </a:ext>
            </a:extLst>
          </p:cNvPr>
          <p:cNvSpPr>
            <a:spLocks noGrp="1"/>
          </p:cNvSpPr>
          <p:nvPr>
            <p:ph type="body" sz="quarter" idx="23" hasCustomPrompt="1"/>
          </p:nvPr>
        </p:nvSpPr>
        <p:spPr>
          <a:xfrm>
            <a:off x="479898" y="4617158"/>
            <a:ext cx="914401" cy="914400"/>
          </a:xfrm>
          <a:prstGeom prst="ellipse">
            <a:avLst/>
          </a:prstGeom>
          <a:solidFill>
            <a:schemeClr val="accent3"/>
          </a:solidFill>
        </p:spPr>
        <p:txBody>
          <a:bodyPr lIns="72000" anchor="ctr" anchorCtr="0"/>
          <a:lstStyle>
            <a:lvl1pPr marL="0" indent="0" algn="ctr">
              <a:buNone/>
              <a:defRPr sz="1200">
                <a:solidFill>
                  <a:schemeClr val="bg1"/>
                </a:solidFill>
              </a:defRPr>
            </a:lvl1pPr>
          </a:lstStyle>
          <a:p>
            <a:pPr lvl="0"/>
            <a:r>
              <a:rPr lang="en-US"/>
              <a:t> </a:t>
            </a:r>
          </a:p>
        </p:txBody>
      </p:sp>
      <p:sp>
        <p:nvSpPr>
          <p:cNvPr id="67" name="Text Placeholder 10">
            <a:extLst>
              <a:ext uri="{FF2B5EF4-FFF2-40B4-BE49-F238E27FC236}">
                <a16:creationId xmlns:a16="http://schemas.microsoft.com/office/drawing/2014/main" id="{18DBA234-5D3E-9879-2ED9-10FFC0523687}"/>
              </a:ext>
            </a:extLst>
          </p:cNvPr>
          <p:cNvSpPr>
            <a:spLocks noGrp="1"/>
          </p:cNvSpPr>
          <p:nvPr>
            <p:ph type="body" sz="quarter" idx="28" hasCustomPrompt="1"/>
          </p:nvPr>
        </p:nvSpPr>
        <p:spPr>
          <a:xfrm>
            <a:off x="6287768" y="1739155"/>
            <a:ext cx="914401" cy="914400"/>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68" name="Text Placeholder 10">
            <a:extLst>
              <a:ext uri="{FF2B5EF4-FFF2-40B4-BE49-F238E27FC236}">
                <a16:creationId xmlns:a16="http://schemas.microsoft.com/office/drawing/2014/main" id="{1B415414-6E1F-BB45-49B8-DBA5AE7EE4BF}"/>
              </a:ext>
            </a:extLst>
          </p:cNvPr>
          <p:cNvSpPr>
            <a:spLocks noGrp="1"/>
          </p:cNvSpPr>
          <p:nvPr>
            <p:ph type="body" sz="quarter" idx="29" hasCustomPrompt="1"/>
          </p:nvPr>
        </p:nvSpPr>
        <p:spPr>
          <a:xfrm>
            <a:off x="6275517" y="3178157"/>
            <a:ext cx="914401" cy="914400"/>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69" name="Text Placeholder 10">
            <a:extLst>
              <a:ext uri="{FF2B5EF4-FFF2-40B4-BE49-F238E27FC236}">
                <a16:creationId xmlns:a16="http://schemas.microsoft.com/office/drawing/2014/main" id="{88347BEB-350C-8056-476C-FE07FA497A2A}"/>
              </a:ext>
            </a:extLst>
          </p:cNvPr>
          <p:cNvSpPr>
            <a:spLocks noGrp="1"/>
          </p:cNvSpPr>
          <p:nvPr>
            <p:ph type="body" sz="quarter" idx="30" hasCustomPrompt="1"/>
          </p:nvPr>
        </p:nvSpPr>
        <p:spPr>
          <a:xfrm>
            <a:off x="6298217" y="4617158"/>
            <a:ext cx="914401" cy="914400"/>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graphicFrame>
        <p:nvGraphicFramePr>
          <p:cNvPr id="19" name="Object 18" hidden="1">
            <a:extLst>
              <a:ext uri="{FF2B5EF4-FFF2-40B4-BE49-F238E27FC236}">
                <a16:creationId xmlns:a16="http://schemas.microsoft.com/office/drawing/2014/main" id="{BE721525-958D-0711-C9FF-1674413C644B}"/>
              </a:ext>
            </a:extLst>
          </p:cNvPr>
          <p:cNvGraphicFramePr>
            <a:graphicFrameLocks noChangeAspect="1"/>
          </p:cNvGraphicFramePr>
          <p:nvPr userDrawn="1">
            <p:custDataLst>
              <p:tags r:id="rId4"/>
            </p:custDataLst>
            <p:extLst>
              <p:ext uri="{D42A27DB-BD31-4B8C-83A1-F6EECF244321}">
                <p14:modId xmlns:p14="http://schemas.microsoft.com/office/powerpoint/2010/main" val="3195893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28" name="think-cell Slide" r:id="rId8" imgW="306" imgH="306" progId="TCLayout.ActiveDocument.1">
                  <p:embed/>
                </p:oleObj>
              </mc:Choice>
              <mc:Fallback>
                <p:oleObj name="think-cell Slide" r:id="rId8" imgW="306" imgH="306" progId="TCLayout.ActiveDocument.1">
                  <p:embed/>
                  <p:pic>
                    <p:nvPicPr>
                      <p:cNvPr id="19" name="Object 18" hidden="1">
                        <a:extLst>
                          <a:ext uri="{FF2B5EF4-FFF2-40B4-BE49-F238E27FC236}">
                            <a16:creationId xmlns:a16="http://schemas.microsoft.com/office/drawing/2014/main" id="{BE721525-958D-0711-C9FF-1674413C644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68132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0 text boxes_ With icons">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260ED2-2598-A39D-3DC5-BF39DD3099D0}"/>
              </a:ext>
            </a:extLst>
          </p:cNvPr>
          <p:cNvGraphicFramePr>
            <a:graphicFrameLocks noChangeAspect="1"/>
          </p:cNvGraphicFramePr>
          <p:nvPr>
            <p:custDataLst>
              <p:tags r:id="rId3"/>
            </p:custDataLst>
            <p:extLst>
              <p:ext uri="{D42A27DB-BD31-4B8C-83A1-F6EECF244321}">
                <p14:modId xmlns:p14="http://schemas.microsoft.com/office/powerpoint/2010/main" val="4214200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51"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E4260ED2-2598-A39D-3DC5-BF39DD3099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vert="horz"/>
          <a:lstStyle/>
          <a:p>
            <a:r>
              <a:rPr lang="en-US"/>
              <a:t>Click to edit Master title style</a:t>
            </a:r>
          </a:p>
        </p:txBody>
      </p:sp>
      <p:sp>
        <p:nvSpPr>
          <p:cNvPr id="4" name="Date Placeholder 3">
            <a:extLst>
              <a:ext uri="{FF2B5EF4-FFF2-40B4-BE49-F238E27FC236}">
                <a16:creationId xmlns:a16="http://schemas.microsoft.com/office/drawing/2014/main" id="{873CE827-68B3-875C-B24A-130147B0E824}"/>
              </a:ext>
            </a:extLst>
          </p:cNvPr>
          <p:cNvSpPr>
            <a:spLocks noGrp="1"/>
          </p:cNvSpPr>
          <p:nvPr>
            <p:ph type="dt" sz="half" idx="10"/>
          </p:nvPr>
        </p:nvSpPr>
        <p:spPr/>
        <p:txBody>
          <a:bodyPr/>
          <a:lstStyle/>
          <a:p>
            <a:fld id="{D7EF97AA-1EDA-4656-8346-82207E7754CC}" type="datetime1">
              <a:rPr lang="en-US" smtClean="0"/>
              <a:t>2/23/2023</a:t>
            </a:fld>
            <a:endParaRPr lang="en-US"/>
          </a:p>
        </p:txBody>
      </p:sp>
      <p:sp>
        <p:nvSpPr>
          <p:cNvPr id="5" name="Footer Placeholder 4">
            <a:extLst>
              <a:ext uri="{FF2B5EF4-FFF2-40B4-BE49-F238E27FC236}">
                <a16:creationId xmlns:a16="http://schemas.microsoft.com/office/drawing/2014/main" id="{856E61C8-50AD-09BE-3EB2-B0AF58921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52F7E-607F-3590-254D-0378BCD776B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32" name="Text Placeholder 5">
            <a:extLst>
              <a:ext uri="{FF2B5EF4-FFF2-40B4-BE49-F238E27FC236}">
                <a16:creationId xmlns:a16="http://schemas.microsoft.com/office/drawing/2014/main" id="{4D46DB00-C779-6B63-C452-6455D2585FB3}"/>
              </a:ext>
            </a:extLst>
          </p:cNvPr>
          <p:cNvSpPr>
            <a:spLocks noGrp="1"/>
          </p:cNvSpPr>
          <p:nvPr>
            <p:ph type="body" sz="quarter" idx="14" hasCustomPrompt="1"/>
          </p:nvPr>
        </p:nvSpPr>
        <p:spPr>
          <a:xfrm>
            <a:off x="843281"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3" name="Text Placeholder 5">
            <a:extLst>
              <a:ext uri="{FF2B5EF4-FFF2-40B4-BE49-F238E27FC236}">
                <a16:creationId xmlns:a16="http://schemas.microsoft.com/office/drawing/2014/main" id="{73737973-0DA2-58C0-543B-C79C1A692676}"/>
              </a:ext>
            </a:extLst>
          </p:cNvPr>
          <p:cNvSpPr>
            <a:spLocks noGrp="1"/>
          </p:cNvSpPr>
          <p:nvPr>
            <p:ph type="body" sz="quarter" idx="15" hasCustomPrompt="1"/>
          </p:nvPr>
        </p:nvSpPr>
        <p:spPr>
          <a:xfrm>
            <a:off x="843280"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4" name="Text Placeholder 5">
            <a:extLst>
              <a:ext uri="{FF2B5EF4-FFF2-40B4-BE49-F238E27FC236}">
                <a16:creationId xmlns:a16="http://schemas.microsoft.com/office/drawing/2014/main" id="{6C9B3AF7-477F-26D4-3A5C-D792D67D57F1}"/>
              </a:ext>
            </a:extLst>
          </p:cNvPr>
          <p:cNvSpPr>
            <a:spLocks noGrp="1"/>
          </p:cNvSpPr>
          <p:nvPr>
            <p:ph type="body" sz="quarter" idx="16" hasCustomPrompt="1"/>
          </p:nvPr>
        </p:nvSpPr>
        <p:spPr>
          <a:xfrm>
            <a:off x="843280"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5" name="Text Placeholder 5">
            <a:extLst>
              <a:ext uri="{FF2B5EF4-FFF2-40B4-BE49-F238E27FC236}">
                <a16:creationId xmlns:a16="http://schemas.microsoft.com/office/drawing/2014/main" id="{D3A28C45-863D-0FC3-9D52-D3E3316D02DC}"/>
              </a:ext>
            </a:extLst>
          </p:cNvPr>
          <p:cNvSpPr>
            <a:spLocks noGrp="1"/>
          </p:cNvSpPr>
          <p:nvPr>
            <p:ph type="body" sz="quarter" idx="17" hasCustomPrompt="1"/>
          </p:nvPr>
        </p:nvSpPr>
        <p:spPr>
          <a:xfrm>
            <a:off x="843280"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6" name="Text Placeholder 5">
            <a:extLst>
              <a:ext uri="{FF2B5EF4-FFF2-40B4-BE49-F238E27FC236}">
                <a16:creationId xmlns:a16="http://schemas.microsoft.com/office/drawing/2014/main" id="{565DC5BE-A0D1-E87E-F760-B1C78D790377}"/>
              </a:ext>
            </a:extLst>
          </p:cNvPr>
          <p:cNvSpPr>
            <a:spLocks noGrp="1"/>
          </p:cNvSpPr>
          <p:nvPr>
            <p:ph type="body" sz="quarter" idx="18" hasCustomPrompt="1"/>
          </p:nvPr>
        </p:nvSpPr>
        <p:spPr>
          <a:xfrm>
            <a:off x="843280"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7" name="Text Placeholder 5">
            <a:extLst>
              <a:ext uri="{FF2B5EF4-FFF2-40B4-BE49-F238E27FC236}">
                <a16:creationId xmlns:a16="http://schemas.microsoft.com/office/drawing/2014/main" id="{02271B4C-4CBD-ECA0-AB80-9BC5D767FC9A}"/>
              </a:ext>
            </a:extLst>
          </p:cNvPr>
          <p:cNvSpPr>
            <a:spLocks noGrp="1"/>
          </p:cNvSpPr>
          <p:nvPr>
            <p:ph type="body" sz="quarter" idx="19" hasCustomPrompt="1"/>
          </p:nvPr>
        </p:nvSpPr>
        <p:spPr>
          <a:xfrm>
            <a:off x="6572024"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8" name="Text Placeholder 5">
            <a:extLst>
              <a:ext uri="{FF2B5EF4-FFF2-40B4-BE49-F238E27FC236}">
                <a16:creationId xmlns:a16="http://schemas.microsoft.com/office/drawing/2014/main" id="{B1C3FF77-8AED-031E-F635-C99BA11FBD46}"/>
              </a:ext>
            </a:extLst>
          </p:cNvPr>
          <p:cNvSpPr>
            <a:spLocks noGrp="1"/>
          </p:cNvSpPr>
          <p:nvPr>
            <p:ph type="body" sz="quarter" idx="20" hasCustomPrompt="1"/>
          </p:nvPr>
        </p:nvSpPr>
        <p:spPr>
          <a:xfrm>
            <a:off x="6572024"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9" name="Text Placeholder 5">
            <a:extLst>
              <a:ext uri="{FF2B5EF4-FFF2-40B4-BE49-F238E27FC236}">
                <a16:creationId xmlns:a16="http://schemas.microsoft.com/office/drawing/2014/main" id="{9D67BAC5-252C-7E86-03D1-8CE6EA71E2F9}"/>
              </a:ext>
            </a:extLst>
          </p:cNvPr>
          <p:cNvSpPr>
            <a:spLocks noGrp="1"/>
          </p:cNvSpPr>
          <p:nvPr>
            <p:ph type="body" sz="quarter" idx="21" hasCustomPrompt="1"/>
          </p:nvPr>
        </p:nvSpPr>
        <p:spPr>
          <a:xfrm>
            <a:off x="6572024"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40" name="Text Placeholder 5">
            <a:extLst>
              <a:ext uri="{FF2B5EF4-FFF2-40B4-BE49-F238E27FC236}">
                <a16:creationId xmlns:a16="http://schemas.microsoft.com/office/drawing/2014/main" id="{3688F1B9-52C8-DD75-3F43-70BE7FDDB8E0}"/>
              </a:ext>
            </a:extLst>
          </p:cNvPr>
          <p:cNvSpPr>
            <a:spLocks noGrp="1"/>
          </p:cNvSpPr>
          <p:nvPr>
            <p:ph type="body" sz="quarter" idx="22" hasCustomPrompt="1"/>
          </p:nvPr>
        </p:nvSpPr>
        <p:spPr>
          <a:xfrm>
            <a:off x="6572024"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41" name="Text Placeholder 5">
            <a:extLst>
              <a:ext uri="{FF2B5EF4-FFF2-40B4-BE49-F238E27FC236}">
                <a16:creationId xmlns:a16="http://schemas.microsoft.com/office/drawing/2014/main" id="{67CD79D8-3B39-8726-C0B7-EE7DE0297FC9}"/>
              </a:ext>
            </a:extLst>
          </p:cNvPr>
          <p:cNvSpPr>
            <a:spLocks noGrp="1"/>
          </p:cNvSpPr>
          <p:nvPr>
            <p:ph type="body" sz="quarter" idx="23" hasCustomPrompt="1"/>
          </p:nvPr>
        </p:nvSpPr>
        <p:spPr>
          <a:xfrm>
            <a:off x="6572024"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2" name="Text Placeholder 10">
            <a:extLst>
              <a:ext uri="{FF2B5EF4-FFF2-40B4-BE49-F238E27FC236}">
                <a16:creationId xmlns:a16="http://schemas.microsoft.com/office/drawing/2014/main" id="{2A62B67A-3B99-D9B9-21DF-C131248776FB}"/>
              </a:ext>
            </a:extLst>
          </p:cNvPr>
          <p:cNvSpPr>
            <a:spLocks noGrp="1"/>
          </p:cNvSpPr>
          <p:nvPr>
            <p:ph type="body" sz="quarter" idx="24" hasCustomPrompt="1"/>
          </p:nvPr>
        </p:nvSpPr>
        <p:spPr>
          <a:xfrm>
            <a:off x="457200" y="1321228"/>
            <a:ext cx="716280" cy="716279"/>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23" name="Text Placeholder 10">
            <a:extLst>
              <a:ext uri="{FF2B5EF4-FFF2-40B4-BE49-F238E27FC236}">
                <a16:creationId xmlns:a16="http://schemas.microsoft.com/office/drawing/2014/main" id="{F96575A4-D81D-B153-4CFF-AA9FC63C457C}"/>
              </a:ext>
            </a:extLst>
          </p:cNvPr>
          <p:cNvSpPr>
            <a:spLocks noGrp="1"/>
          </p:cNvSpPr>
          <p:nvPr>
            <p:ph type="body" sz="quarter" idx="25" hasCustomPrompt="1"/>
          </p:nvPr>
        </p:nvSpPr>
        <p:spPr>
          <a:xfrm>
            <a:off x="6213884" y="1321228"/>
            <a:ext cx="716280" cy="716279"/>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24" name="Text Placeholder 10">
            <a:extLst>
              <a:ext uri="{FF2B5EF4-FFF2-40B4-BE49-F238E27FC236}">
                <a16:creationId xmlns:a16="http://schemas.microsoft.com/office/drawing/2014/main" id="{B9C90CCD-4209-561C-590D-A266D87699F0}"/>
              </a:ext>
            </a:extLst>
          </p:cNvPr>
          <p:cNvSpPr>
            <a:spLocks noGrp="1"/>
          </p:cNvSpPr>
          <p:nvPr>
            <p:ph type="body" sz="quarter" idx="26" hasCustomPrompt="1"/>
          </p:nvPr>
        </p:nvSpPr>
        <p:spPr>
          <a:xfrm>
            <a:off x="457200" y="2301741"/>
            <a:ext cx="716280" cy="716279"/>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25" name="Text Placeholder 10">
            <a:extLst>
              <a:ext uri="{FF2B5EF4-FFF2-40B4-BE49-F238E27FC236}">
                <a16:creationId xmlns:a16="http://schemas.microsoft.com/office/drawing/2014/main" id="{E277722E-A075-7816-4D5C-F093A0EF0687}"/>
              </a:ext>
            </a:extLst>
          </p:cNvPr>
          <p:cNvSpPr>
            <a:spLocks noGrp="1"/>
          </p:cNvSpPr>
          <p:nvPr>
            <p:ph type="body" sz="quarter" idx="27" hasCustomPrompt="1"/>
          </p:nvPr>
        </p:nvSpPr>
        <p:spPr>
          <a:xfrm>
            <a:off x="6213884" y="2301741"/>
            <a:ext cx="716280" cy="716279"/>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26" name="Text Placeholder 10">
            <a:extLst>
              <a:ext uri="{FF2B5EF4-FFF2-40B4-BE49-F238E27FC236}">
                <a16:creationId xmlns:a16="http://schemas.microsoft.com/office/drawing/2014/main" id="{64807AF5-1D72-316C-1AA0-1B51A0493A9C}"/>
              </a:ext>
            </a:extLst>
          </p:cNvPr>
          <p:cNvSpPr>
            <a:spLocks noGrp="1"/>
          </p:cNvSpPr>
          <p:nvPr>
            <p:ph type="body" sz="quarter" idx="28" hasCustomPrompt="1"/>
          </p:nvPr>
        </p:nvSpPr>
        <p:spPr>
          <a:xfrm>
            <a:off x="457200" y="3282255"/>
            <a:ext cx="716280" cy="716279"/>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sp>
        <p:nvSpPr>
          <p:cNvPr id="27" name="Text Placeholder 10">
            <a:extLst>
              <a:ext uri="{FF2B5EF4-FFF2-40B4-BE49-F238E27FC236}">
                <a16:creationId xmlns:a16="http://schemas.microsoft.com/office/drawing/2014/main" id="{9DEBCF67-D420-E3AD-BB90-2F682394357C}"/>
              </a:ext>
            </a:extLst>
          </p:cNvPr>
          <p:cNvSpPr>
            <a:spLocks noGrp="1"/>
          </p:cNvSpPr>
          <p:nvPr>
            <p:ph type="body" sz="quarter" idx="29" hasCustomPrompt="1"/>
          </p:nvPr>
        </p:nvSpPr>
        <p:spPr>
          <a:xfrm>
            <a:off x="6213884" y="3282255"/>
            <a:ext cx="716280" cy="716279"/>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sp>
        <p:nvSpPr>
          <p:cNvPr id="28" name="Text Placeholder 10">
            <a:extLst>
              <a:ext uri="{FF2B5EF4-FFF2-40B4-BE49-F238E27FC236}">
                <a16:creationId xmlns:a16="http://schemas.microsoft.com/office/drawing/2014/main" id="{5C4BFD44-8209-5FD4-9418-44051DA24D7F}"/>
              </a:ext>
            </a:extLst>
          </p:cNvPr>
          <p:cNvSpPr>
            <a:spLocks noGrp="1"/>
          </p:cNvSpPr>
          <p:nvPr>
            <p:ph type="body" sz="quarter" idx="30" hasCustomPrompt="1"/>
          </p:nvPr>
        </p:nvSpPr>
        <p:spPr>
          <a:xfrm>
            <a:off x="457200" y="4262770"/>
            <a:ext cx="716280" cy="716279"/>
          </a:xfrm>
          <a:prstGeom prst="ellipse">
            <a:avLst/>
          </a:prstGeom>
          <a:solidFill>
            <a:schemeClr val="accent4"/>
          </a:solidFill>
        </p:spPr>
        <p:txBody>
          <a:bodyPr lIns="72000" anchor="ctr" anchorCtr="0"/>
          <a:lstStyle>
            <a:lvl1pPr marL="0" indent="0" algn="ctr" rtl="0">
              <a:buNone/>
              <a:defRPr sz="1200">
                <a:solidFill>
                  <a:schemeClr val="bg1"/>
                </a:solidFill>
              </a:defRPr>
            </a:lvl1pPr>
          </a:lstStyle>
          <a:p>
            <a:pPr lvl="0"/>
            <a:r>
              <a:rPr lang="en-US"/>
              <a:t> </a:t>
            </a:r>
          </a:p>
        </p:txBody>
      </p:sp>
      <p:sp>
        <p:nvSpPr>
          <p:cNvPr id="29" name="Text Placeholder 10">
            <a:extLst>
              <a:ext uri="{FF2B5EF4-FFF2-40B4-BE49-F238E27FC236}">
                <a16:creationId xmlns:a16="http://schemas.microsoft.com/office/drawing/2014/main" id="{C180DFD0-DAA4-34AA-C3D1-02D4B9A044AE}"/>
              </a:ext>
            </a:extLst>
          </p:cNvPr>
          <p:cNvSpPr>
            <a:spLocks noGrp="1"/>
          </p:cNvSpPr>
          <p:nvPr>
            <p:ph type="body" sz="quarter" idx="31" hasCustomPrompt="1"/>
          </p:nvPr>
        </p:nvSpPr>
        <p:spPr>
          <a:xfrm>
            <a:off x="6213884" y="4262770"/>
            <a:ext cx="716280" cy="716279"/>
          </a:xfrm>
          <a:prstGeom prst="ellipse">
            <a:avLst/>
          </a:prstGeom>
          <a:solidFill>
            <a:schemeClr val="accent4"/>
          </a:solidFill>
        </p:spPr>
        <p:txBody>
          <a:bodyPr lIns="72000" anchor="ctr" anchorCtr="0"/>
          <a:lstStyle>
            <a:lvl1pPr marL="0" indent="0" algn="ctr" rtl="0">
              <a:buNone/>
              <a:defRPr sz="1200">
                <a:solidFill>
                  <a:schemeClr val="bg1"/>
                </a:solidFill>
              </a:defRPr>
            </a:lvl1pPr>
          </a:lstStyle>
          <a:p>
            <a:pPr lvl="0"/>
            <a:r>
              <a:rPr lang="en-US"/>
              <a:t> </a:t>
            </a:r>
          </a:p>
        </p:txBody>
      </p:sp>
      <p:sp>
        <p:nvSpPr>
          <p:cNvPr id="30" name="Text Placeholder 10">
            <a:extLst>
              <a:ext uri="{FF2B5EF4-FFF2-40B4-BE49-F238E27FC236}">
                <a16:creationId xmlns:a16="http://schemas.microsoft.com/office/drawing/2014/main" id="{14B7DB8C-A095-51B4-A04A-5176DE28842A}"/>
              </a:ext>
            </a:extLst>
          </p:cNvPr>
          <p:cNvSpPr>
            <a:spLocks noGrp="1"/>
          </p:cNvSpPr>
          <p:nvPr>
            <p:ph type="body" sz="quarter" idx="32" hasCustomPrompt="1"/>
          </p:nvPr>
        </p:nvSpPr>
        <p:spPr>
          <a:xfrm>
            <a:off x="457200" y="5243285"/>
            <a:ext cx="716280" cy="716279"/>
          </a:xfrm>
          <a:prstGeom prst="ellipse">
            <a:avLst/>
          </a:prstGeom>
          <a:solidFill>
            <a:schemeClr val="accent5"/>
          </a:solidFill>
        </p:spPr>
        <p:txBody>
          <a:bodyPr lIns="72000" anchor="ctr" anchorCtr="0"/>
          <a:lstStyle>
            <a:lvl1pPr marL="0" indent="0" algn="ctr" rtl="0">
              <a:buNone/>
              <a:defRPr sz="1200">
                <a:solidFill>
                  <a:schemeClr val="bg1"/>
                </a:solidFill>
              </a:defRPr>
            </a:lvl1pPr>
          </a:lstStyle>
          <a:p>
            <a:pPr lvl="0"/>
            <a:r>
              <a:rPr lang="en-US"/>
              <a:t> </a:t>
            </a:r>
          </a:p>
        </p:txBody>
      </p:sp>
      <p:sp>
        <p:nvSpPr>
          <p:cNvPr id="31" name="Text Placeholder 10">
            <a:extLst>
              <a:ext uri="{FF2B5EF4-FFF2-40B4-BE49-F238E27FC236}">
                <a16:creationId xmlns:a16="http://schemas.microsoft.com/office/drawing/2014/main" id="{95BD690B-7E73-1119-A176-5EC4AF8F3B87}"/>
              </a:ext>
            </a:extLst>
          </p:cNvPr>
          <p:cNvSpPr>
            <a:spLocks noGrp="1"/>
          </p:cNvSpPr>
          <p:nvPr>
            <p:ph type="body" sz="quarter" idx="33" hasCustomPrompt="1"/>
          </p:nvPr>
        </p:nvSpPr>
        <p:spPr>
          <a:xfrm>
            <a:off x="6213884" y="5243285"/>
            <a:ext cx="716280" cy="716279"/>
          </a:xfrm>
          <a:prstGeom prst="ellipse">
            <a:avLst/>
          </a:prstGeom>
          <a:solidFill>
            <a:schemeClr val="accent5"/>
          </a:solidFill>
        </p:spPr>
        <p:txBody>
          <a:bodyPr lIns="72000" anchor="ctr" anchorCtr="0"/>
          <a:lstStyle>
            <a:lvl1pPr marL="0" indent="0" algn="ctr" rtl="0">
              <a:buNone/>
              <a:defRPr sz="1200">
                <a:solidFill>
                  <a:schemeClr val="bg1"/>
                </a:solidFill>
              </a:defRPr>
            </a:lvl1pPr>
          </a:lstStyle>
          <a:p>
            <a:pPr lvl="0"/>
            <a:r>
              <a:rPr lang="en-US"/>
              <a:t> </a:t>
            </a:r>
          </a:p>
        </p:txBody>
      </p:sp>
      <p:graphicFrame>
        <p:nvGraphicFramePr>
          <p:cNvPr id="42" name="Object 41" hidden="1">
            <a:extLst>
              <a:ext uri="{FF2B5EF4-FFF2-40B4-BE49-F238E27FC236}">
                <a16:creationId xmlns:a16="http://schemas.microsoft.com/office/drawing/2014/main" id="{E7373F79-D4DC-EC02-943D-BCD1B5C376C1}"/>
              </a:ext>
            </a:extLst>
          </p:cNvPr>
          <p:cNvGraphicFramePr>
            <a:graphicFrameLocks noChangeAspect="1"/>
          </p:cNvGraphicFramePr>
          <p:nvPr userDrawn="1">
            <p:custDataLst>
              <p:tags r:id="rId4"/>
            </p:custDataLst>
            <p:extLst>
              <p:ext uri="{D42A27DB-BD31-4B8C-83A1-F6EECF244321}">
                <p14:modId xmlns:p14="http://schemas.microsoft.com/office/powerpoint/2010/main" val="3830130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52" name="think-cell Slide" r:id="rId8" imgW="306" imgH="306" progId="TCLayout.ActiveDocument.1">
                  <p:embed/>
                </p:oleObj>
              </mc:Choice>
              <mc:Fallback>
                <p:oleObj name="think-cell Slide" r:id="rId8" imgW="306" imgH="306" progId="TCLayout.ActiveDocument.1">
                  <p:embed/>
                  <p:pic>
                    <p:nvPicPr>
                      <p:cNvPr id="42" name="Object 41" hidden="1">
                        <a:extLst>
                          <a:ext uri="{FF2B5EF4-FFF2-40B4-BE49-F238E27FC236}">
                            <a16:creationId xmlns:a16="http://schemas.microsoft.com/office/drawing/2014/main" id="{E7373F79-D4DC-EC02-943D-BCD1B5C376C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4991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0 text boxes_ No icons">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260ED2-2598-A39D-3DC5-BF39DD3099D0}"/>
              </a:ext>
            </a:extLst>
          </p:cNvPr>
          <p:cNvGraphicFramePr>
            <a:graphicFrameLocks noChangeAspect="1"/>
          </p:cNvGraphicFramePr>
          <p:nvPr>
            <p:custDataLst>
              <p:tags r:id="rId3"/>
            </p:custDataLst>
            <p:extLst>
              <p:ext uri="{D42A27DB-BD31-4B8C-83A1-F6EECF244321}">
                <p14:modId xmlns:p14="http://schemas.microsoft.com/office/powerpoint/2010/main" val="226083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75"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E4260ED2-2598-A39D-3DC5-BF39DD3099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vert="horz"/>
          <a:lstStyle/>
          <a:p>
            <a:r>
              <a:rPr lang="en-US"/>
              <a:t>Click to edit Master title style</a:t>
            </a:r>
          </a:p>
        </p:txBody>
      </p:sp>
      <p:sp>
        <p:nvSpPr>
          <p:cNvPr id="4" name="Date Placeholder 3">
            <a:extLst>
              <a:ext uri="{FF2B5EF4-FFF2-40B4-BE49-F238E27FC236}">
                <a16:creationId xmlns:a16="http://schemas.microsoft.com/office/drawing/2014/main" id="{873CE827-68B3-875C-B24A-130147B0E824}"/>
              </a:ext>
            </a:extLst>
          </p:cNvPr>
          <p:cNvSpPr>
            <a:spLocks noGrp="1"/>
          </p:cNvSpPr>
          <p:nvPr>
            <p:ph type="dt" sz="half" idx="10"/>
          </p:nvPr>
        </p:nvSpPr>
        <p:spPr/>
        <p:txBody>
          <a:bodyPr/>
          <a:lstStyle/>
          <a:p>
            <a:fld id="{90DA9CD3-6E96-4AD0-A99A-A1B4B85C7A4D}" type="datetime1">
              <a:rPr lang="en-US" smtClean="0"/>
              <a:t>2/23/2023</a:t>
            </a:fld>
            <a:endParaRPr lang="en-US"/>
          </a:p>
        </p:txBody>
      </p:sp>
      <p:sp>
        <p:nvSpPr>
          <p:cNvPr id="5" name="Footer Placeholder 4">
            <a:extLst>
              <a:ext uri="{FF2B5EF4-FFF2-40B4-BE49-F238E27FC236}">
                <a16:creationId xmlns:a16="http://schemas.microsoft.com/office/drawing/2014/main" id="{856E61C8-50AD-09BE-3EB2-B0AF58921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52F7E-607F-3590-254D-0378BCD776B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7" name="Text Placeholder 5">
            <a:extLst>
              <a:ext uri="{FF2B5EF4-FFF2-40B4-BE49-F238E27FC236}">
                <a16:creationId xmlns:a16="http://schemas.microsoft.com/office/drawing/2014/main" id="{B415AA4B-FCCF-F070-AF85-5BF83DAC2A89}"/>
              </a:ext>
            </a:extLst>
          </p:cNvPr>
          <p:cNvSpPr>
            <a:spLocks noGrp="1"/>
          </p:cNvSpPr>
          <p:nvPr>
            <p:ph type="body" sz="quarter" idx="14" hasCustomPrompt="1"/>
          </p:nvPr>
        </p:nvSpPr>
        <p:spPr>
          <a:xfrm>
            <a:off x="843281"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18" name="Text Placeholder 5">
            <a:extLst>
              <a:ext uri="{FF2B5EF4-FFF2-40B4-BE49-F238E27FC236}">
                <a16:creationId xmlns:a16="http://schemas.microsoft.com/office/drawing/2014/main" id="{373554C4-32B1-B736-95BC-732B2C2FF387}"/>
              </a:ext>
            </a:extLst>
          </p:cNvPr>
          <p:cNvSpPr>
            <a:spLocks noGrp="1"/>
          </p:cNvSpPr>
          <p:nvPr>
            <p:ph type="body" sz="quarter" idx="15" hasCustomPrompt="1"/>
          </p:nvPr>
        </p:nvSpPr>
        <p:spPr>
          <a:xfrm>
            <a:off x="843280"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19" name="Text Placeholder 5">
            <a:extLst>
              <a:ext uri="{FF2B5EF4-FFF2-40B4-BE49-F238E27FC236}">
                <a16:creationId xmlns:a16="http://schemas.microsoft.com/office/drawing/2014/main" id="{BA42A1EF-90C0-20FD-69C4-47600C245BD1}"/>
              </a:ext>
            </a:extLst>
          </p:cNvPr>
          <p:cNvSpPr>
            <a:spLocks noGrp="1"/>
          </p:cNvSpPr>
          <p:nvPr>
            <p:ph type="body" sz="quarter" idx="16" hasCustomPrompt="1"/>
          </p:nvPr>
        </p:nvSpPr>
        <p:spPr>
          <a:xfrm>
            <a:off x="843280"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0" name="Text Placeholder 5">
            <a:extLst>
              <a:ext uri="{FF2B5EF4-FFF2-40B4-BE49-F238E27FC236}">
                <a16:creationId xmlns:a16="http://schemas.microsoft.com/office/drawing/2014/main" id="{F0084888-522D-294A-1165-0D22E34ADF04}"/>
              </a:ext>
            </a:extLst>
          </p:cNvPr>
          <p:cNvSpPr>
            <a:spLocks noGrp="1"/>
          </p:cNvSpPr>
          <p:nvPr>
            <p:ph type="body" sz="quarter" idx="17" hasCustomPrompt="1"/>
          </p:nvPr>
        </p:nvSpPr>
        <p:spPr>
          <a:xfrm>
            <a:off x="843280"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1" name="Text Placeholder 5">
            <a:extLst>
              <a:ext uri="{FF2B5EF4-FFF2-40B4-BE49-F238E27FC236}">
                <a16:creationId xmlns:a16="http://schemas.microsoft.com/office/drawing/2014/main" id="{A7284345-69C1-25F6-D410-9ECCED876C8F}"/>
              </a:ext>
            </a:extLst>
          </p:cNvPr>
          <p:cNvSpPr>
            <a:spLocks noGrp="1"/>
          </p:cNvSpPr>
          <p:nvPr>
            <p:ph type="body" sz="quarter" idx="18" hasCustomPrompt="1"/>
          </p:nvPr>
        </p:nvSpPr>
        <p:spPr>
          <a:xfrm>
            <a:off x="843280"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2" name="Text Placeholder 5">
            <a:extLst>
              <a:ext uri="{FF2B5EF4-FFF2-40B4-BE49-F238E27FC236}">
                <a16:creationId xmlns:a16="http://schemas.microsoft.com/office/drawing/2014/main" id="{BF1358FE-76A3-547B-7857-5D3E0F6A517E}"/>
              </a:ext>
            </a:extLst>
          </p:cNvPr>
          <p:cNvSpPr>
            <a:spLocks noGrp="1"/>
          </p:cNvSpPr>
          <p:nvPr>
            <p:ph type="body" sz="quarter" idx="19" hasCustomPrompt="1"/>
          </p:nvPr>
        </p:nvSpPr>
        <p:spPr>
          <a:xfrm>
            <a:off x="6572024"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3" name="Text Placeholder 5">
            <a:extLst>
              <a:ext uri="{FF2B5EF4-FFF2-40B4-BE49-F238E27FC236}">
                <a16:creationId xmlns:a16="http://schemas.microsoft.com/office/drawing/2014/main" id="{F3AA0471-7F21-8524-845C-15F41F7999E5}"/>
              </a:ext>
            </a:extLst>
          </p:cNvPr>
          <p:cNvSpPr>
            <a:spLocks noGrp="1"/>
          </p:cNvSpPr>
          <p:nvPr>
            <p:ph type="body" sz="quarter" idx="20" hasCustomPrompt="1"/>
          </p:nvPr>
        </p:nvSpPr>
        <p:spPr>
          <a:xfrm>
            <a:off x="6572024"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4" name="Text Placeholder 5">
            <a:extLst>
              <a:ext uri="{FF2B5EF4-FFF2-40B4-BE49-F238E27FC236}">
                <a16:creationId xmlns:a16="http://schemas.microsoft.com/office/drawing/2014/main" id="{DCDF1593-39E3-B8C6-A279-6950D3AEA76E}"/>
              </a:ext>
            </a:extLst>
          </p:cNvPr>
          <p:cNvSpPr>
            <a:spLocks noGrp="1"/>
          </p:cNvSpPr>
          <p:nvPr>
            <p:ph type="body" sz="quarter" idx="21" hasCustomPrompt="1"/>
          </p:nvPr>
        </p:nvSpPr>
        <p:spPr>
          <a:xfrm>
            <a:off x="6572024"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5" name="Text Placeholder 5">
            <a:extLst>
              <a:ext uri="{FF2B5EF4-FFF2-40B4-BE49-F238E27FC236}">
                <a16:creationId xmlns:a16="http://schemas.microsoft.com/office/drawing/2014/main" id="{F4751D6E-74EC-0859-6A70-DEFF21C32770}"/>
              </a:ext>
            </a:extLst>
          </p:cNvPr>
          <p:cNvSpPr>
            <a:spLocks noGrp="1"/>
          </p:cNvSpPr>
          <p:nvPr>
            <p:ph type="body" sz="quarter" idx="22" hasCustomPrompt="1"/>
          </p:nvPr>
        </p:nvSpPr>
        <p:spPr>
          <a:xfrm>
            <a:off x="6572024"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6" name="Text Placeholder 5">
            <a:extLst>
              <a:ext uri="{FF2B5EF4-FFF2-40B4-BE49-F238E27FC236}">
                <a16:creationId xmlns:a16="http://schemas.microsoft.com/office/drawing/2014/main" id="{22E5B812-64E4-7798-C0A9-A9134281FC8E}"/>
              </a:ext>
            </a:extLst>
          </p:cNvPr>
          <p:cNvSpPr>
            <a:spLocks noGrp="1"/>
          </p:cNvSpPr>
          <p:nvPr>
            <p:ph type="body" sz="quarter" idx="23" hasCustomPrompt="1"/>
          </p:nvPr>
        </p:nvSpPr>
        <p:spPr>
          <a:xfrm>
            <a:off x="6572024"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graphicFrame>
        <p:nvGraphicFramePr>
          <p:cNvPr id="27" name="Object 26" hidden="1">
            <a:extLst>
              <a:ext uri="{FF2B5EF4-FFF2-40B4-BE49-F238E27FC236}">
                <a16:creationId xmlns:a16="http://schemas.microsoft.com/office/drawing/2014/main" id="{7164229B-1C14-5AD2-946B-0BC5AD90C7EC}"/>
              </a:ext>
            </a:extLst>
          </p:cNvPr>
          <p:cNvGraphicFramePr>
            <a:graphicFrameLocks noChangeAspect="1"/>
          </p:cNvGraphicFramePr>
          <p:nvPr userDrawn="1">
            <p:custDataLst>
              <p:tags r:id="rId4"/>
            </p:custDataLst>
            <p:extLst>
              <p:ext uri="{D42A27DB-BD31-4B8C-83A1-F6EECF244321}">
                <p14:modId xmlns:p14="http://schemas.microsoft.com/office/powerpoint/2010/main" val="915271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76" name="think-cell Slide" r:id="rId8" imgW="306" imgH="306" progId="TCLayout.ActiveDocument.1">
                  <p:embed/>
                </p:oleObj>
              </mc:Choice>
              <mc:Fallback>
                <p:oleObj name="think-cell Slide" r:id="rId8" imgW="306" imgH="306" progId="TCLayout.ActiveDocument.1">
                  <p:embed/>
                  <p:pic>
                    <p:nvPicPr>
                      <p:cNvPr id="27" name="Object 26" hidden="1">
                        <a:extLst>
                          <a:ext uri="{FF2B5EF4-FFF2-40B4-BE49-F238E27FC236}">
                            <a16:creationId xmlns:a16="http://schemas.microsoft.com/office/drawing/2014/main" id="{7164229B-1C14-5AD2-946B-0BC5AD90C7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3869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D29421A-B5C0-FB96-755E-2A01620F8B17}"/>
              </a:ext>
            </a:extLst>
          </p:cNvPr>
          <p:cNvGraphicFramePr>
            <a:graphicFrameLocks noChangeAspect="1"/>
          </p:cNvGraphicFramePr>
          <p:nvPr>
            <p:custDataLst>
              <p:tags r:id="rId3"/>
            </p:custDataLst>
            <p:extLst>
              <p:ext uri="{D42A27DB-BD31-4B8C-83A1-F6EECF244321}">
                <p14:modId xmlns:p14="http://schemas.microsoft.com/office/powerpoint/2010/main" val="1067096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9" name="think-cell Slide" r:id="rId6" imgW="306" imgH="306" progId="TCLayout.ActiveDocument.1">
                  <p:embed/>
                </p:oleObj>
              </mc:Choice>
              <mc:Fallback>
                <p:oleObj name="think-cell Slide" r:id="rId6" imgW="306" imgH="306" progId="TCLayout.ActiveDocument.1">
                  <p:embed/>
                  <p:pic>
                    <p:nvPicPr>
                      <p:cNvPr id="10" name="Object 9" hidden="1">
                        <a:extLst>
                          <a:ext uri="{FF2B5EF4-FFF2-40B4-BE49-F238E27FC236}">
                            <a16:creationId xmlns:a16="http://schemas.microsoft.com/office/drawing/2014/main" id="{1D29421A-B5C0-FB96-755E-2A01620F8B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Freeform: Shape 20">
            <a:extLst>
              <a:ext uri="{FF2B5EF4-FFF2-40B4-BE49-F238E27FC236}">
                <a16:creationId xmlns:a16="http://schemas.microsoft.com/office/drawing/2014/main" id="{ED22B748-F5FB-F7EA-9FF9-6781C9DFC890}"/>
              </a:ext>
            </a:extLst>
          </p:cNvPr>
          <p:cNvSpPr/>
          <p:nvPr userDrawn="1"/>
        </p:nvSpPr>
        <p:spPr>
          <a:xfrm>
            <a:off x="5819188" y="2073359"/>
            <a:ext cx="6372814" cy="4784641"/>
          </a:xfrm>
          <a:custGeom>
            <a:avLst/>
            <a:gdLst>
              <a:gd name="connsiteX0" fmla="*/ 1578800 w 6372814"/>
              <a:gd name="connsiteY0" fmla="*/ 195 h 4784641"/>
              <a:gd name="connsiteX1" fmla="*/ 1697445 w 6372814"/>
              <a:gd name="connsiteY1" fmla="*/ 15262 h 4784641"/>
              <a:gd name="connsiteX2" fmla="*/ 6372813 w 6372814"/>
              <a:gd name="connsiteY2" fmla="*/ 1085353 h 4784641"/>
              <a:gd name="connsiteX3" fmla="*/ 6372814 w 6372814"/>
              <a:gd name="connsiteY3" fmla="*/ 4784641 h 4784641"/>
              <a:gd name="connsiteX4" fmla="*/ 0 w 6372814"/>
              <a:gd name="connsiteY4" fmla="*/ 4784641 h 4784641"/>
              <a:gd name="connsiteX5" fmla="*/ 989888 w 6372814"/>
              <a:gd name="connsiteY5" fmla="*/ 458607 h 4784641"/>
              <a:gd name="connsiteX6" fmla="*/ 1578800 w 6372814"/>
              <a:gd name="connsiteY6" fmla="*/ 195 h 478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814" h="4784641">
                <a:moveTo>
                  <a:pt x="1578800" y="195"/>
                </a:moveTo>
                <a:cubicBezTo>
                  <a:pt x="1618041" y="1202"/>
                  <a:pt x="1657751" y="6130"/>
                  <a:pt x="1697445" y="15262"/>
                </a:cubicBezTo>
                <a:lnTo>
                  <a:pt x="6372813" y="1085353"/>
                </a:lnTo>
                <a:lnTo>
                  <a:pt x="6372814" y="4784641"/>
                </a:lnTo>
                <a:lnTo>
                  <a:pt x="0" y="4784641"/>
                </a:lnTo>
                <a:lnTo>
                  <a:pt x="989888" y="458607"/>
                </a:lnTo>
                <a:cubicBezTo>
                  <a:pt x="1052337" y="178220"/>
                  <a:pt x="1304103" y="-6854"/>
                  <a:pt x="1578800" y="195"/>
                </a:cubicBezTo>
                <a:close/>
              </a:path>
            </a:pathLst>
          </a:custGeom>
          <a:solidFill>
            <a:schemeClr val="accent2">
              <a:alpha val="20000"/>
            </a:schemeClr>
          </a:solidFill>
          <a:ln w="7871" cap="flat">
            <a:noFill/>
            <a:prstDash val="solid"/>
            <a:miter/>
          </a:ln>
        </p:spPr>
        <p:txBody>
          <a:bodyPr wrap="square" rtlCol="0" anchor="ctr">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61D30CCA-B5CE-044B-5D24-71633DEDABC0}"/>
              </a:ext>
            </a:extLst>
          </p:cNvPr>
          <p:cNvSpPr/>
          <p:nvPr/>
        </p:nvSpPr>
        <p:spPr>
          <a:xfrm>
            <a:off x="0" y="0"/>
            <a:ext cx="6691019" cy="5634744"/>
          </a:xfrm>
          <a:custGeom>
            <a:avLst/>
            <a:gdLst>
              <a:gd name="connsiteX0" fmla="*/ 14828 w 6691019"/>
              <a:gd name="connsiteY0" fmla="*/ 0 h 5634744"/>
              <a:gd name="connsiteX1" fmla="*/ 6691019 w 6691019"/>
              <a:gd name="connsiteY1" fmla="*/ 0 h 5634744"/>
              <a:gd name="connsiteX2" fmla="*/ 5506609 w 6691019"/>
              <a:gd name="connsiteY2" fmla="*/ 5176138 h 5634744"/>
              <a:gd name="connsiteX3" fmla="*/ 4917698 w 6691019"/>
              <a:gd name="connsiteY3" fmla="*/ 5634550 h 5634744"/>
              <a:gd name="connsiteX4" fmla="*/ 4799053 w 6691019"/>
              <a:gd name="connsiteY4" fmla="*/ 5619483 h 5634744"/>
              <a:gd name="connsiteX5" fmla="*/ 0 w 6691019"/>
              <a:gd name="connsiteY5" fmla="*/ 4521083 h 5634744"/>
              <a:gd name="connsiteX6" fmla="*/ 0 w 6691019"/>
              <a:gd name="connsiteY6" fmla="*/ 235655 h 563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1019" h="5634744">
                <a:moveTo>
                  <a:pt x="14828" y="0"/>
                </a:moveTo>
                <a:lnTo>
                  <a:pt x="6691019" y="0"/>
                </a:lnTo>
                <a:lnTo>
                  <a:pt x="5506609" y="5176138"/>
                </a:lnTo>
                <a:cubicBezTo>
                  <a:pt x="5444160" y="5456525"/>
                  <a:pt x="5192394" y="5641599"/>
                  <a:pt x="4917698" y="5634550"/>
                </a:cubicBezTo>
                <a:cubicBezTo>
                  <a:pt x="4878457" y="5633543"/>
                  <a:pt x="4838746" y="5628615"/>
                  <a:pt x="4799053" y="5619483"/>
                </a:cubicBezTo>
                <a:lnTo>
                  <a:pt x="0" y="4521083"/>
                </a:lnTo>
                <a:lnTo>
                  <a:pt x="0" y="235655"/>
                </a:lnTo>
                <a:close/>
              </a:path>
            </a:pathLst>
          </a:custGeom>
          <a:solidFill>
            <a:schemeClr val="accent3">
              <a:alpha val="10000"/>
            </a:schemeClr>
          </a:solidFill>
          <a:ln w="7871" cap="flat">
            <a:noFill/>
            <a:prstDash val="solid"/>
            <a:miter/>
          </a:ln>
        </p:spPr>
        <p:txBody>
          <a:bodyPr wrap="square" rtlCol="0" anchor="ctr">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75AD817A-EF53-CAF0-A679-9C27D1483A67}"/>
              </a:ext>
            </a:extLst>
          </p:cNvPr>
          <p:cNvSpPr>
            <a:spLocks noGrp="1"/>
          </p:cNvSpPr>
          <p:nvPr>
            <p:ph type="title"/>
          </p:nvPr>
        </p:nvSpPr>
        <p:spPr>
          <a:xfrm>
            <a:off x="457199" y="358160"/>
            <a:ext cx="11277599" cy="657840"/>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AA8C35BD-188D-088B-778E-2574D7F9FD3F}"/>
              </a:ext>
            </a:extLst>
          </p:cNvPr>
          <p:cNvSpPr>
            <a:spLocks noGrp="1"/>
          </p:cNvSpPr>
          <p:nvPr>
            <p:ph sz="half" idx="1"/>
          </p:nvPr>
        </p:nvSpPr>
        <p:spPr>
          <a:xfrm>
            <a:off x="486228" y="1201774"/>
            <a:ext cx="4695750" cy="3403393"/>
          </a:xfrm>
        </p:spPr>
        <p:txBody>
          <a:bodyPr anchor="ctr"/>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44AFB8-C456-5E73-BF8E-D84F890C8D52}"/>
              </a:ext>
            </a:extLst>
          </p:cNvPr>
          <p:cNvSpPr>
            <a:spLocks noGrp="1"/>
          </p:cNvSpPr>
          <p:nvPr>
            <p:ph sz="half" idx="2"/>
          </p:nvPr>
        </p:nvSpPr>
        <p:spPr>
          <a:xfrm>
            <a:off x="7039050" y="3048000"/>
            <a:ext cx="4695750" cy="3044824"/>
          </a:xfrm>
        </p:spPr>
        <p:txBody>
          <a:bodyPr anchor="ctr"/>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79E6D-4795-C5BB-F269-AEE60E4B494D}"/>
              </a:ext>
            </a:extLst>
          </p:cNvPr>
          <p:cNvSpPr>
            <a:spLocks noGrp="1"/>
          </p:cNvSpPr>
          <p:nvPr>
            <p:ph type="dt" sz="half" idx="10"/>
          </p:nvPr>
        </p:nvSpPr>
        <p:spPr/>
        <p:txBody>
          <a:bodyPr/>
          <a:lstStyle/>
          <a:p>
            <a:fld id="{CB13D9D0-7EFA-492E-9A3C-AED35ABF268A}" type="datetime1">
              <a:rPr lang="en-US" smtClean="0"/>
              <a:t>2/23/2023</a:t>
            </a:fld>
            <a:endParaRPr lang="en-US"/>
          </a:p>
        </p:txBody>
      </p:sp>
      <p:sp>
        <p:nvSpPr>
          <p:cNvPr id="6" name="Footer Placeholder 5">
            <a:extLst>
              <a:ext uri="{FF2B5EF4-FFF2-40B4-BE49-F238E27FC236}">
                <a16:creationId xmlns:a16="http://schemas.microsoft.com/office/drawing/2014/main" id="{A0608403-10E1-A90F-4658-C227DF4DA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E3200-38CC-8903-8E7C-3312586FFA7E}"/>
              </a:ext>
            </a:extLst>
          </p:cNvPr>
          <p:cNvSpPr>
            <a:spLocks noGrp="1"/>
          </p:cNvSpPr>
          <p:nvPr>
            <p:ph type="sldNum" sz="quarter" idx="12"/>
          </p:nvPr>
        </p:nvSpPr>
        <p:spPr/>
        <p:txBody>
          <a:bodyPr/>
          <a:lstStyle/>
          <a:p>
            <a:fld id="{F93F11C7-B87C-4933-9AFD-08422E5A18E7}" type="slidenum">
              <a:rPr lang="en-US" smtClean="0"/>
              <a:t>‹#›</a:t>
            </a:fld>
            <a:endParaRPr lang="en-US"/>
          </a:p>
        </p:txBody>
      </p:sp>
      <p:graphicFrame>
        <p:nvGraphicFramePr>
          <p:cNvPr id="11" name="Object 10" hidden="1">
            <a:extLst>
              <a:ext uri="{FF2B5EF4-FFF2-40B4-BE49-F238E27FC236}">
                <a16:creationId xmlns:a16="http://schemas.microsoft.com/office/drawing/2014/main" id="{2FA39438-781B-0068-75B4-03C1BE4E4D4C}"/>
              </a:ext>
            </a:extLst>
          </p:cNvPr>
          <p:cNvGraphicFramePr>
            <a:graphicFrameLocks noChangeAspect="1"/>
          </p:cNvGraphicFramePr>
          <p:nvPr userDrawn="1">
            <p:custDataLst>
              <p:tags r:id="rId4"/>
            </p:custDataLst>
            <p:extLst>
              <p:ext uri="{D42A27DB-BD31-4B8C-83A1-F6EECF244321}">
                <p14:modId xmlns:p14="http://schemas.microsoft.com/office/powerpoint/2010/main" val="229528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100"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2FA39438-781B-0068-75B4-03C1BE4E4D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3839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ive Data 1">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77F24F1-1B40-B065-6422-84A363E5B440}"/>
              </a:ext>
            </a:extLst>
          </p:cNvPr>
          <p:cNvGraphicFramePr>
            <a:graphicFrameLocks noChangeAspect="1"/>
          </p:cNvGraphicFramePr>
          <p:nvPr>
            <p:custDataLst>
              <p:tags r:id="rId3"/>
            </p:custDataLst>
            <p:extLst>
              <p:ext uri="{D42A27DB-BD31-4B8C-83A1-F6EECF244321}">
                <p14:modId xmlns:p14="http://schemas.microsoft.com/office/powerpoint/2010/main" val="5910080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23"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B77F24F1-1B40-B065-6422-84A363E5B44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F68F733-D04C-5364-CBD1-B4A476ED2FFD}"/>
              </a:ext>
            </a:extLst>
          </p:cNvPr>
          <p:cNvSpPr/>
          <p:nvPr/>
        </p:nvSpPr>
        <p:spPr>
          <a:xfrm>
            <a:off x="6942582" y="0"/>
            <a:ext cx="52494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1AE8DEAB-9847-4569-807B-2760D0062837}"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a:xfrm>
            <a:off x="457200" y="6254713"/>
            <a:ext cx="6028182" cy="490253"/>
          </a:xfrm>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8" name="Chart Placeholder 17">
            <a:extLst>
              <a:ext uri="{FF2B5EF4-FFF2-40B4-BE49-F238E27FC236}">
                <a16:creationId xmlns:a16="http://schemas.microsoft.com/office/drawing/2014/main" id="{DE459215-39D9-9D32-420F-6DCBF27B7B48}"/>
              </a:ext>
            </a:extLst>
          </p:cNvPr>
          <p:cNvSpPr>
            <a:spLocks noGrp="1"/>
          </p:cNvSpPr>
          <p:nvPr>
            <p:ph type="chart" sz="quarter" idx="17" hasCustomPrompt="1"/>
          </p:nvPr>
        </p:nvSpPr>
        <p:spPr>
          <a:xfrm>
            <a:off x="457199" y="457201"/>
            <a:ext cx="6028183" cy="5635624"/>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generated spreadsheet to change data points on the chart.</a:t>
            </a:r>
          </a:p>
        </p:txBody>
      </p:sp>
      <p:sp>
        <p:nvSpPr>
          <p:cNvPr id="17" name="Freeform: Shape 16">
            <a:extLst>
              <a:ext uri="{FF2B5EF4-FFF2-40B4-BE49-F238E27FC236}">
                <a16:creationId xmlns:a16="http://schemas.microsoft.com/office/drawing/2014/main" id="{81A840BA-AE24-6833-967B-3FCD338D8BC6}"/>
              </a:ext>
            </a:extLst>
          </p:cNvPr>
          <p:cNvSpPr/>
          <p:nvPr/>
        </p:nvSpPr>
        <p:spPr>
          <a:xfrm>
            <a:off x="7965943"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Text Placeholder 28">
            <a:extLst>
              <a:ext uri="{FF2B5EF4-FFF2-40B4-BE49-F238E27FC236}">
                <a16:creationId xmlns:a16="http://schemas.microsoft.com/office/drawing/2014/main" id="{28BD8E68-807C-5A09-5B81-8F33325DB87D}"/>
              </a:ext>
            </a:extLst>
          </p:cNvPr>
          <p:cNvSpPr>
            <a:spLocks noGrp="1"/>
          </p:cNvSpPr>
          <p:nvPr>
            <p:ph type="body" sz="quarter" idx="18"/>
          </p:nvPr>
        </p:nvSpPr>
        <p:spPr>
          <a:xfrm>
            <a:off x="7396163" y="2002515"/>
            <a:ext cx="4338637" cy="4099469"/>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2" name="Object 11" hidden="1">
            <a:extLst>
              <a:ext uri="{FF2B5EF4-FFF2-40B4-BE49-F238E27FC236}">
                <a16:creationId xmlns:a16="http://schemas.microsoft.com/office/drawing/2014/main" id="{B89886D0-FA9A-6183-78A2-3873E590169D}"/>
              </a:ext>
            </a:extLst>
          </p:cNvPr>
          <p:cNvGraphicFramePr>
            <a:graphicFrameLocks noChangeAspect="1"/>
          </p:cNvGraphicFramePr>
          <p:nvPr userDrawn="1">
            <p:custDataLst>
              <p:tags r:id="rId4"/>
            </p:custDataLst>
            <p:extLst>
              <p:ext uri="{D42A27DB-BD31-4B8C-83A1-F6EECF244321}">
                <p14:modId xmlns:p14="http://schemas.microsoft.com/office/powerpoint/2010/main" val="1659816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24"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B89886D0-FA9A-6183-78A2-3873E590169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69702F-4143-3E57-A71B-8D4AE3A14DBD}"/>
              </a:ext>
            </a:extLst>
          </p:cNvPr>
          <p:cNvSpPr>
            <a:spLocks noGrp="1"/>
          </p:cNvSpPr>
          <p:nvPr>
            <p:ph type="title"/>
          </p:nvPr>
        </p:nvSpPr>
        <p:spPr>
          <a:xfrm>
            <a:off x="7396162" y="358160"/>
            <a:ext cx="4338637" cy="1102340"/>
          </a:xfrm>
        </p:spPr>
        <p:txBody>
          <a:bodyPr/>
          <a:lstStyle/>
          <a:p>
            <a:r>
              <a:rPr lang="en-US"/>
              <a:t>Click to edit Master title style</a:t>
            </a:r>
          </a:p>
        </p:txBody>
      </p:sp>
      <p:pic>
        <p:nvPicPr>
          <p:cNvPr id="8" name="Graphic 7">
            <a:extLst>
              <a:ext uri="{FF2B5EF4-FFF2-40B4-BE49-F238E27FC236}">
                <a16:creationId xmlns:a16="http://schemas.microsoft.com/office/drawing/2014/main" id="{39EA7FE0-527E-6BCF-7529-DB1D350904C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847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Live Data 3">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CBB890-2B34-0EDC-86F4-4C979D60C8B4}"/>
              </a:ext>
            </a:extLst>
          </p:cNvPr>
          <p:cNvGraphicFramePr>
            <a:graphicFrameLocks noChangeAspect="1"/>
          </p:cNvGraphicFramePr>
          <p:nvPr userDrawn="1">
            <p:custDataLst>
              <p:tags r:id="rId3"/>
            </p:custDataLst>
            <p:extLst>
              <p:ext uri="{D42A27DB-BD31-4B8C-83A1-F6EECF244321}">
                <p14:modId xmlns:p14="http://schemas.microsoft.com/office/powerpoint/2010/main" val="67889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42"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05CBB890-2B34-0EDC-86F4-4C979D60C8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F68F733-D04C-5364-CBD1-B4A476ED2FFD}"/>
              </a:ext>
            </a:extLst>
          </p:cNvPr>
          <p:cNvSpPr/>
          <p:nvPr/>
        </p:nvSpPr>
        <p:spPr>
          <a:xfrm>
            <a:off x="0" y="0"/>
            <a:ext cx="57066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lvl1pPr>
              <a:defRPr>
                <a:solidFill>
                  <a:schemeClr val="bg2"/>
                </a:solidFill>
              </a:defRPr>
            </a:lvl1pPr>
          </a:lstStyle>
          <a:p>
            <a:fld id="{072E7E85-164D-425E-84A8-872DEF8B7B74}"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8" name="Chart Placeholder 17">
            <a:extLst>
              <a:ext uri="{FF2B5EF4-FFF2-40B4-BE49-F238E27FC236}">
                <a16:creationId xmlns:a16="http://schemas.microsoft.com/office/drawing/2014/main" id="{DE459215-39D9-9D32-420F-6DCBF27B7B48}"/>
              </a:ext>
            </a:extLst>
          </p:cNvPr>
          <p:cNvSpPr>
            <a:spLocks noGrp="1"/>
          </p:cNvSpPr>
          <p:nvPr>
            <p:ph type="chart" sz="quarter" idx="17" hasCustomPrompt="1"/>
          </p:nvPr>
        </p:nvSpPr>
        <p:spPr>
          <a:xfrm>
            <a:off x="6096000" y="457201"/>
            <a:ext cx="5635182" cy="5635624"/>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a:t>
            </a:r>
            <a:br>
              <a:rPr lang="en-US"/>
            </a:br>
            <a:r>
              <a:rPr lang="en-US"/>
              <a:t>generated spreadsheet to change data points on the chart.</a:t>
            </a:r>
          </a:p>
        </p:txBody>
      </p:sp>
      <p:sp>
        <p:nvSpPr>
          <p:cNvPr id="22" name="Title 21">
            <a:extLst>
              <a:ext uri="{FF2B5EF4-FFF2-40B4-BE49-F238E27FC236}">
                <a16:creationId xmlns:a16="http://schemas.microsoft.com/office/drawing/2014/main" id="{989E78D6-865E-23E7-3982-71F77BAC7C75}"/>
              </a:ext>
            </a:extLst>
          </p:cNvPr>
          <p:cNvSpPr>
            <a:spLocks noGrp="1"/>
          </p:cNvSpPr>
          <p:nvPr>
            <p:ph type="title"/>
          </p:nvPr>
        </p:nvSpPr>
        <p:spPr>
          <a:xfrm>
            <a:off x="457200" y="457200"/>
            <a:ext cx="4823012" cy="1345028"/>
          </a:xfrm>
        </p:spPr>
        <p:txBody>
          <a:bodyPr vert="horz" lIns="0" anchor="ctr" anchorCtr="0"/>
          <a:lstStyle/>
          <a:p>
            <a:r>
              <a:rPr lang="en-US"/>
              <a:t>Click to edit Master title style</a:t>
            </a:r>
          </a:p>
        </p:txBody>
      </p:sp>
      <p:sp>
        <p:nvSpPr>
          <p:cNvPr id="29" name="Text Placeholder 28">
            <a:extLst>
              <a:ext uri="{FF2B5EF4-FFF2-40B4-BE49-F238E27FC236}">
                <a16:creationId xmlns:a16="http://schemas.microsoft.com/office/drawing/2014/main" id="{28BD8E68-807C-5A09-5B81-8F33325DB87D}"/>
              </a:ext>
            </a:extLst>
          </p:cNvPr>
          <p:cNvSpPr>
            <a:spLocks noGrp="1"/>
          </p:cNvSpPr>
          <p:nvPr>
            <p:ph type="body" sz="quarter" idx="18"/>
          </p:nvPr>
        </p:nvSpPr>
        <p:spPr>
          <a:xfrm>
            <a:off x="457773" y="2002515"/>
            <a:ext cx="4817723" cy="4090310"/>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1C95B822-3407-8CAF-5F98-FD259482E694}"/>
              </a:ext>
            </a:extLst>
          </p:cNvPr>
          <p:cNvSpPr/>
          <p:nvPr/>
        </p:nvSpPr>
        <p:spPr>
          <a:xfrm flipH="1">
            <a:off x="0"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custDataLst>
      <p:tags r:id="rId2"/>
    </p:custDataLst>
    <p:extLst>
      <p:ext uri="{BB962C8B-B14F-4D97-AF65-F5344CB8AC3E}">
        <p14:creationId xmlns:p14="http://schemas.microsoft.com/office/powerpoint/2010/main" val="421310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ive Data 4">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D0C1E9-6CD1-BEDE-A892-942E9CA1A3E0}"/>
              </a:ext>
            </a:extLst>
          </p:cNvPr>
          <p:cNvSpPr/>
          <p:nvPr/>
        </p:nvSpPr>
        <p:spPr>
          <a:xfrm>
            <a:off x="0" y="0"/>
            <a:ext cx="12192000" cy="22354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5" name="Group 34">
            <a:extLst>
              <a:ext uri="{FF2B5EF4-FFF2-40B4-BE49-F238E27FC236}">
                <a16:creationId xmlns:a16="http://schemas.microsoft.com/office/drawing/2014/main" id="{503D2574-B72E-A593-1F54-3759A9FCC98F}"/>
              </a:ext>
            </a:extLst>
          </p:cNvPr>
          <p:cNvGrpSpPr/>
          <p:nvPr/>
        </p:nvGrpSpPr>
        <p:grpSpPr>
          <a:xfrm>
            <a:off x="10356274" y="-1"/>
            <a:ext cx="1835725" cy="1584149"/>
            <a:chOff x="8901408" y="0"/>
            <a:chExt cx="3290592" cy="2839633"/>
          </a:xfrm>
          <a:solidFill>
            <a:schemeClr val="accent1">
              <a:alpha val="30000"/>
            </a:schemeClr>
          </a:solidFill>
        </p:grpSpPr>
        <p:sp>
          <p:nvSpPr>
            <p:cNvPr id="36" name="Freeform: Shape 35">
              <a:extLst>
                <a:ext uri="{FF2B5EF4-FFF2-40B4-BE49-F238E27FC236}">
                  <a16:creationId xmlns:a16="http://schemas.microsoft.com/office/drawing/2014/main" id="{97763564-8B4C-22B8-B7F5-9A76D73A7A24}"/>
                </a:ext>
              </a:extLst>
            </p:cNvPr>
            <p:cNvSpPr/>
            <p:nvPr/>
          </p:nvSpPr>
          <p:spPr>
            <a:xfrm rot="2700000" flipH="1" flipV="1">
              <a:off x="8816518" y="661068"/>
              <a:ext cx="2808655" cy="154847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7" name="Freeform: Shape 36">
              <a:extLst>
                <a:ext uri="{FF2B5EF4-FFF2-40B4-BE49-F238E27FC236}">
                  <a16:creationId xmlns:a16="http://schemas.microsoft.com/office/drawing/2014/main" id="{856C2C10-C279-57CC-45E5-292F582C9CE8}"/>
                </a:ext>
              </a:extLst>
            </p:cNvPr>
            <p:cNvSpPr/>
            <p:nvPr/>
          </p:nvSpPr>
          <p:spPr>
            <a:xfrm rot="10800000">
              <a:off x="10140700" y="1213054"/>
              <a:ext cx="2051300" cy="1548474"/>
            </a:xfrm>
            <a:custGeom>
              <a:avLst/>
              <a:gdLst>
                <a:gd name="connsiteX0" fmla="*/ 646973 w 2051300"/>
                <a:gd name="connsiteY0" fmla="*/ 345605 h 1548474"/>
                <a:gd name="connsiteX1" fmla="*/ 646974 w 2051300"/>
                <a:gd name="connsiteY1" fmla="*/ 345602 h 1548474"/>
                <a:gd name="connsiteX2" fmla="*/ 646973 w 2051300"/>
                <a:gd name="connsiteY2" fmla="*/ 345601 h 1548474"/>
                <a:gd name="connsiteX3" fmla="*/ 646970 w 2051300"/>
                <a:gd name="connsiteY3" fmla="*/ 345602 h 1548474"/>
                <a:gd name="connsiteX4" fmla="*/ 669329 w 2051300"/>
                <a:gd name="connsiteY4" fmla="*/ 1548474 h 1548474"/>
                <a:gd name="connsiteX5" fmla="*/ 646973 w 2051300"/>
                <a:gd name="connsiteY5" fmla="*/ 1546331 h 1548474"/>
                <a:gd name="connsiteX6" fmla="*/ 624615 w 2051300"/>
                <a:gd name="connsiteY6" fmla="*/ 1548474 h 1548474"/>
                <a:gd name="connsiteX7" fmla="*/ 352592 w 2051300"/>
                <a:gd name="connsiteY7" fmla="*/ 1435799 h 1548474"/>
                <a:gd name="connsiteX8" fmla="*/ 26394 w 2051300"/>
                <a:gd name="connsiteY8" fmla="*/ 1109601 h 1548474"/>
                <a:gd name="connsiteX9" fmla="*/ 26394 w 2051300"/>
                <a:gd name="connsiteY9" fmla="*/ 1109597 h 1548474"/>
                <a:gd name="connsiteX10" fmla="*/ 0 w 2051300"/>
                <a:gd name="connsiteY10" fmla="*/ 1083203 h 1548474"/>
                <a:gd name="connsiteX11" fmla="*/ 0 w 2051300"/>
                <a:gd name="connsiteY11" fmla="*/ 6822 h 1548474"/>
                <a:gd name="connsiteX12" fmla="*/ 26396 w 2051300"/>
                <a:gd name="connsiteY12" fmla="*/ 9352 h 1548474"/>
                <a:gd name="connsiteX13" fmla="*/ 26396 w 2051300"/>
                <a:gd name="connsiteY13" fmla="*/ 9355 h 1548474"/>
                <a:gd name="connsiteX14" fmla="*/ 34680 w 2051300"/>
                <a:gd name="connsiteY14" fmla="*/ 10150 h 1548474"/>
                <a:gd name="connsiteX15" fmla="*/ 84094 w 2051300"/>
                <a:gd name="connsiteY15" fmla="*/ 59564 h 1548474"/>
                <a:gd name="connsiteX16" fmla="*/ 478377 w 2051300"/>
                <a:gd name="connsiteY16" fmla="*/ 269334 h 1548474"/>
                <a:gd name="connsiteX17" fmla="*/ 580490 w 2051300"/>
                <a:gd name="connsiteY17" fmla="*/ 279121 h 1548474"/>
                <a:gd name="connsiteX18" fmla="*/ 643784 w 2051300"/>
                <a:gd name="connsiteY18" fmla="*/ 342417 h 1548474"/>
                <a:gd name="connsiteX19" fmla="*/ 643784 w 2051300"/>
                <a:gd name="connsiteY19" fmla="*/ 342413 h 1548474"/>
                <a:gd name="connsiteX20" fmla="*/ 580490 w 2051300"/>
                <a:gd name="connsiteY20" fmla="*/ 279118 h 1548474"/>
                <a:gd name="connsiteX21" fmla="*/ 624288 w 2051300"/>
                <a:gd name="connsiteY21" fmla="*/ 283318 h 1548474"/>
                <a:gd name="connsiteX22" fmla="*/ 643784 w 2051300"/>
                <a:gd name="connsiteY22" fmla="*/ 281449 h 1548474"/>
                <a:gd name="connsiteX23" fmla="*/ 643784 w 2051300"/>
                <a:gd name="connsiteY23" fmla="*/ 280838 h 1548474"/>
                <a:gd name="connsiteX24" fmla="*/ 646973 w 2051300"/>
                <a:gd name="connsiteY24" fmla="*/ 281143 h 1548474"/>
                <a:gd name="connsiteX25" fmla="*/ 650160 w 2051300"/>
                <a:gd name="connsiteY25" fmla="*/ 280838 h 1548474"/>
                <a:gd name="connsiteX26" fmla="*/ 650160 w 2051300"/>
                <a:gd name="connsiteY26" fmla="*/ 281449 h 1548474"/>
                <a:gd name="connsiteX27" fmla="*/ 669656 w 2051300"/>
                <a:gd name="connsiteY27" fmla="*/ 283318 h 1548474"/>
                <a:gd name="connsiteX28" fmla="*/ 713454 w 2051300"/>
                <a:gd name="connsiteY28" fmla="*/ 279118 h 1548474"/>
                <a:gd name="connsiteX29" fmla="*/ 650160 w 2051300"/>
                <a:gd name="connsiteY29" fmla="*/ 342413 h 1548474"/>
                <a:gd name="connsiteX30" fmla="*/ 650160 w 2051300"/>
                <a:gd name="connsiteY30" fmla="*/ 342417 h 1548474"/>
                <a:gd name="connsiteX31" fmla="*/ 713454 w 2051300"/>
                <a:gd name="connsiteY31" fmla="*/ 279121 h 1548474"/>
                <a:gd name="connsiteX32" fmla="*/ 815567 w 2051300"/>
                <a:gd name="connsiteY32" fmla="*/ 269334 h 1548474"/>
                <a:gd name="connsiteX33" fmla="*/ 1209850 w 2051300"/>
                <a:gd name="connsiteY33" fmla="*/ 59564 h 1548474"/>
                <a:gd name="connsiteX34" fmla="*/ 1259264 w 2051300"/>
                <a:gd name="connsiteY34" fmla="*/ 10150 h 1548474"/>
                <a:gd name="connsiteX35" fmla="*/ 1267548 w 2051300"/>
                <a:gd name="connsiteY35" fmla="*/ 9355 h 1548474"/>
                <a:gd name="connsiteX36" fmla="*/ 1267548 w 2051300"/>
                <a:gd name="connsiteY36" fmla="*/ 9352 h 1548474"/>
                <a:gd name="connsiteX37" fmla="*/ 1365122 w 2051300"/>
                <a:gd name="connsiteY37" fmla="*/ 0 h 1548474"/>
                <a:gd name="connsiteX38" fmla="*/ 2001103 w 2051300"/>
                <a:gd name="connsiteY38" fmla="*/ 263433 h 1548474"/>
                <a:gd name="connsiteX39" fmla="*/ 2051300 w 2051300"/>
                <a:gd name="connsiteY39" fmla="*/ 313630 h 1548474"/>
                <a:gd name="connsiteX40" fmla="*/ 2051300 w 2051300"/>
                <a:gd name="connsiteY40" fmla="*/ 325847 h 1548474"/>
                <a:gd name="connsiteX41" fmla="*/ 1267550 w 2051300"/>
                <a:gd name="connsiteY41" fmla="*/ 1109597 h 1548474"/>
                <a:gd name="connsiteX42" fmla="*/ 1267550 w 2051300"/>
                <a:gd name="connsiteY42" fmla="*/ 1109601 h 1548474"/>
                <a:gd name="connsiteX43" fmla="*/ 941352 w 2051300"/>
                <a:gd name="connsiteY43" fmla="*/ 1435799 h 1548474"/>
                <a:gd name="connsiteX44" fmla="*/ 669329 w 2051300"/>
                <a:gd name="connsiteY44" fmla="*/ 1548474 h 15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51300" h="1548474">
                  <a:moveTo>
                    <a:pt x="646973" y="345605"/>
                  </a:moveTo>
                  <a:lnTo>
                    <a:pt x="646974" y="345602"/>
                  </a:lnTo>
                  <a:lnTo>
                    <a:pt x="646973" y="345601"/>
                  </a:lnTo>
                  <a:lnTo>
                    <a:pt x="646970" y="345602"/>
                  </a:lnTo>
                  <a:close/>
                  <a:moveTo>
                    <a:pt x="669329" y="1548474"/>
                  </a:moveTo>
                  <a:lnTo>
                    <a:pt x="646973" y="1546331"/>
                  </a:lnTo>
                  <a:lnTo>
                    <a:pt x="624615" y="1548474"/>
                  </a:lnTo>
                  <a:cubicBezTo>
                    <a:pt x="526162" y="1548474"/>
                    <a:pt x="427709" y="1510917"/>
                    <a:pt x="352592" y="1435799"/>
                  </a:cubicBezTo>
                  <a:lnTo>
                    <a:pt x="26394" y="1109601"/>
                  </a:lnTo>
                  <a:lnTo>
                    <a:pt x="26394" y="1109597"/>
                  </a:lnTo>
                  <a:lnTo>
                    <a:pt x="0" y="1083203"/>
                  </a:lnTo>
                  <a:lnTo>
                    <a:pt x="0" y="6822"/>
                  </a:lnTo>
                  <a:lnTo>
                    <a:pt x="26396" y="9352"/>
                  </a:lnTo>
                  <a:lnTo>
                    <a:pt x="26396" y="9355"/>
                  </a:lnTo>
                  <a:lnTo>
                    <a:pt x="34680" y="10150"/>
                  </a:lnTo>
                  <a:lnTo>
                    <a:pt x="84094" y="59564"/>
                  </a:lnTo>
                  <a:cubicBezTo>
                    <a:pt x="195972" y="171442"/>
                    <a:pt x="333916" y="241365"/>
                    <a:pt x="478377" y="269334"/>
                  </a:cubicBezTo>
                  <a:lnTo>
                    <a:pt x="580490" y="279121"/>
                  </a:lnTo>
                  <a:lnTo>
                    <a:pt x="643784" y="342417"/>
                  </a:lnTo>
                  <a:lnTo>
                    <a:pt x="643784" y="342413"/>
                  </a:lnTo>
                  <a:lnTo>
                    <a:pt x="580490" y="279118"/>
                  </a:lnTo>
                  <a:lnTo>
                    <a:pt x="624288" y="283318"/>
                  </a:lnTo>
                  <a:lnTo>
                    <a:pt x="643784" y="281449"/>
                  </a:lnTo>
                  <a:lnTo>
                    <a:pt x="643784" y="280838"/>
                  </a:lnTo>
                  <a:lnTo>
                    <a:pt x="646973" y="281143"/>
                  </a:lnTo>
                  <a:lnTo>
                    <a:pt x="650160" y="280838"/>
                  </a:lnTo>
                  <a:lnTo>
                    <a:pt x="650160" y="281449"/>
                  </a:lnTo>
                  <a:lnTo>
                    <a:pt x="669656" y="283318"/>
                  </a:lnTo>
                  <a:lnTo>
                    <a:pt x="713454" y="279118"/>
                  </a:lnTo>
                  <a:lnTo>
                    <a:pt x="650160" y="342413"/>
                  </a:lnTo>
                  <a:lnTo>
                    <a:pt x="650160" y="342417"/>
                  </a:lnTo>
                  <a:lnTo>
                    <a:pt x="713454" y="279121"/>
                  </a:lnTo>
                  <a:lnTo>
                    <a:pt x="815567" y="269334"/>
                  </a:lnTo>
                  <a:cubicBezTo>
                    <a:pt x="960028" y="241365"/>
                    <a:pt x="1097972" y="171442"/>
                    <a:pt x="1209850" y="59564"/>
                  </a:cubicBezTo>
                  <a:lnTo>
                    <a:pt x="1259264" y="10150"/>
                  </a:lnTo>
                  <a:lnTo>
                    <a:pt x="1267548" y="9355"/>
                  </a:lnTo>
                  <a:lnTo>
                    <a:pt x="1267548" y="9352"/>
                  </a:lnTo>
                  <a:lnTo>
                    <a:pt x="1365122" y="0"/>
                  </a:lnTo>
                  <a:cubicBezTo>
                    <a:pt x="1595302" y="0"/>
                    <a:pt x="1825482" y="87810"/>
                    <a:pt x="2001103" y="263433"/>
                  </a:cubicBezTo>
                  <a:lnTo>
                    <a:pt x="2051300" y="313630"/>
                  </a:lnTo>
                  <a:lnTo>
                    <a:pt x="2051300" y="325847"/>
                  </a:lnTo>
                  <a:lnTo>
                    <a:pt x="1267550" y="1109597"/>
                  </a:lnTo>
                  <a:lnTo>
                    <a:pt x="1267550" y="1109601"/>
                  </a:lnTo>
                  <a:lnTo>
                    <a:pt x="941352" y="1435799"/>
                  </a:lnTo>
                  <a:cubicBezTo>
                    <a:pt x="866235" y="1510917"/>
                    <a:pt x="767782" y="1548474"/>
                    <a:pt x="669329" y="1548474"/>
                  </a:cubicBez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8" name="Freeform: Shape 37">
              <a:extLst>
                <a:ext uri="{FF2B5EF4-FFF2-40B4-BE49-F238E27FC236}">
                  <a16:creationId xmlns:a16="http://schemas.microsoft.com/office/drawing/2014/main" id="{E0541F63-12C5-BC36-D4F0-D7D5000CD6D5}"/>
                </a:ext>
              </a:extLst>
            </p:cNvPr>
            <p:cNvSpPr/>
            <p:nvPr/>
          </p:nvSpPr>
          <p:spPr>
            <a:xfrm rot="16200000" flipH="1">
              <a:off x="8917500" y="-16092"/>
              <a:ext cx="1516291" cy="1548475"/>
            </a:xfrm>
            <a:custGeom>
              <a:avLst/>
              <a:gdLst>
                <a:gd name="connsiteX0" fmla="*/ 111961 w 1516291"/>
                <a:gd name="connsiteY0" fmla="*/ 345603 h 1548475"/>
                <a:gd name="connsiteX1" fmla="*/ 111964 w 1516291"/>
                <a:gd name="connsiteY1" fmla="*/ 345601 h 1548475"/>
                <a:gd name="connsiteX2" fmla="*/ 111966 w 1516291"/>
                <a:gd name="connsiteY2" fmla="*/ 345603 h 1548475"/>
                <a:gd name="connsiteX3" fmla="*/ 111964 w 1516291"/>
                <a:gd name="connsiteY3" fmla="*/ 345605 h 1548475"/>
                <a:gd name="connsiteX4" fmla="*/ 0 w 1516291"/>
                <a:gd name="connsiteY4" fmla="*/ 274762 h 1548475"/>
                <a:gd name="connsiteX5" fmla="*/ 0 w 1516291"/>
                <a:gd name="connsiteY5" fmla="*/ 1531039 h 1548475"/>
                <a:gd name="connsiteX6" fmla="*/ 89606 w 1516291"/>
                <a:gd name="connsiteY6" fmla="*/ 1548475 h 1548475"/>
                <a:gd name="connsiteX7" fmla="*/ 111964 w 1516291"/>
                <a:gd name="connsiteY7" fmla="*/ 1546332 h 1548475"/>
                <a:gd name="connsiteX8" fmla="*/ 134321 w 1516291"/>
                <a:gd name="connsiteY8" fmla="*/ 1548475 h 1548475"/>
                <a:gd name="connsiteX9" fmla="*/ 406343 w 1516291"/>
                <a:gd name="connsiteY9" fmla="*/ 1435800 h 1548475"/>
                <a:gd name="connsiteX10" fmla="*/ 732541 w 1516291"/>
                <a:gd name="connsiteY10" fmla="*/ 1109602 h 1548475"/>
                <a:gd name="connsiteX11" fmla="*/ 732541 w 1516291"/>
                <a:gd name="connsiteY11" fmla="*/ 1109597 h 1548475"/>
                <a:gd name="connsiteX12" fmla="*/ 1516291 w 1516291"/>
                <a:gd name="connsiteY12" fmla="*/ 325847 h 1548475"/>
                <a:gd name="connsiteX13" fmla="*/ 1516291 w 1516291"/>
                <a:gd name="connsiteY13" fmla="*/ 313630 h 1548475"/>
                <a:gd name="connsiteX14" fmla="*/ 1466094 w 1516291"/>
                <a:gd name="connsiteY14" fmla="*/ 263433 h 1548475"/>
                <a:gd name="connsiteX15" fmla="*/ 830113 w 1516291"/>
                <a:gd name="connsiteY15" fmla="*/ 0 h 1548475"/>
                <a:gd name="connsiteX16" fmla="*/ 732539 w 1516291"/>
                <a:gd name="connsiteY16" fmla="*/ 9352 h 1548475"/>
                <a:gd name="connsiteX17" fmla="*/ 732539 w 1516291"/>
                <a:gd name="connsiteY17" fmla="*/ 9355 h 1548475"/>
                <a:gd name="connsiteX18" fmla="*/ 724256 w 1516291"/>
                <a:gd name="connsiteY18" fmla="*/ 10149 h 1548475"/>
                <a:gd name="connsiteX19" fmla="*/ 674841 w 1516291"/>
                <a:gd name="connsiteY19" fmla="*/ 59564 h 1548475"/>
                <a:gd name="connsiteX20" fmla="*/ 280559 w 1516291"/>
                <a:gd name="connsiteY20" fmla="*/ 269334 h 1548475"/>
                <a:gd name="connsiteX21" fmla="*/ 178446 w 1516291"/>
                <a:gd name="connsiteY21" fmla="*/ 279121 h 1548475"/>
                <a:gd name="connsiteX22" fmla="*/ 115151 w 1516291"/>
                <a:gd name="connsiteY22" fmla="*/ 342417 h 1548475"/>
                <a:gd name="connsiteX23" fmla="*/ 115151 w 1516291"/>
                <a:gd name="connsiteY23" fmla="*/ 342413 h 1548475"/>
                <a:gd name="connsiteX24" fmla="*/ 178446 w 1516291"/>
                <a:gd name="connsiteY24" fmla="*/ 279118 h 1548475"/>
                <a:gd name="connsiteX25" fmla="*/ 134648 w 1516291"/>
                <a:gd name="connsiteY25" fmla="*/ 283318 h 1548475"/>
                <a:gd name="connsiteX26" fmla="*/ 115151 w 1516291"/>
                <a:gd name="connsiteY26" fmla="*/ 281449 h 1548475"/>
                <a:gd name="connsiteX27" fmla="*/ 115151 w 1516291"/>
                <a:gd name="connsiteY27" fmla="*/ 280838 h 1548475"/>
                <a:gd name="connsiteX28" fmla="*/ 111964 w 1516291"/>
                <a:gd name="connsiteY28" fmla="*/ 281143 h 1548475"/>
                <a:gd name="connsiteX29" fmla="*/ 108776 w 1516291"/>
                <a:gd name="connsiteY29" fmla="*/ 280838 h 1548475"/>
                <a:gd name="connsiteX30" fmla="*/ 108776 w 1516291"/>
                <a:gd name="connsiteY30" fmla="*/ 281449 h 1548475"/>
                <a:gd name="connsiteX31" fmla="*/ 89279 w 1516291"/>
                <a:gd name="connsiteY31" fmla="*/ 283318 h 1548475"/>
                <a:gd name="connsiteX32" fmla="*/ 45481 w 1516291"/>
                <a:gd name="connsiteY32" fmla="*/ 279118 h 1548475"/>
                <a:gd name="connsiteX33" fmla="*/ 108776 w 1516291"/>
                <a:gd name="connsiteY33" fmla="*/ 342413 h 1548475"/>
                <a:gd name="connsiteX34" fmla="*/ 108776 w 1516291"/>
                <a:gd name="connsiteY34" fmla="*/ 342417 h 1548475"/>
                <a:gd name="connsiteX35" fmla="*/ 45481 w 1516291"/>
                <a:gd name="connsiteY35" fmla="*/ 279121 h 15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6291" h="1548475">
                  <a:moveTo>
                    <a:pt x="111961" y="345603"/>
                  </a:moveTo>
                  <a:lnTo>
                    <a:pt x="111964" y="345601"/>
                  </a:lnTo>
                  <a:lnTo>
                    <a:pt x="111966" y="345603"/>
                  </a:lnTo>
                  <a:lnTo>
                    <a:pt x="111964" y="345605"/>
                  </a:lnTo>
                  <a:close/>
                  <a:moveTo>
                    <a:pt x="0" y="274762"/>
                  </a:moveTo>
                  <a:lnTo>
                    <a:pt x="0" y="1531039"/>
                  </a:lnTo>
                  <a:lnTo>
                    <a:pt x="89606" y="1548475"/>
                  </a:lnTo>
                  <a:lnTo>
                    <a:pt x="111964" y="1546332"/>
                  </a:lnTo>
                  <a:lnTo>
                    <a:pt x="134321" y="1548475"/>
                  </a:lnTo>
                  <a:cubicBezTo>
                    <a:pt x="232774" y="1548475"/>
                    <a:pt x="331227" y="1510918"/>
                    <a:pt x="406343" y="1435800"/>
                  </a:cubicBezTo>
                  <a:lnTo>
                    <a:pt x="732541" y="1109602"/>
                  </a:lnTo>
                  <a:lnTo>
                    <a:pt x="732541" y="1109597"/>
                  </a:lnTo>
                  <a:lnTo>
                    <a:pt x="1516291" y="325847"/>
                  </a:lnTo>
                  <a:lnTo>
                    <a:pt x="1516291" y="313630"/>
                  </a:lnTo>
                  <a:lnTo>
                    <a:pt x="1466094" y="263433"/>
                  </a:lnTo>
                  <a:cubicBezTo>
                    <a:pt x="1290473" y="87810"/>
                    <a:pt x="1060293" y="0"/>
                    <a:pt x="830113" y="0"/>
                  </a:cubicBezTo>
                  <a:lnTo>
                    <a:pt x="732539" y="9352"/>
                  </a:lnTo>
                  <a:lnTo>
                    <a:pt x="732539" y="9355"/>
                  </a:lnTo>
                  <a:lnTo>
                    <a:pt x="724256" y="10149"/>
                  </a:lnTo>
                  <a:lnTo>
                    <a:pt x="674841" y="59564"/>
                  </a:lnTo>
                  <a:cubicBezTo>
                    <a:pt x="562963" y="171442"/>
                    <a:pt x="425019" y="241365"/>
                    <a:pt x="280559" y="269334"/>
                  </a:cubicBezTo>
                  <a:lnTo>
                    <a:pt x="178446" y="279121"/>
                  </a:lnTo>
                  <a:lnTo>
                    <a:pt x="115151" y="342417"/>
                  </a:lnTo>
                  <a:lnTo>
                    <a:pt x="115151" y="342413"/>
                  </a:lnTo>
                  <a:lnTo>
                    <a:pt x="178446" y="279118"/>
                  </a:lnTo>
                  <a:lnTo>
                    <a:pt x="134648" y="283318"/>
                  </a:lnTo>
                  <a:lnTo>
                    <a:pt x="115151" y="281449"/>
                  </a:lnTo>
                  <a:lnTo>
                    <a:pt x="115151" y="280838"/>
                  </a:lnTo>
                  <a:lnTo>
                    <a:pt x="111964" y="281143"/>
                  </a:lnTo>
                  <a:lnTo>
                    <a:pt x="108776" y="280838"/>
                  </a:lnTo>
                  <a:lnTo>
                    <a:pt x="108776" y="281449"/>
                  </a:lnTo>
                  <a:lnTo>
                    <a:pt x="89279" y="283318"/>
                  </a:lnTo>
                  <a:lnTo>
                    <a:pt x="45481" y="279118"/>
                  </a:lnTo>
                  <a:lnTo>
                    <a:pt x="108776" y="342413"/>
                  </a:lnTo>
                  <a:lnTo>
                    <a:pt x="108776" y="342417"/>
                  </a:lnTo>
                  <a:lnTo>
                    <a:pt x="45481" y="279121"/>
                  </a:ln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2" name="Date Placeholder 1">
            <a:extLst>
              <a:ext uri="{FF2B5EF4-FFF2-40B4-BE49-F238E27FC236}">
                <a16:creationId xmlns:a16="http://schemas.microsoft.com/office/drawing/2014/main" id="{C01D7DD9-2299-BAF4-FBEE-677FE8391448}"/>
              </a:ext>
            </a:extLst>
          </p:cNvPr>
          <p:cNvSpPr>
            <a:spLocks noGrp="1"/>
          </p:cNvSpPr>
          <p:nvPr>
            <p:ph type="dt" sz="half" idx="10"/>
          </p:nvPr>
        </p:nvSpPr>
        <p:spPr/>
        <p:txBody>
          <a:bodyPr/>
          <a:lstStyle/>
          <a:p>
            <a:fld id="{B7174D3A-3DB0-482E-81E2-35B0248A0BEF}" type="datetime1">
              <a:rPr lang="en-US" smtClean="0"/>
              <a:t>2/23/2023</a:t>
            </a:fld>
            <a:endParaRPr lang="en-US"/>
          </a:p>
        </p:txBody>
      </p:sp>
      <p:sp>
        <p:nvSpPr>
          <p:cNvPr id="3" name="Footer Placeholder 2">
            <a:extLst>
              <a:ext uri="{FF2B5EF4-FFF2-40B4-BE49-F238E27FC236}">
                <a16:creationId xmlns:a16="http://schemas.microsoft.com/office/drawing/2014/main" id="{F9823BED-A1E6-47D8-8252-B96550707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50E315-86A2-DD07-4808-84CB0A23C077}"/>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9" name="Text Placeholder 8">
            <a:extLst>
              <a:ext uri="{FF2B5EF4-FFF2-40B4-BE49-F238E27FC236}">
                <a16:creationId xmlns:a16="http://schemas.microsoft.com/office/drawing/2014/main" id="{DE24471E-805E-19FA-067D-3B3C3E98F15C}"/>
              </a:ext>
            </a:extLst>
          </p:cNvPr>
          <p:cNvSpPr>
            <a:spLocks noGrp="1"/>
          </p:cNvSpPr>
          <p:nvPr>
            <p:ph type="body" sz="quarter" idx="14" hasCustomPrompt="1"/>
          </p:nvPr>
        </p:nvSpPr>
        <p:spPr>
          <a:xfrm>
            <a:off x="457200" y="1046181"/>
            <a:ext cx="9347200" cy="1087849"/>
          </a:xfrm>
        </p:spPr>
        <p:txBody>
          <a:bodyPr/>
          <a:lstStyle>
            <a:lvl1pPr marL="0" indent="0">
              <a:spcBef>
                <a:spcPts val="0"/>
              </a:spcBef>
              <a:buNone/>
              <a:defRPr sz="2400" b="0">
                <a:solidFill>
                  <a:schemeClr val="bg1"/>
                </a:solidFill>
              </a:defRPr>
            </a:lvl1pPr>
          </a:lstStyle>
          <a:p>
            <a:pPr lvl="0"/>
            <a:r>
              <a:rPr lang="en-US"/>
              <a:t>Insert text here. Increase or decrease font size if needed. Bold key information.</a:t>
            </a:r>
          </a:p>
        </p:txBody>
      </p:sp>
      <p:sp>
        <p:nvSpPr>
          <p:cNvPr id="17" name="Chart Placeholder 17">
            <a:extLst>
              <a:ext uri="{FF2B5EF4-FFF2-40B4-BE49-F238E27FC236}">
                <a16:creationId xmlns:a16="http://schemas.microsoft.com/office/drawing/2014/main" id="{3A765986-F4E8-4A4B-635F-04F7CCED8569}"/>
              </a:ext>
            </a:extLst>
          </p:cNvPr>
          <p:cNvSpPr>
            <a:spLocks noGrp="1"/>
          </p:cNvSpPr>
          <p:nvPr>
            <p:ph type="chart" sz="quarter" idx="17" hasCustomPrompt="1"/>
          </p:nvPr>
        </p:nvSpPr>
        <p:spPr>
          <a:xfrm>
            <a:off x="470718" y="2235443"/>
            <a:ext cx="7504882" cy="3867448"/>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a:t>
            </a:r>
            <a:br>
              <a:rPr lang="en-US"/>
            </a:br>
            <a:r>
              <a:rPr lang="en-US"/>
              <a:t>generated spreadsheet to change data points on the chart.</a:t>
            </a:r>
          </a:p>
        </p:txBody>
      </p:sp>
      <p:sp>
        <p:nvSpPr>
          <p:cNvPr id="11" name="Text Placeholder 10">
            <a:extLst>
              <a:ext uri="{FF2B5EF4-FFF2-40B4-BE49-F238E27FC236}">
                <a16:creationId xmlns:a16="http://schemas.microsoft.com/office/drawing/2014/main" id="{1B0C029B-4C15-8ACB-6E2D-9D2EDFA85DF1}"/>
              </a:ext>
            </a:extLst>
          </p:cNvPr>
          <p:cNvSpPr>
            <a:spLocks noGrp="1"/>
          </p:cNvSpPr>
          <p:nvPr>
            <p:ph type="body" sz="quarter" idx="18"/>
          </p:nvPr>
        </p:nvSpPr>
        <p:spPr>
          <a:xfrm>
            <a:off x="8158163" y="2554009"/>
            <a:ext cx="3562350" cy="3538816"/>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4EAA3E97-E3E2-FC73-DE33-D06DEBCB9E23}"/>
              </a:ext>
            </a:extLst>
          </p:cNvPr>
          <p:cNvSpPr>
            <a:spLocks noGrp="1"/>
          </p:cNvSpPr>
          <p:nvPr>
            <p:ph type="title"/>
          </p:nvPr>
        </p:nvSpPr>
        <p:spPr>
          <a:xfrm>
            <a:off x="457200" y="358160"/>
            <a:ext cx="9347200" cy="65784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44221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Image 2" preserve="1">
  <p:cSld name="1_Text/Image 2">
    <p:spTree>
      <p:nvGrpSpPr>
        <p:cNvPr id="1" name="Shape 31"/>
        <p:cNvGrpSpPr/>
        <p:nvPr/>
      </p:nvGrpSpPr>
      <p:grpSpPr>
        <a:xfrm>
          <a:off x="0" y="0"/>
          <a:ext cx="0" cy="0"/>
          <a:chOff x="0" y="0"/>
          <a:chExt cx="0" cy="0"/>
        </a:xfrm>
      </p:grpSpPr>
      <p:sp>
        <p:nvSpPr>
          <p:cNvPr id="12" name="Google Shape;155;p23">
            <a:extLst>
              <a:ext uri="{FF2B5EF4-FFF2-40B4-BE49-F238E27FC236}">
                <a16:creationId xmlns:a16="http://schemas.microsoft.com/office/drawing/2014/main" id="{2A87C7CF-F8D4-3D45-BF39-436D812BE2F0}"/>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4" name="Google Shape;157;p23">
            <a:extLst>
              <a:ext uri="{FF2B5EF4-FFF2-40B4-BE49-F238E27FC236}">
                <a16:creationId xmlns:a16="http://schemas.microsoft.com/office/drawing/2014/main" id="{786D0DC3-54E8-814D-B1E6-DE86E844A0D7}"/>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5" name="Google Shape;158;p23">
            <a:extLst>
              <a:ext uri="{FF2B5EF4-FFF2-40B4-BE49-F238E27FC236}">
                <a16:creationId xmlns:a16="http://schemas.microsoft.com/office/drawing/2014/main" id="{5603BF2E-6AEE-6948-9CB3-F12CDB8D8FF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7" name="Content Placeholder 10">
            <a:extLst>
              <a:ext uri="{FF2B5EF4-FFF2-40B4-BE49-F238E27FC236}">
                <a16:creationId xmlns:a16="http://schemas.microsoft.com/office/drawing/2014/main" id="{AE1D2B6F-DFFA-1B40-BB88-38210E8488C0}"/>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18" name="Text Placeholder 18">
            <a:extLst>
              <a:ext uri="{FF2B5EF4-FFF2-40B4-BE49-F238E27FC236}">
                <a16:creationId xmlns:a16="http://schemas.microsoft.com/office/drawing/2014/main" id="{205C3D63-139B-1646-8B97-17C069895933}"/>
              </a:ext>
            </a:extLst>
          </p:cNvPr>
          <p:cNvSpPr>
            <a:spLocks noGrp="1"/>
          </p:cNvSpPr>
          <p:nvPr>
            <p:ph type="body" sz="quarter" idx="16" hasCustomPrompt="1"/>
          </p:nvPr>
        </p:nvSpPr>
        <p:spPr>
          <a:xfrm>
            <a:off x="530267" y="1470484"/>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19" name="Content Placeholder 10">
            <a:extLst>
              <a:ext uri="{FF2B5EF4-FFF2-40B4-BE49-F238E27FC236}">
                <a16:creationId xmlns:a16="http://schemas.microsoft.com/office/drawing/2014/main" id="{FB2753BE-9581-A642-99F8-6387ADBBDA46}"/>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3" name="Google Shape;156;p23">
            <a:extLst>
              <a:ext uri="{FF2B5EF4-FFF2-40B4-BE49-F238E27FC236}">
                <a16:creationId xmlns:a16="http://schemas.microsoft.com/office/drawing/2014/main" id="{FA5E6FC0-7922-D04E-B2CF-78518857AC26}"/>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
        <p:nvSpPr>
          <p:cNvPr id="20" name="Picture Placeholder 2">
            <a:extLst>
              <a:ext uri="{FF2B5EF4-FFF2-40B4-BE49-F238E27FC236}">
                <a16:creationId xmlns:a16="http://schemas.microsoft.com/office/drawing/2014/main" id="{6F5D9FB5-40CD-E040-8AF8-5EAAA811B077}"/>
              </a:ext>
            </a:extLst>
          </p:cNvPr>
          <p:cNvSpPr>
            <a:spLocks noGrp="1"/>
          </p:cNvSpPr>
          <p:nvPr>
            <p:ph type="pic" sz="quarter" idx="19"/>
          </p:nvPr>
        </p:nvSpPr>
        <p:spPr>
          <a:xfrm>
            <a:off x="7267000" y="0"/>
            <a:ext cx="4925001" cy="6480600"/>
          </a:xfrm>
        </p:spPr>
        <p:txBody>
          <a:bodyPr/>
          <a:lstStyle>
            <a:lvl1pPr marL="0" indent="0">
              <a:lnSpc>
                <a:spcPct val="100000"/>
              </a:lnSpc>
              <a:buNone/>
              <a:defRPr/>
            </a:lvl1pPr>
          </a:lstStyle>
          <a:p>
            <a:r>
              <a:rPr lang="en-US"/>
              <a:t>Click icon to add picture</a:t>
            </a:r>
          </a:p>
        </p:txBody>
      </p:sp>
    </p:spTree>
    <p:extLst>
      <p:ext uri="{BB962C8B-B14F-4D97-AF65-F5344CB8AC3E}">
        <p14:creationId xmlns:p14="http://schemas.microsoft.com/office/powerpoint/2010/main" val="20003772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Live Data 5">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94F16C8-7DD2-9DE5-3A88-0CA7139905C3}"/>
              </a:ext>
            </a:extLst>
          </p:cNvPr>
          <p:cNvGraphicFramePr>
            <a:graphicFrameLocks noChangeAspect="1"/>
          </p:cNvGraphicFramePr>
          <p:nvPr>
            <p:custDataLst>
              <p:tags r:id="rId3"/>
            </p:custDataLst>
            <p:extLst>
              <p:ext uri="{D42A27DB-BD31-4B8C-83A1-F6EECF244321}">
                <p14:modId xmlns:p14="http://schemas.microsoft.com/office/powerpoint/2010/main" val="238728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71"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994F16C8-7DD2-9DE5-3A88-0CA7139905C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Top Corners Rounded 12">
            <a:extLst>
              <a:ext uri="{FF2B5EF4-FFF2-40B4-BE49-F238E27FC236}">
                <a16:creationId xmlns:a16="http://schemas.microsoft.com/office/drawing/2014/main" id="{8EC1BB50-B9AC-2B48-16F9-AA355255605D}"/>
              </a:ext>
            </a:extLst>
          </p:cNvPr>
          <p:cNvSpPr>
            <a:spLocks/>
          </p:cNvSpPr>
          <p:nvPr/>
        </p:nvSpPr>
        <p:spPr>
          <a:xfrm>
            <a:off x="4490720" y="1196975"/>
            <a:ext cx="7244079" cy="4895849"/>
          </a:xfrm>
          <a:prstGeom prst="round2SameRect">
            <a:avLst>
              <a:gd name="adj1" fmla="val 0"/>
              <a:gd name="adj2" fmla="val 9778"/>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9E0DF76-1202-4248-AA52-1A6EDB3C1D47}"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12" name="Chart Placeholder 17">
            <a:extLst>
              <a:ext uri="{FF2B5EF4-FFF2-40B4-BE49-F238E27FC236}">
                <a16:creationId xmlns:a16="http://schemas.microsoft.com/office/drawing/2014/main" id="{C12B3CDC-586B-C46D-E41E-ECFDB30148F4}"/>
              </a:ext>
            </a:extLst>
          </p:cNvPr>
          <p:cNvSpPr>
            <a:spLocks noGrp="1"/>
          </p:cNvSpPr>
          <p:nvPr>
            <p:ph type="chart" sz="quarter" idx="17" hasCustomPrompt="1"/>
          </p:nvPr>
        </p:nvSpPr>
        <p:spPr>
          <a:xfrm>
            <a:off x="4693920" y="2267187"/>
            <a:ext cx="6815551" cy="3393837"/>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generated spreadsheet to change data points on the chart.</a:t>
            </a:r>
          </a:p>
        </p:txBody>
      </p:sp>
      <p:sp>
        <p:nvSpPr>
          <p:cNvPr id="22" name="Text Placeholder 21">
            <a:extLst>
              <a:ext uri="{FF2B5EF4-FFF2-40B4-BE49-F238E27FC236}">
                <a16:creationId xmlns:a16="http://schemas.microsoft.com/office/drawing/2014/main" id="{83973636-DA52-D6D1-E85D-B94D3EDC2EF9}"/>
              </a:ext>
            </a:extLst>
          </p:cNvPr>
          <p:cNvSpPr>
            <a:spLocks noGrp="1"/>
          </p:cNvSpPr>
          <p:nvPr>
            <p:ph type="body" sz="quarter" idx="19"/>
          </p:nvPr>
        </p:nvSpPr>
        <p:spPr>
          <a:xfrm>
            <a:off x="457200" y="1196975"/>
            <a:ext cx="3759200" cy="4787900"/>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a:extLst>
              <a:ext uri="{FF2B5EF4-FFF2-40B4-BE49-F238E27FC236}">
                <a16:creationId xmlns:a16="http://schemas.microsoft.com/office/drawing/2014/main" id="{61439504-33E7-4AF3-3625-DFCD0FB19659}"/>
              </a:ext>
            </a:extLst>
          </p:cNvPr>
          <p:cNvSpPr>
            <a:spLocks noGrp="1"/>
          </p:cNvSpPr>
          <p:nvPr>
            <p:ph type="body" sz="quarter" idx="3" hasCustomPrompt="1"/>
          </p:nvPr>
        </p:nvSpPr>
        <p:spPr>
          <a:xfrm>
            <a:off x="4490720" y="1196976"/>
            <a:ext cx="7244079" cy="823912"/>
          </a:xfrm>
          <a:solidFill>
            <a:schemeClr val="accent1"/>
          </a:solidFill>
          <a:effectLst>
            <a:outerShdw blurRad="127000" sx="102000" sy="102000" algn="ctr" rotWithShape="0">
              <a:prstClr val="black">
                <a:alpha val="10000"/>
              </a:prstClr>
            </a:outerShdw>
          </a:effectLst>
        </p:spPr>
        <p:txBody>
          <a:bodyPr lIns="180000" tIns="180000" rIns="180000" bIns="180000" anchor="ctr" anchorCtr="0"/>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graphicFrame>
        <p:nvGraphicFramePr>
          <p:cNvPr id="11" name="Object 10" hidden="1">
            <a:extLst>
              <a:ext uri="{FF2B5EF4-FFF2-40B4-BE49-F238E27FC236}">
                <a16:creationId xmlns:a16="http://schemas.microsoft.com/office/drawing/2014/main" id="{62866F72-FCA1-BC72-7FB4-112C0E16572B}"/>
              </a:ext>
            </a:extLst>
          </p:cNvPr>
          <p:cNvGraphicFramePr>
            <a:graphicFrameLocks noChangeAspect="1"/>
          </p:cNvGraphicFramePr>
          <p:nvPr userDrawn="1">
            <p:custDataLst>
              <p:tags r:id="rId4"/>
            </p:custDataLst>
            <p:extLst>
              <p:ext uri="{D42A27DB-BD31-4B8C-83A1-F6EECF244321}">
                <p14:modId xmlns:p14="http://schemas.microsoft.com/office/powerpoint/2010/main" val="3471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72"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62866F72-FCA1-BC72-7FB4-112C0E16572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7815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rge Image &amp; Text 1">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65BC52-DE95-E90C-5967-C3152DD8B513}"/>
              </a:ext>
            </a:extLst>
          </p:cNvPr>
          <p:cNvGraphicFramePr>
            <a:graphicFrameLocks noChangeAspect="1"/>
          </p:cNvGraphicFramePr>
          <p:nvPr userDrawn="1">
            <p:custDataLst>
              <p:tags r:id="rId3"/>
            </p:custDataLst>
            <p:extLst>
              <p:ext uri="{D42A27DB-BD31-4B8C-83A1-F6EECF244321}">
                <p14:modId xmlns:p14="http://schemas.microsoft.com/office/powerpoint/2010/main" val="1356138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90"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7665BC52-DE95-E90C-5967-C3152DD8B51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802CF4CB-670C-72C3-CAEB-B093F04C9F68}"/>
              </a:ext>
            </a:extLst>
          </p:cNvPr>
          <p:cNvSpPr>
            <a:spLocks noGrp="1"/>
          </p:cNvSpPr>
          <p:nvPr>
            <p:ph type="pic" sz="quarter" idx="16" hasCustomPrompt="1"/>
          </p:nvPr>
        </p:nvSpPr>
        <p:spPr>
          <a:xfrm>
            <a:off x="0" y="0"/>
            <a:ext cx="12192000" cy="6858000"/>
          </a:xfrm>
          <a:custGeom>
            <a:avLst/>
            <a:gdLst>
              <a:gd name="connsiteX0" fmla="*/ 0 w 12192000"/>
              <a:gd name="connsiteY0" fmla="*/ 0 h 6858000"/>
              <a:gd name="connsiteX1" fmla="*/ 5651638 w 12192000"/>
              <a:gd name="connsiteY1" fmla="*/ 0 h 6858000"/>
              <a:gd name="connsiteX2" fmla="*/ 6314542 w 12192000"/>
              <a:gd name="connsiteY2" fmla="*/ 4053363 h 6858000"/>
              <a:gd name="connsiteX3" fmla="*/ 7077258 w 12192000"/>
              <a:gd name="connsiteY3" fmla="*/ 4600845 h 6858000"/>
              <a:gd name="connsiteX4" fmla="*/ 12192000 w 12192000"/>
              <a:gd name="connsiteY4" fmla="*/ 376407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651638" y="0"/>
                </a:lnTo>
                <a:lnTo>
                  <a:pt x="6314542" y="4053363"/>
                </a:lnTo>
                <a:cubicBezTo>
                  <a:pt x="6372007" y="4418004"/>
                  <a:pt x="6715749" y="4660401"/>
                  <a:pt x="7077258" y="4600845"/>
                </a:cubicBezTo>
                <a:lnTo>
                  <a:pt x="12192000" y="3764070"/>
                </a:lnTo>
                <a:lnTo>
                  <a:pt x="12192000" y="6858000"/>
                </a:lnTo>
                <a:lnTo>
                  <a:pt x="0" y="6858000"/>
                </a:lnTo>
                <a:close/>
              </a:path>
            </a:pathLst>
          </a:custGeom>
          <a:solidFill>
            <a:schemeClr val="accent2"/>
          </a:solidFill>
        </p:spPr>
        <p:txBody>
          <a:bodyPr wrap="square" lIns="1440000" tIns="1332000" rIns="7200000" anchor="ctr" anchorCtr="0">
            <a:noAutofit/>
          </a:bodyPr>
          <a:lstStyle>
            <a:lvl1pPr marL="0" indent="0" algn="ctr">
              <a:buNone/>
              <a:defRPr sz="1800">
                <a:solidFill>
                  <a:schemeClr val="tx2"/>
                </a:solidFill>
              </a:defRPr>
            </a:lvl1pPr>
          </a:lstStyle>
          <a:p>
            <a:r>
              <a:rPr lang="en-GB"/>
              <a:t>Click on the icon to add an image in the background placeholder</a:t>
            </a:r>
            <a:endParaRPr lang="en-US"/>
          </a:p>
        </p:txBody>
      </p:sp>
      <p:sp>
        <p:nvSpPr>
          <p:cNvPr id="3" name="Date Placeholder 2">
            <a:extLst>
              <a:ext uri="{FF2B5EF4-FFF2-40B4-BE49-F238E27FC236}">
                <a16:creationId xmlns:a16="http://schemas.microsoft.com/office/drawing/2014/main" id="{759080EF-4B52-C15A-088B-3C0819D6BC7E}"/>
              </a:ext>
            </a:extLst>
          </p:cNvPr>
          <p:cNvSpPr>
            <a:spLocks noGrp="1"/>
          </p:cNvSpPr>
          <p:nvPr>
            <p:ph type="dt" sz="half" idx="10"/>
          </p:nvPr>
        </p:nvSpPr>
        <p:spPr/>
        <p:txBody>
          <a:bodyPr/>
          <a:lstStyle>
            <a:lvl1pPr>
              <a:defRPr>
                <a:solidFill>
                  <a:schemeClr val="bg1"/>
                </a:solidFill>
              </a:defRPr>
            </a:lvl1pPr>
          </a:lstStyle>
          <a:p>
            <a:fld id="{84A3F7DB-DF03-4681-AF6C-184A87C6F3CD}" type="datetime1">
              <a:rPr lang="en-US" smtClean="0"/>
              <a:pPr/>
              <a:t>2/23/2023</a:t>
            </a:fld>
            <a:endParaRPr lang="en-US"/>
          </a:p>
        </p:txBody>
      </p:sp>
      <p:sp>
        <p:nvSpPr>
          <p:cNvPr id="4" name="Footer Placeholder 3">
            <a:extLst>
              <a:ext uri="{FF2B5EF4-FFF2-40B4-BE49-F238E27FC236}">
                <a16:creationId xmlns:a16="http://schemas.microsoft.com/office/drawing/2014/main" id="{E9D7ACAD-2B59-ADA0-5CD1-80056C11EBE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4" name="Text Placeholder 23">
            <a:extLst>
              <a:ext uri="{FF2B5EF4-FFF2-40B4-BE49-F238E27FC236}">
                <a16:creationId xmlns:a16="http://schemas.microsoft.com/office/drawing/2014/main" id="{4E732E4F-ABEB-7E8A-CF3A-F11A54F4E37C}"/>
              </a:ext>
            </a:extLst>
          </p:cNvPr>
          <p:cNvSpPr>
            <a:spLocks noGrp="1"/>
          </p:cNvSpPr>
          <p:nvPr>
            <p:ph type="body" sz="quarter" idx="14" hasCustomPrompt="1"/>
          </p:nvPr>
        </p:nvSpPr>
        <p:spPr>
          <a:xfrm>
            <a:off x="6724649" y="800100"/>
            <a:ext cx="5010151" cy="1810097"/>
          </a:xfrm>
        </p:spPr>
        <p:txBody>
          <a:bodyPr anchor="ctr"/>
          <a:lstStyle>
            <a:lvl1pPr marL="0" indent="0">
              <a:spcBef>
                <a:spcPts val="0"/>
              </a:spcBef>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Place paragraph text here. Increase or decrease font size as needed. Use bolded text and color to highlight key information. </a:t>
            </a:r>
          </a:p>
        </p:txBody>
      </p:sp>
      <p:sp>
        <p:nvSpPr>
          <p:cNvPr id="10" name="Text Placeholder 23">
            <a:extLst>
              <a:ext uri="{FF2B5EF4-FFF2-40B4-BE49-F238E27FC236}">
                <a16:creationId xmlns:a16="http://schemas.microsoft.com/office/drawing/2014/main" id="{A9C4BF7A-2213-C9C2-F5FA-2D5E64B974CE}"/>
              </a:ext>
            </a:extLst>
          </p:cNvPr>
          <p:cNvSpPr>
            <a:spLocks noGrp="1"/>
          </p:cNvSpPr>
          <p:nvPr>
            <p:ph type="body" sz="quarter" idx="15" hasCustomPrompt="1"/>
          </p:nvPr>
        </p:nvSpPr>
        <p:spPr>
          <a:xfrm>
            <a:off x="6724649" y="2610197"/>
            <a:ext cx="5010151" cy="617786"/>
          </a:xfrm>
        </p:spPr>
        <p:txBody>
          <a:bodyPr/>
          <a:lstStyle>
            <a:lvl1pPr marL="0" indent="0" rtl="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speaker’s name, job title &amp; organization</a:t>
            </a:r>
          </a:p>
        </p:txBody>
      </p:sp>
      <p:sp>
        <p:nvSpPr>
          <p:cNvPr id="5" name="Slide Number Placeholder 4">
            <a:extLst>
              <a:ext uri="{FF2B5EF4-FFF2-40B4-BE49-F238E27FC236}">
                <a16:creationId xmlns:a16="http://schemas.microsoft.com/office/drawing/2014/main" id="{2BB1BF76-4071-9A90-E503-DEF1530088BB}"/>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9" name="Graphic 8">
            <a:extLst>
              <a:ext uri="{FF2B5EF4-FFF2-40B4-BE49-F238E27FC236}">
                <a16:creationId xmlns:a16="http://schemas.microsoft.com/office/drawing/2014/main" id="{5A92104E-AF1B-44FD-0122-C27B0FC984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428353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Large Image &amp; Text 2">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4274A48-82F7-3046-88BE-69C4B5A2EE34}"/>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828115 h 6858000"/>
              <a:gd name="connsiteX3" fmla="*/ 4484160 w 12192000"/>
              <a:gd name="connsiteY3" fmla="*/ 2974987 h 6858000"/>
              <a:gd name="connsiteX4" fmla="*/ 4045321 w 12192000"/>
              <a:gd name="connsiteY4" fmla="*/ 3752664 h 6858000"/>
              <a:gd name="connsiteX5" fmla="*/ 491025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828115"/>
                </a:lnTo>
                <a:lnTo>
                  <a:pt x="4484160" y="2974987"/>
                </a:lnTo>
                <a:cubicBezTo>
                  <a:pt x="4148228" y="3068556"/>
                  <a:pt x="3951753" y="3416733"/>
                  <a:pt x="4045321" y="3752664"/>
                </a:cubicBezTo>
                <a:lnTo>
                  <a:pt x="4910253" y="6858000"/>
                </a:lnTo>
                <a:lnTo>
                  <a:pt x="0" y="6858000"/>
                </a:lnTo>
                <a:close/>
              </a:path>
            </a:pathLst>
          </a:custGeom>
          <a:solidFill>
            <a:schemeClr val="tx2"/>
          </a:solidFill>
        </p:spPr>
        <p:txBody>
          <a:bodyPr wrap="square" lIns="720000" bIns="4644000" anchor="ctr" anchorCtr="0">
            <a:noAutofit/>
          </a:bodyPr>
          <a:lstStyle>
            <a:lvl1pPr marL="0" indent="0" algn="l">
              <a:buNone/>
              <a:defRPr>
                <a:solidFill>
                  <a:schemeClr val="bg1"/>
                </a:solidFill>
              </a:defRPr>
            </a:lvl1pPr>
          </a:lstStyle>
          <a:p>
            <a:r>
              <a:rPr lang="en-US"/>
              <a:t>Click on the icon to add a background image into the placeholder.</a:t>
            </a:r>
          </a:p>
        </p:txBody>
      </p:sp>
      <p:sp>
        <p:nvSpPr>
          <p:cNvPr id="25" name="Text Placeholder 34">
            <a:extLst>
              <a:ext uri="{FF2B5EF4-FFF2-40B4-BE49-F238E27FC236}">
                <a16:creationId xmlns:a16="http://schemas.microsoft.com/office/drawing/2014/main" id="{BAFCB53A-47A1-AE5F-92FA-8FE1A72B28F6}"/>
              </a:ext>
            </a:extLst>
          </p:cNvPr>
          <p:cNvSpPr>
            <a:spLocks noGrp="1"/>
          </p:cNvSpPr>
          <p:nvPr>
            <p:ph type="body" sz="quarter" idx="14" hasCustomPrompt="1"/>
          </p:nvPr>
        </p:nvSpPr>
        <p:spPr>
          <a:xfrm>
            <a:off x="4978400" y="4077090"/>
            <a:ext cx="6756399" cy="2015735"/>
          </a:xfrm>
        </p:spPr>
        <p:txBody>
          <a:bodyPr lIns="72000" rIns="0"/>
          <a:lstStyle>
            <a:lvl1pPr marL="0" indent="0" algn="r">
              <a:spcBef>
                <a:spcPts val="0"/>
              </a:spcBef>
              <a:buNone/>
              <a:defRPr sz="2200">
                <a:solidFill>
                  <a:schemeClr val="tx1"/>
                </a:solidFill>
              </a:defRPr>
            </a:lvl1pPr>
          </a:lstStyle>
          <a:p>
            <a:pPr lvl="0"/>
            <a:r>
              <a:rPr lang="en-US"/>
              <a:t>Add paragraph text here. Increase or decrease font size as needed. Use bolded text and color to highlight key information. </a:t>
            </a:r>
          </a:p>
        </p:txBody>
      </p:sp>
      <p:sp>
        <p:nvSpPr>
          <p:cNvPr id="26" name="Text Placeholder 40">
            <a:extLst>
              <a:ext uri="{FF2B5EF4-FFF2-40B4-BE49-F238E27FC236}">
                <a16:creationId xmlns:a16="http://schemas.microsoft.com/office/drawing/2014/main" id="{8F71D575-78C9-53F6-473F-A3D9DAC53496}"/>
              </a:ext>
            </a:extLst>
          </p:cNvPr>
          <p:cNvSpPr>
            <a:spLocks noGrp="1"/>
          </p:cNvSpPr>
          <p:nvPr>
            <p:ph type="body" sz="quarter" idx="15" hasCustomPrompt="1"/>
          </p:nvPr>
        </p:nvSpPr>
        <p:spPr>
          <a:xfrm>
            <a:off x="6324600" y="3046576"/>
            <a:ext cx="5410199" cy="1030513"/>
          </a:xfrm>
        </p:spPr>
        <p:txBody>
          <a:bodyPr lIns="72000" rIns="0" bIns="144000" anchor="b" anchorCtr="0"/>
          <a:lstStyle>
            <a:lvl1pPr marL="0" indent="0" algn="r">
              <a:spcBef>
                <a:spcPts val="0"/>
              </a:spcBef>
              <a:buNone/>
              <a:defRPr sz="2400" b="1">
                <a:solidFill>
                  <a:schemeClr val="accent1"/>
                </a:solidFill>
              </a:defRPr>
            </a:lvl1pPr>
          </a:lstStyle>
          <a:p>
            <a:pPr lvl="0"/>
            <a:r>
              <a:rPr lang="en-US"/>
              <a:t>Add a key highlight here. </a:t>
            </a:r>
            <a:br>
              <a:rPr lang="en-US"/>
            </a:br>
            <a:r>
              <a:rPr lang="en-US"/>
              <a:t>Keep the text short. </a:t>
            </a:r>
          </a:p>
        </p:txBody>
      </p:sp>
      <p:sp>
        <p:nvSpPr>
          <p:cNvPr id="8" name="Date Placeholder 7">
            <a:extLst>
              <a:ext uri="{FF2B5EF4-FFF2-40B4-BE49-F238E27FC236}">
                <a16:creationId xmlns:a16="http://schemas.microsoft.com/office/drawing/2014/main" id="{F15CADCC-E6C6-320E-C35F-689078EC7580}"/>
              </a:ext>
            </a:extLst>
          </p:cNvPr>
          <p:cNvSpPr>
            <a:spLocks noGrp="1"/>
          </p:cNvSpPr>
          <p:nvPr>
            <p:ph type="dt" sz="half" idx="16"/>
          </p:nvPr>
        </p:nvSpPr>
        <p:spPr/>
        <p:txBody>
          <a:bodyPr/>
          <a:lstStyle/>
          <a:p>
            <a:fld id="{BABFE860-21FD-4DA0-9E9A-92548ED661C3}" type="datetime1">
              <a:rPr lang="en-US" smtClean="0"/>
              <a:t>2/23/2023</a:t>
            </a:fld>
            <a:endParaRPr lang="en-US"/>
          </a:p>
        </p:txBody>
      </p:sp>
      <p:sp>
        <p:nvSpPr>
          <p:cNvPr id="9" name="Footer Placeholder 8">
            <a:extLst>
              <a:ext uri="{FF2B5EF4-FFF2-40B4-BE49-F238E27FC236}">
                <a16:creationId xmlns:a16="http://schemas.microsoft.com/office/drawing/2014/main" id="{0E9526DA-EAA0-CEC5-1295-29B2279A4C22}"/>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C174345-0D53-3EB4-FAC4-9143C33935FC}"/>
              </a:ext>
            </a:extLst>
          </p:cNvPr>
          <p:cNvSpPr>
            <a:spLocks noGrp="1"/>
          </p:cNvSpPr>
          <p:nvPr>
            <p:ph type="sldNum" sz="quarter" idx="18"/>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241182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8D9D520-52E6-473B-91C6-89BE223C455B}"/>
              </a:ext>
            </a:extLst>
          </p:cNvPr>
          <p:cNvGraphicFramePr>
            <a:graphicFrameLocks noChangeAspect="1"/>
          </p:cNvGraphicFramePr>
          <p:nvPr>
            <p:custDataLst>
              <p:tags r:id="rId3"/>
            </p:custDataLst>
            <p:extLst>
              <p:ext uri="{D42A27DB-BD31-4B8C-83A1-F6EECF244321}">
                <p14:modId xmlns:p14="http://schemas.microsoft.com/office/powerpoint/2010/main" val="2123635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9"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98D9D520-52E6-473B-91C6-89BE223C455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5" name="Freeform: Shape 34">
            <a:extLst>
              <a:ext uri="{FF2B5EF4-FFF2-40B4-BE49-F238E27FC236}">
                <a16:creationId xmlns:a16="http://schemas.microsoft.com/office/drawing/2014/main" id="{3B8C0D89-F882-D12F-C37F-7D67FBA25D95}"/>
              </a:ext>
            </a:extLst>
          </p:cNvPr>
          <p:cNvSpPr/>
          <p:nvPr userDrawn="1"/>
        </p:nvSpPr>
        <p:spPr>
          <a:xfrm rot="231770">
            <a:off x="-183314" y="-266557"/>
            <a:ext cx="7619599" cy="6130253"/>
          </a:xfrm>
          <a:custGeom>
            <a:avLst/>
            <a:gdLst>
              <a:gd name="connsiteX0" fmla="*/ 0 w 6997793"/>
              <a:gd name="connsiteY0" fmla="*/ 472501 h 5629987"/>
              <a:gd name="connsiteX1" fmla="*/ 6997793 w 6997793"/>
              <a:gd name="connsiteY1" fmla="*/ 0 h 5629987"/>
              <a:gd name="connsiteX2" fmla="*/ 6167799 w 6997793"/>
              <a:gd name="connsiteY2" fmla="*/ 5075039 h 5629987"/>
              <a:gd name="connsiteX3" fmla="*/ 5407171 w 6997793"/>
              <a:gd name="connsiteY3" fmla="*/ 5621022 h 5629987"/>
              <a:gd name="connsiteX4" fmla="*/ 291121 w 6997793"/>
              <a:gd name="connsiteY4" fmla="*/ 4784034 h 562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793" h="5629987">
                <a:moveTo>
                  <a:pt x="0" y="472501"/>
                </a:moveTo>
                <a:lnTo>
                  <a:pt x="6997793" y="0"/>
                </a:lnTo>
                <a:lnTo>
                  <a:pt x="6167799" y="5075039"/>
                </a:lnTo>
                <a:cubicBezTo>
                  <a:pt x="6110492" y="5438682"/>
                  <a:pt x="5767690" y="5680415"/>
                  <a:pt x="5407171" y="5621022"/>
                </a:cubicBezTo>
                <a:lnTo>
                  <a:pt x="291121" y="47840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1E9E1109-DE6C-78CC-D31F-519BDF685F21}"/>
              </a:ext>
            </a:extLst>
          </p:cNvPr>
          <p:cNvSpPr>
            <a:spLocks noGrp="1"/>
          </p:cNvSpPr>
          <p:nvPr>
            <p:ph type="body" sz="half" idx="2" hasCustomPrompt="1"/>
          </p:nvPr>
        </p:nvSpPr>
        <p:spPr>
          <a:xfrm>
            <a:off x="7975600" y="2527301"/>
            <a:ext cx="3759200" cy="3565523"/>
          </a:xfrm>
          <a:prstGeom prst="rect">
            <a:avLst/>
          </a:prstGeom>
          <a:noFill/>
        </p:spPr>
        <p:txBody>
          <a:bodyPr lIns="0" tIns="180000" rIns="72000" bIns="72000" anchor="t" anchorCtr="0"/>
          <a:lstStyle>
            <a:lvl1pPr marL="0" indent="0">
              <a:spcBef>
                <a:spcPts val="0"/>
              </a:spcBef>
              <a:buNone/>
              <a:defRPr sz="2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Stay within the text box. Increase or decrease font size if needed. </a:t>
            </a:r>
          </a:p>
        </p:txBody>
      </p:sp>
      <p:sp>
        <p:nvSpPr>
          <p:cNvPr id="2" name="Title 1">
            <a:extLst>
              <a:ext uri="{FF2B5EF4-FFF2-40B4-BE49-F238E27FC236}">
                <a16:creationId xmlns:a16="http://schemas.microsoft.com/office/drawing/2014/main" id="{57670B3A-B635-36CE-16DD-FDCBF8928893}"/>
              </a:ext>
            </a:extLst>
          </p:cNvPr>
          <p:cNvSpPr>
            <a:spLocks noGrp="1"/>
          </p:cNvSpPr>
          <p:nvPr>
            <p:ph type="title"/>
          </p:nvPr>
        </p:nvSpPr>
        <p:spPr>
          <a:xfrm>
            <a:off x="7975600" y="468637"/>
            <a:ext cx="3759200" cy="2058664"/>
          </a:xfrm>
        </p:spPr>
        <p:txBody>
          <a:bodyPr vert="horz" anchor="b"/>
          <a:lstStyle>
            <a:lvl1pPr>
              <a:defRPr sz="3200">
                <a:solidFill>
                  <a:schemeClr val="tx2"/>
                </a:solidFill>
              </a:defRPr>
            </a:lvl1pPr>
          </a:lstStyle>
          <a:p>
            <a:r>
              <a:rPr lang="en-US"/>
              <a:t>Click to edit Master title style</a:t>
            </a:r>
          </a:p>
        </p:txBody>
      </p:sp>
      <p:sp>
        <p:nvSpPr>
          <p:cNvPr id="30" name="Picture Placeholder 29">
            <a:extLst>
              <a:ext uri="{FF2B5EF4-FFF2-40B4-BE49-F238E27FC236}">
                <a16:creationId xmlns:a16="http://schemas.microsoft.com/office/drawing/2014/main" id="{8D9EDB11-206C-D99A-457B-7AB24C5F2862}"/>
              </a:ext>
            </a:extLst>
          </p:cNvPr>
          <p:cNvSpPr>
            <a:spLocks noGrp="1"/>
          </p:cNvSpPr>
          <p:nvPr>
            <p:ph type="pic" sz="quarter" idx="17" hasCustomPrompt="1"/>
          </p:nvPr>
        </p:nvSpPr>
        <p:spPr>
          <a:xfrm>
            <a:off x="1" y="0"/>
            <a:ext cx="6831274" cy="6557275"/>
          </a:xfrm>
          <a:custGeom>
            <a:avLst/>
            <a:gdLst>
              <a:gd name="connsiteX0" fmla="*/ 0 w 6719301"/>
              <a:gd name="connsiteY0" fmla="*/ 0 h 6449793"/>
              <a:gd name="connsiteX1" fmla="*/ 6719301 w 6719301"/>
              <a:gd name="connsiteY1" fmla="*/ 0 h 6449793"/>
              <a:gd name="connsiteX2" fmla="*/ 5918843 w 6719301"/>
              <a:gd name="connsiteY2" fmla="*/ 4894443 h 6449793"/>
              <a:gd name="connsiteX3" fmla="*/ 5205397 w 6719301"/>
              <a:gd name="connsiteY3" fmla="*/ 5406559 h 6449793"/>
              <a:gd name="connsiteX4" fmla="*/ 1 w 6719301"/>
              <a:gd name="connsiteY4" fmla="*/ 4554954 h 6449793"/>
              <a:gd name="connsiteX5" fmla="*/ 1 w 6719301"/>
              <a:gd name="connsiteY5" fmla="*/ 6449793 h 6449793"/>
              <a:gd name="connsiteX6" fmla="*/ 0 w 6719301"/>
              <a:gd name="connsiteY6" fmla="*/ 6449793 h 64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301" h="6449793">
                <a:moveTo>
                  <a:pt x="0" y="0"/>
                </a:moveTo>
                <a:lnTo>
                  <a:pt x="6719301" y="0"/>
                </a:lnTo>
                <a:lnTo>
                  <a:pt x="5918843" y="4894443"/>
                </a:lnTo>
                <a:cubicBezTo>
                  <a:pt x="5865090" y="5235529"/>
                  <a:pt x="5543553" y="5462267"/>
                  <a:pt x="5205397" y="5406559"/>
                </a:cubicBezTo>
                <a:lnTo>
                  <a:pt x="1" y="4554954"/>
                </a:lnTo>
                <a:lnTo>
                  <a:pt x="1" y="6449793"/>
                </a:lnTo>
                <a:lnTo>
                  <a:pt x="0" y="6449793"/>
                </a:lnTo>
                <a:close/>
              </a:path>
            </a:pathLst>
          </a:custGeom>
          <a:solidFill>
            <a:schemeClr val="bg1"/>
          </a:solidFill>
        </p:spPr>
        <p:txBody>
          <a:bodyPr wrap="square" lIns="1440000" rIns="1440000" bIns="1260000" anchor="ctr" anchorCtr="0">
            <a:noAutofit/>
          </a:bodyPr>
          <a:lstStyle>
            <a:lvl1pPr marL="0" indent="0" algn="ctr">
              <a:buNone/>
              <a:defRPr sz="1800">
                <a:solidFill>
                  <a:schemeClr val="tx1"/>
                </a:solidFill>
              </a:defRPr>
            </a:lvl1pPr>
          </a:lstStyle>
          <a:p>
            <a:r>
              <a:rPr lang="en-US"/>
              <a:t>Click on the icon to add an image inside the placeholder</a:t>
            </a:r>
          </a:p>
        </p:txBody>
      </p:sp>
      <p:graphicFrame>
        <p:nvGraphicFramePr>
          <p:cNvPr id="10" name="Object 9" hidden="1">
            <a:extLst>
              <a:ext uri="{FF2B5EF4-FFF2-40B4-BE49-F238E27FC236}">
                <a16:creationId xmlns:a16="http://schemas.microsoft.com/office/drawing/2014/main" id="{294886E0-836A-22F6-9FBE-C11DED15EBA9}"/>
              </a:ext>
            </a:extLst>
          </p:cNvPr>
          <p:cNvGraphicFramePr>
            <a:graphicFrameLocks noChangeAspect="1"/>
          </p:cNvGraphicFramePr>
          <p:nvPr userDrawn="1">
            <p:custDataLst>
              <p:tags r:id="rId4"/>
            </p:custDataLst>
            <p:extLst>
              <p:ext uri="{D42A27DB-BD31-4B8C-83A1-F6EECF244321}">
                <p14:modId xmlns:p14="http://schemas.microsoft.com/office/powerpoint/2010/main" val="1881067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20" name="think-cell Slide" r:id="rId8" imgW="306" imgH="306" progId="TCLayout.ActiveDocument.1">
                  <p:embed/>
                </p:oleObj>
              </mc:Choice>
              <mc:Fallback>
                <p:oleObj name="think-cell Slide" r:id="rId8" imgW="306" imgH="306" progId="TCLayout.ActiveDocument.1">
                  <p:embed/>
                  <p:pic>
                    <p:nvPicPr>
                      <p:cNvPr id="10" name="Object 9" hidden="1">
                        <a:extLst>
                          <a:ext uri="{FF2B5EF4-FFF2-40B4-BE49-F238E27FC236}">
                            <a16:creationId xmlns:a16="http://schemas.microsoft.com/office/drawing/2014/main" id="{294886E0-836A-22F6-9FBE-C11DED15EB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Date Placeholder 14">
            <a:extLst>
              <a:ext uri="{FF2B5EF4-FFF2-40B4-BE49-F238E27FC236}">
                <a16:creationId xmlns:a16="http://schemas.microsoft.com/office/drawing/2014/main" id="{39EEA34D-DD16-AB58-C381-1780C1E27DF9}"/>
              </a:ext>
            </a:extLst>
          </p:cNvPr>
          <p:cNvSpPr>
            <a:spLocks noGrp="1"/>
          </p:cNvSpPr>
          <p:nvPr>
            <p:ph type="dt" sz="half" idx="18"/>
          </p:nvPr>
        </p:nvSpPr>
        <p:spPr/>
        <p:txBody>
          <a:bodyPr/>
          <a:lstStyle/>
          <a:p>
            <a:fld id="{BABFE860-21FD-4DA0-9E9A-92548ED661C3}" type="datetime1">
              <a:rPr lang="en-US" smtClean="0"/>
              <a:t>2/23/2023</a:t>
            </a:fld>
            <a:endParaRPr lang="en-US"/>
          </a:p>
        </p:txBody>
      </p:sp>
      <p:sp>
        <p:nvSpPr>
          <p:cNvPr id="16" name="Footer Placeholder 15">
            <a:extLst>
              <a:ext uri="{FF2B5EF4-FFF2-40B4-BE49-F238E27FC236}">
                <a16:creationId xmlns:a16="http://schemas.microsoft.com/office/drawing/2014/main" id="{38C6FABF-E488-5048-A75C-A68F473FE953}"/>
              </a:ext>
            </a:extLst>
          </p:cNvPr>
          <p:cNvSpPr>
            <a:spLocks noGrp="1"/>
          </p:cNvSpPr>
          <p:nvPr>
            <p:ph type="ftr" sz="quarter" idx="19"/>
          </p:nvPr>
        </p:nvSpPr>
        <p:spPr/>
        <p:txBody>
          <a:bodyPr/>
          <a:lstStyle/>
          <a:p>
            <a:endParaRPr lang="en-US"/>
          </a:p>
        </p:txBody>
      </p:sp>
      <p:sp>
        <p:nvSpPr>
          <p:cNvPr id="17" name="Slide Number Placeholder 16">
            <a:extLst>
              <a:ext uri="{FF2B5EF4-FFF2-40B4-BE49-F238E27FC236}">
                <a16:creationId xmlns:a16="http://schemas.microsoft.com/office/drawing/2014/main" id="{5F269634-E41D-79A7-8181-B5B8A590210F}"/>
              </a:ext>
            </a:extLst>
          </p:cNvPr>
          <p:cNvSpPr>
            <a:spLocks noGrp="1"/>
          </p:cNvSpPr>
          <p:nvPr>
            <p:ph type="sldNum" sz="quarter" idx="20"/>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132908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146165-85C2-0B6B-EE16-E711D43ECF38}"/>
              </a:ext>
            </a:extLst>
          </p:cNvPr>
          <p:cNvGraphicFramePr>
            <a:graphicFrameLocks noChangeAspect="1"/>
          </p:cNvGraphicFramePr>
          <p:nvPr>
            <p:custDataLst>
              <p:tags r:id="rId3"/>
            </p:custDataLst>
            <p:extLst>
              <p:ext uri="{D42A27DB-BD31-4B8C-83A1-F6EECF244321}">
                <p14:modId xmlns:p14="http://schemas.microsoft.com/office/powerpoint/2010/main" val="2138213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8"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9146165-85C2-0B6B-EE16-E711D43ECF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9AB4D9B2-5E2D-42B5-217F-6832FCA3CDEB}"/>
              </a:ext>
            </a:extLst>
          </p:cNvPr>
          <p:cNvSpPr>
            <a:spLocks noGrp="1"/>
          </p:cNvSpPr>
          <p:nvPr>
            <p:ph type="body" sz="quarter" idx="19"/>
          </p:nvPr>
        </p:nvSpPr>
        <p:spPr>
          <a:xfrm>
            <a:off x="1" y="2"/>
            <a:ext cx="6259356" cy="2492113"/>
          </a:xfrm>
          <a:custGeom>
            <a:avLst/>
            <a:gdLst>
              <a:gd name="connsiteX0" fmla="*/ 6083397 w 6259356"/>
              <a:gd name="connsiteY0" fmla="*/ 0 h 2492113"/>
              <a:gd name="connsiteX1" fmla="*/ 6251652 w 6259356"/>
              <a:gd name="connsiteY1" fmla="*/ 841021 h 2492113"/>
              <a:gd name="connsiteX2" fmla="*/ 5943693 w 6259356"/>
              <a:gd name="connsiteY2" fmla="*/ 1303017 h 2492113"/>
              <a:gd name="connsiteX3" fmla="*/ 2106825 w 6259356"/>
              <a:gd name="connsiteY3" fmla="*/ 2070622 h 2492113"/>
              <a:gd name="connsiteX4" fmla="*/ 2007803 w 6259356"/>
              <a:gd name="connsiteY4" fmla="*/ 1581395 h 2492113"/>
              <a:gd name="connsiteX5" fmla="*/ 1728107 w 6259356"/>
              <a:gd name="connsiteY5" fmla="*/ 1638007 h 2492113"/>
              <a:gd name="connsiteX6" fmla="*/ 1952729 w 6259356"/>
              <a:gd name="connsiteY6" fmla="*/ 1309298 h 2492113"/>
              <a:gd name="connsiteX7" fmla="*/ 1910158 w 6259356"/>
              <a:gd name="connsiteY7" fmla="*/ 1098973 h 2492113"/>
              <a:gd name="connsiteX8" fmla="*/ 1517537 w 6259356"/>
              <a:gd name="connsiteY8" fmla="*/ 1680627 h 2492113"/>
              <a:gd name="connsiteX9" fmla="*/ 1616336 w 6259356"/>
              <a:gd name="connsiteY9" fmla="*/ 2168749 h 2492113"/>
              <a:gd name="connsiteX10" fmla="*/ 1371553 w 6259356"/>
              <a:gd name="connsiteY10" fmla="*/ 2217720 h 2492113"/>
              <a:gd name="connsiteX11" fmla="*/ 1272403 w 6259356"/>
              <a:gd name="connsiteY11" fmla="*/ 1727864 h 2492113"/>
              <a:gd name="connsiteX12" fmla="*/ 992707 w 6259356"/>
              <a:gd name="connsiteY12" fmla="*/ 1784476 h 2492113"/>
              <a:gd name="connsiteX13" fmla="*/ 1217329 w 6259356"/>
              <a:gd name="connsiteY13" fmla="*/ 1455767 h 2492113"/>
              <a:gd name="connsiteX14" fmla="*/ 1174758 w 6259356"/>
              <a:gd name="connsiteY14" fmla="*/ 1245441 h 2492113"/>
              <a:gd name="connsiteX15" fmla="*/ 782137 w 6259356"/>
              <a:gd name="connsiteY15" fmla="*/ 1827097 h 2492113"/>
              <a:gd name="connsiteX16" fmla="*/ 881064 w 6259356"/>
              <a:gd name="connsiteY16" fmla="*/ 2315848 h 2492113"/>
              <a:gd name="connsiteX17" fmla="*/ 0 w 6259356"/>
              <a:gd name="connsiteY17" fmla="*/ 2492113 h 2492113"/>
              <a:gd name="connsiteX18" fmla="*/ 1 w 6259356"/>
              <a:gd name="connsiteY18" fmla="*/ 1 h 24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356" h="2492113">
                <a:moveTo>
                  <a:pt x="6083397" y="0"/>
                </a:moveTo>
                <a:lnTo>
                  <a:pt x="6251652" y="841021"/>
                </a:lnTo>
                <a:cubicBezTo>
                  <a:pt x="6294188" y="1053638"/>
                  <a:pt x="6156310" y="1260481"/>
                  <a:pt x="5943693" y="1303017"/>
                </a:cubicBezTo>
                <a:lnTo>
                  <a:pt x="2106825" y="2070622"/>
                </a:lnTo>
                <a:lnTo>
                  <a:pt x="2007803" y="1581395"/>
                </a:lnTo>
                <a:lnTo>
                  <a:pt x="1728107" y="1638007"/>
                </a:lnTo>
                <a:cubicBezTo>
                  <a:pt x="1701698" y="1485708"/>
                  <a:pt x="1801245" y="1340034"/>
                  <a:pt x="1952729" y="1309298"/>
                </a:cubicBezTo>
                <a:lnTo>
                  <a:pt x="1910158" y="1098973"/>
                </a:lnTo>
                <a:cubicBezTo>
                  <a:pt x="1642420" y="1153130"/>
                  <a:pt x="1467638" y="1412062"/>
                  <a:pt x="1517537" y="1680627"/>
                </a:cubicBezTo>
                <a:lnTo>
                  <a:pt x="1616336" y="2168749"/>
                </a:lnTo>
                <a:lnTo>
                  <a:pt x="1371553" y="2217720"/>
                </a:lnTo>
                <a:lnTo>
                  <a:pt x="1272403" y="1727864"/>
                </a:lnTo>
                <a:lnTo>
                  <a:pt x="992707" y="1784476"/>
                </a:lnTo>
                <a:cubicBezTo>
                  <a:pt x="966298" y="1632178"/>
                  <a:pt x="1065845" y="1486504"/>
                  <a:pt x="1217329" y="1455767"/>
                </a:cubicBezTo>
                <a:lnTo>
                  <a:pt x="1174758" y="1245441"/>
                </a:lnTo>
                <a:cubicBezTo>
                  <a:pt x="907019" y="1299598"/>
                  <a:pt x="732238" y="1558531"/>
                  <a:pt x="782137" y="1827097"/>
                </a:cubicBezTo>
                <a:lnTo>
                  <a:pt x="881064" y="2315848"/>
                </a:lnTo>
                <a:lnTo>
                  <a:pt x="0" y="2492113"/>
                </a:lnTo>
                <a:lnTo>
                  <a:pt x="1" y="1"/>
                </a:lnTo>
                <a:close/>
              </a:path>
            </a:pathLst>
          </a:custGeom>
          <a:solidFill>
            <a:schemeClr val="accent3"/>
          </a:solidFill>
        </p:spPr>
        <p:txBody>
          <a:bodyPr wrap="square">
            <a:noAutofit/>
          </a:bodyPr>
          <a:lstStyle>
            <a:lvl1pPr marL="0" indent="0">
              <a:buNone/>
              <a:defRPr sz="100">
                <a:noFill/>
              </a:defRPr>
            </a:lvl1pPr>
          </a:lstStyle>
          <a:p>
            <a:pPr lvl="0"/>
            <a:r>
              <a:rPr lang="en-US"/>
              <a:t>Click to edit Master text styles</a:t>
            </a:r>
          </a:p>
        </p:txBody>
      </p:sp>
      <p:sp>
        <p:nvSpPr>
          <p:cNvPr id="12" name="Freeform: Shape 11">
            <a:extLst>
              <a:ext uri="{FF2B5EF4-FFF2-40B4-BE49-F238E27FC236}">
                <a16:creationId xmlns:a16="http://schemas.microsoft.com/office/drawing/2014/main" id="{B2B8548F-AFFB-9651-7775-AC40823DE63E}"/>
              </a:ext>
            </a:extLst>
          </p:cNvPr>
          <p:cNvSpPr/>
          <p:nvPr/>
        </p:nvSpPr>
        <p:spPr>
          <a:xfrm>
            <a:off x="7965943"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4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4"/>
                </a:lnTo>
                <a:cubicBezTo>
                  <a:pt x="1516939" y="88877"/>
                  <a:pt x="1652992" y="10610"/>
                  <a:pt x="1796222" y="100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 Placeholder 34">
            <a:extLst>
              <a:ext uri="{FF2B5EF4-FFF2-40B4-BE49-F238E27FC236}">
                <a16:creationId xmlns:a16="http://schemas.microsoft.com/office/drawing/2014/main" id="{BA1D2515-1133-702D-793C-38102D58CE1E}"/>
              </a:ext>
            </a:extLst>
          </p:cNvPr>
          <p:cNvSpPr>
            <a:spLocks noGrp="1"/>
          </p:cNvSpPr>
          <p:nvPr>
            <p:ph type="body" sz="quarter" idx="14" hasCustomPrompt="1"/>
          </p:nvPr>
        </p:nvSpPr>
        <p:spPr>
          <a:xfrm>
            <a:off x="942975" y="2492114"/>
            <a:ext cx="7032625" cy="2453274"/>
          </a:xfrm>
        </p:spPr>
        <p:txBody>
          <a:bodyPr anchor="ctr"/>
          <a:lstStyle>
            <a:lvl1pPr marL="0" indent="0">
              <a:spcBef>
                <a:spcPts val="0"/>
              </a:spcBef>
              <a:buNone/>
              <a:defRPr sz="3200"/>
            </a:lvl1pPr>
          </a:lstStyle>
          <a:p>
            <a:pPr lvl="0"/>
            <a:r>
              <a:rPr lang="en-US"/>
              <a:t>Add quotation here. Increase or decrease font size as needed. The fill color of the graphic on the left hand corner can be changed if needed.</a:t>
            </a:r>
          </a:p>
        </p:txBody>
      </p:sp>
      <p:sp>
        <p:nvSpPr>
          <p:cNvPr id="41" name="Text Placeholder 40">
            <a:extLst>
              <a:ext uri="{FF2B5EF4-FFF2-40B4-BE49-F238E27FC236}">
                <a16:creationId xmlns:a16="http://schemas.microsoft.com/office/drawing/2014/main" id="{CF81C14C-13B3-02BC-C609-390D5E1841B4}"/>
              </a:ext>
            </a:extLst>
          </p:cNvPr>
          <p:cNvSpPr>
            <a:spLocks noGrp="1"/>
          </p:cNvSpPr>
          <p:nvPr>
            <p:ph type="body" sz="quarter" idx="15" hasCustomPrompt="1"/>
          </p:nvPr>
        </p:nvSpPr>
        <p:spPr>
          <a:xfrm>
            <a:off x="928688" y="5080000"/>
            <a:ext cx="7046912" cy="904875"/>
          </a:xfrm>
        </p:spPr>
        <p:txBody>
          <a:bodyPr/>
          <a:lstStyle>
            <a:lvl1pPr marL="0" indent="0">
              <a:spcBef>
                <a:spcPts val="0"/>
              </a:spcBef>
              <a:buNone/>
              <a:defRPr sz="2000" b="1">
                <a:solidFill>
                  <a:schemeClr val="accent1"/>
                </a:solidFill>
              </a:defRPr>
            </a:lvl1pPr>
          </a:lstStyle>
          <a:p>
            <a:pPr lvl="0"/>
            <a:r>
              <a:rPr lang="en-US"/>
              <a:t>Add name &amp; job title here, or any other additional information. Stay within the text box. Keep text short.</a:t>
            </a:r>
          </a:p>
        </p:txBody>
      </p:sp>
      <p:sp>
        <p:nvSpPr>
          <p:cNvPr id="5" name="Date Placeholder 4">
            <a:extLst>
              <a:ext uri="{FF2B5EF4-FFF2-40B4-BE49-F238E27FC236}">
                <a16:creationId xmlns:a16="http://schemas.microsoft.com/office/drawing/2014/main" id="{835174CD-0298-F14B-1AF5-E136A49B5D55}"/>
              </a:ext>
            </a:extLst>
          </p:cNvPr>
          <p:cNvSpPr>
            <a:spLocks noGrp="1"/>
          </p:cNvSpPr>
          <p:nvPr>
            <p:ph type="dt" sz="half" idx="16"/>
          </p:nvPr>
        </p:nvSpPr>
        <p:spPr/>
        <p:txBody>
          <a:bodyPr/>
          <a:lstStyle/>
          <a:p>
            <a:fld id="{BABFE860-21FD-4DA0-9E9A-92548ED661C3}" type="datetime1">
              <a:rPr lang="en-US" smtClean="0"/>
              <a:t>2/23/2023</a:t>
            </a:fld>
            <a:endParaRPr lang="en-US"/>
          </a:p>
        </p:txBody>
      </p:sp>
      <p:sp>
        <p:nvSpPr>
          <p:cNvPr id="7" name="Footer Placeholder 6">
            <a:extLst>
              <a:ext uri="{FF2B5EF4-FFF2-40B4-BE49-F238E27FC236}">
                <a16:creationId xmlns:a16="http://schemas.microsoft.com/office/drawing/2014/main" id="{EA6CBD8D-625D-CA16-E18D-C630A4DF554D}"/>
              </a:ext>
            </a:extLst>
          </p:cNvPr>
          <p:cNvSpPr>
            <a:spLocks noGrp="1"/>
          </p:cNvSpPr>
          <p:nvPr>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0CC281EC-11DB-6813-8205-A6039FE80AB0}"/>
              </a:ext>
            </a:extLst>
          </p:cNvPr>
          <p:cNvSpPr>
            <a:spLocks noGrp="1"/>
          </p:cNvSpPr>
          <p:nvPr>
            <p:ph type="sldNum" sz="quarter" idx="18"/>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0" name="Graphic 9">
            <a:extLst>
              <a:ext uri="{FF2B5EF4-FFF2-40B4-BE49-F238E27FC236}">
                <a16:creationId xmlns:a16="http://schemas.microsoft.com/office/drawing/2014/main" id="{D01A6DB5-BE7D-E9F1-094E-9B876F7F7D8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40576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AF2A11-3780-A445-AD7C-AB4174248E16}"/>
              </a:ext>
            </a:extLst>
          </p:cNvPr>
          <p:cNvSpPr/>
          <p:nvPr userDrawn="1"/>
        </p:nvSpPr>
        <p:spPr>
          <a:xfrm>
            <a:off x="0" y="0"/>
            <a:ext cx="57066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24F0EF8-DFEF-0DF3-BD7B-3B8B9760DECC}"/>
              </a:ext>
            </a:extLst>
          </p:cNvPr>
          <p:cNvSpPr/>
          <p:nvPr userDrawn="1"/>
        </p:nvSpPr>
        <p:spPr>
          <a:xfrm flipH="1">
            <a:off x="0"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aphicFrame>
        <p:nvGraphicFramePr>
          <p:cNvPr id="8" name="Object 7" hidden="1">
            <a:extLst>
              <a:ext uri="{FF2B5EF4-FFF2-40B4-BE49-F238E27FC236}">
                <a16:creationId xmlns:a16="http://schemas.microsoft.com/office/drawing/2014/main" id="{539FA10D-3843-8642-175B-E78584313441}"/>
              </a:ext>
            </a:extLst>
          </p:cNvPr>
          <p:cNvGraphicFramePr>
            <a:graphicFrameLocks noChangeAspect="1"/>
          </p:cNvGraphicFramePr>
          <p:nvPr>
            <p:custDataLst>
              <p:tags r:id="rId3"/>
            </p:custDataLst>
            <p:extLst>
              <p:ext uri="{D42A27DB-BD31-4B8C-83A1-F6EECF244321}">
                <p14:modId xmlns:p14="http://schemas.microsoft.com/office/powerpoint/2010/main" val="3882100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67"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539FA10D-3843-8642-175B-E7858431344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B4EC79D-6F5C-1B6A-061F-AD1305590732}"/>
              </a:ext>
            </a:extLst>
          </p:cNvPr>
          <p:cNvSpPr>
            <a:spLocks noGrp="1"/>
          </p:cNvSpPr>
          <p:nvPr>
            <p:ph type="body" sz="half" idx="2"/>
          </p:nvPr>
        </p:nvSpPr>
        <p:spPr>
          <a:xfrm>
            <a:off x="481659" y="2668661"/>
            <a:ext cx="4870269" cy="3424163"/>
          </a:xfrm>
          <a:prstGeom prst="rect">
            <a:avLst/>
          </a:prstGeom>
          <a:noFill/>
        </p:spPr>
        <p:txBody>
          <a:bodyPr/>
          <a:lstStyle>
            <a:lvl1pPr marL="0" indent="0">
              <a:spcBef>
                <a:spcPts val="0"/>
              </a:spcBef>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itle 33">
            <a:extLst>
              <a:ext uri="{FF2B5EF4-FFF2-40B4-BE49-F238E27FC236}">
                <a16:creationId xmlns:a16="http://schemas.microsoft.com/office/drawing/2014/main" id="{8F40D756-D0CB-F85C-6BC6-DB5804486E4D}"/>
              </a:ext>
            </a:extLst>
          </p:cNvPr>
          <p:cNvSpPr>
            <a:spLocks noGrp="1"/>
          </p:cNvSpPr>
          <p:nvPr>
            <p:ph type="title"/>
          </p:nvPr>
        </p:nvSpPr>
        <p:spPr>
          <a:xfrm>
            <a:off x="457200" y="367125"/>
            <a:ext cx="4894728" cy="1061770"/>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D8355E53-AA10-AB27-6C8B-F74C4B3739C6}"/>
              </a:ext>
            </a:extLst>
          </p:cNvPr>
          <p:cNvSpPr>
            <a:spLocks noGrp="1"/>
          </p:cNvSpPr>
          <p:nvPr>
            <p:ph idx="1" hasCustomPrompt="1"/>
          </p:nvPr>
        </p:nvSpPr>
        <p:spPr>
          <a:xfrm>
            <a:off x="6028182" y="1217899"/>
            <a:ext cx="5706618" cy="4874925"/>
          </a:xfrm>
          <a:prstGeom prst="rect">
            <a:avLst/>
          </a:prstGeom>
          <a:solidFill>
            <a:schemeClr val="bg1"/>
          </a:solidFill>
        </p:spPr>
        <p:txBody>
          <a:bodyPr lIns="72000" bIns="1620000" anchor="ctr" anchorCtr="0"/>
          <a:lstStyle>
            <a:lvl1pPr marL="0" indent="0" algn="ctr" rtl="0">
              <a:buNone/>
              <a:defRPr sz="1600">
                <a:solidFill>
                  <a:schemeClr val="bg2">
                    <a:lumMod val="75000"/>
                  </a:schemeClr>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vl6pPr>
              <a:defRPr sz="2000"/>
            </a:lvl6pPr>
            <a:lvl7pPr>
              <a:defRPr sz="2000"/>
            </a:lvl7pPr>
            <a:lvl8pPr>
              <a:defRPr sz="2000"/>
            </a:lvl8pPr>
            <a:lvl9pPr>
              <a:defRPr sz="2000"/>
            </a:lvl9pPr>
          </a:lstStyle>
          <a:p>
            <a:pPr lvl="0"/>
            <a:r>
              <a:rPr lang="en-US"/>
              <a:t>Click on the relevant icon to add content</a:t>
            </a:r>
            <a:br>
              <a:rPr lang="en-US"/>
            </a:br>
            <a:r>
              <a:rPr lang="en-US"/>
              <a:t>(table, live data, smart art, etc)</a:t>
            </a:r>
          </a:p>
        </p:txBody>
      </p:sp>
      <p:sp>
        <p:nvSpPr>
          <p:cNvPr id="40" name="Text Placeholder 18">
            <a:extLst>
              <a:ext uri="{FF2B5EF4-FFF2-40B4-BE49-F238E27FC236}">
                <a16:creationId xmlns:a16="http://schemas.microsoft.com/office/drawing/2014/main" id="{594A8751-DA97-7198-CEFC-A9D67967888D}"/>
              </a:ext>
            </a:extLst>
          </p:cNvPr>
          <p:cNvSpPr>
            <a:spLocks noGrp="1"/>
          </p:cNvSpPr>
          <p:nvPr>
            <p:ph type="body" sz="quarter" idx="13" hasCustomPrompt="1"/>
          </p:nvPr>
        </p:nvSpPr>
        <p:spPr>
          <a:xfrm>
            <a:off x="457200" y="1532964"/>
            <a:ext cx="4894728" cy="935411"/>
          </a:xfrm>
        </p:spPr>
        <p:txBody>
          <a:bodyPr/>
          <a:lstStyle>
            <a:lvl1pPr marL="0" indent="0">
              <a:spcBef>
                <a:spcPts val="0"/>
              </a:spcBef>
              <a:buNone/>
              <a:defRPr sz="2400" b="1">
                <a:solidFill>
                  <a:schemeClr val="accent1"/>
                </a:solidFill>
              </a:defRPr>
            </a:lvl1pPr>
          </a:lstStyle>
          <a:p>
            <a:pPr lvl="0"/>
            <a:r>
              <a:rPr lang="en-US"/>
              <a:t>Add key highlight here. Stay within text box. Keep text short.</a:t>
            </a:r>
          </a:p>
        </p:txBody>
      </p:sp>
      <p:graphicFrame>
        <p:nvGraphicFramePr>
          <p:cNvPr id="10" name="Object 9" hidden="1">
            <a:extLst>
              <a:ext uri="{FF2B5EF4-FFF2-40B4-BE49-F238E27FC236}">
                <a16:creationId xmlns:a16="http://schemas.microsoft.com/office/drawing/2014/main" id="{0EE65609-FC4A-DC7D-A501-BB8FB6F8CCE7}"/>
              </a:ext>
            </a:extLst>
          </p:cNvPr>
          <p:cNvGraphicFramePr>
            <a:graphicFrameLocks noChangeAspect="1"/>
          </p:cNvGraphicFramePr>
          <p:nvPr userDrawn="1">
            <p:custDataLst>
              <p:tags r:id="rId4"/>
            </p:custDataLst>
            <p:extLst>
              <p:ext uri="{D42A27DB-BD31-4B8C-83A1-F6EECF244321}">
                <p14:modId xmlns:p14="http://schemas.microsoft.com/office/powerpoint/2010/main" val="334089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68" name="think-cell Slide" r:id="rId8" imgW="306" imgH="306" progId="TCLayout.ActiveDocument.1">
                  <p:embed/>
                </p:oleObj>
              </mc:Choice>
              <mc:Fallback>
                <p:oleObj name="think-cell Slide" r:id="rId8" imgW="306" imgH="306" progId="TCLayout.ActiveDocument.1">
                  <p:embed/>
                  <p:pic>
                    <p:nvPicPr>
                      <p:cNvPr id="10" name="Object 9" hidden="1">
                        <a:extLst>
                          <a:ext uri="{FF2B5EF4-FFF2-40B4-BE49-F238E27FC236}">
                            <a16:creationId xmlns:a16="http://schemas.microsoft.com/office/drawing/2014/main" id="{0EE65609-FC4A-DC7D-A501-BB8FB6F8CCE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ECD2FE6A-5B35-E298-04D2-CC034930F245}"/>
              </a:ext>
            </a:extLst>
          </p:cNvPr>
          <p:cNvSpPr>
            <a:spLocks noGrp="1"/>
          </p:cNvSpPr>
          <p:nvPr>
            <p:ph type="dt" sz="half" idx="14"/>
          </p:nvPr>
        </p:nvSpPr>
        <p:spPr/>
        <p:txBody>
          <a:bodyPr/>
          <a:lstStyle/>
          <a:p>
            <a:fld id="{BABFE860-21FD-4DA0-9E9A-92548ED661C3}" type="datetime1">
              <a:rPr lang="en-US" smtClean="0"/>
              <a:t>2/23/2023</a:t>
            </a:fld>
            <a:endParaRPr lang="en-US"/>
          </a:p>
        </p:txBody>
      </p:sp>
      <p:sp>
        <p:nvSpPr>
          <p:cNvPr id="9" name="Footer Placeholder 8">
            <a:extLst>
              <a:ext uri="{FF2B5EF4-FFF2-40B4-BE49-F238E27FC236}">
                <a16:creationId xmlns:a16="http://schemas.microsoft.com/office/drawing/2014/main" id="{FF7532A6-E844-5AAC-ECE5-FF7CCCBCA329}"/>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CF6032D2-3177-9DD0-10E3-28D562D5793A}"/>
              </a:ext>
            </a:extLst>
          </p:cNvPr>
          <p:cNvSpPr>
            <a:spLocks noGrp="1"/>
          </p:cNvSpPr>
          <p:nvPr>
            <p:ph type="sldNum" sz="quarter" idx="16"/>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335027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Image &amp; Text 1">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1A85D9-BE8D-965F-EF30-A14258341197}"/>
              </a:ext>
            </a:extLst>
          </p:cNvPr>
          <p:cNvSpPr/>
          <p:nvPr/>
        </p:nvSpPr>
        <p:spPr>
          <a:xfrm>
            <a:off x="979581" y="2048934"/>
            <a:ext cx="10755218" cy="4043891"/>
          </a:xfrm>
          <a:prstGeom prst="roundRect">
            <a:avLst>
              <a:gd name="adj" fmla="val 787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hidden="1">
            <a:extLst>
              <a:ext uri="{FF2B5EF4-FFF2-40B4-BE49-F238E27FC236}">
                <a16:creationId xmlns:a16="http://schemas.microsoft.com/office/drawing/2014/main" id="{1612B55C-351E-D40B-84EF-90910693625D}"/>
              </a:ext>
            </a:extLst>
          </p:cNvPr>
          <p:cNvGraphicFramePr>
            <a:graphicFrameLocks noChangeAspect="1"/>
          </p:cNvGraphicFramePr>
          <p:nvPr>
            <p:custDataLst>
              <p:tags r:id="rId3"/>
            </p:custDataLst>
            <p:extLst>
              <p:ext uri="{D42A27DB-BD31-4B8C-83A1-F6EECF244321}">
                <p14:modId xmlns:p14="http://schemas.microsoft.com/office/powerpoint/2010/main" val="3166023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91" name="think-cell Slide" r:id="rId6" imgW="306" imgH="306" progId="TCLayout.ActiveDocument.1">
                  <p:embed/>
                </p:oleObj>
              </mc:Choice>
              <mc:Fallback>
                <p:oleObj name="think-cell Slide" r:id="rId6" imgW="306" imgH="306" progId="TCLayout.ActiveDocument.1">
                  <p:embed/>
                  <p:pic>
                    <p:nvPicPr>
                      <p:cNvPr id="16" name="Object 15" hidden="1">
                        <a:extLst>
                          <a:ext uri="{FF2B5EF4-FFF2-40B4-BE49-F238E27FC236}">
                            <a16:creationId xmlns:a16="http://schemas.microsoft.com/office/drawing/2014/main" id="{1612B55C-351E-D40B-84EF-90910693625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056D8000-A26D-4727-9736-C8E2FF5EE4DF}"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18" name="Text Placeholder 3">
            <a:extLst>
              <a:ext uri="{FF2B5EF4-FFF2-40B4-BE49-F238E27FC236}">
                <a16:creationId xmlns:a16="http://schemas.microsoft.com/office/drawing/2014/main" id="{85811FEF-DC3D-8759-E832-E0DC341F0FF4}"/>
              </a:ext>
            </a:extLst>
          </p:cNvPr>
          <p:cNvSpPr>
            <a:spLocks noGrp="1"/>
          </p:cNvSpPr>
          <p:nvPr>
            <p:ph type="body" sz="half" idx="2" hasCustomPrompt="1"/>
          </p:nvPr>
        </p:nvSpPr>
        <p:spPr>
          <a:xfrm>
            <a:off x="4470400" y="3429000"/>
            <a:ext cx="7010400" cy="2336800"/>
          </a:xfrm>
          <a:prstGeom prst="rect">
            <a:avLst/>
          </a:prstGeom>
          <a:noFill/>
        </p:spPr>
        <p:txBody>
          <a:bodyPr anchor="ctr"/>
          <a:lstStyle>
            <a:lvl1pPr marL="0" indent="0">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9" name="Text Placeholder 18">
            <a:extLst>
              <a:ext uri="{FF2B5EF4-FFF2-40B4-BE49-F238E27FC236}">
                <a16:creationId xmlns:a16="http://schemas.microsoft.com/office/drawing/2014/main" id="{8AEF92DC-14E0-5DC2-7BD4-7A178EC54611}"/>
              </a:ext>
            </a:extLst>
          </p:cNvPr>
          <p:cNvSpPr>
            <a:spLocks noGrp="1"/>
          </p:cNvSpPr>
          <p:nvPr>
            <p:ph type="body" sz="quarter" idx="14" hasCustomPrompt="1"/>
          </p:nvPr>
        </p:nvSpPr>
        <p:spPr>
          <a:xfrm>
            <a:off x="4470400" y="2343150"/>
            <a:ext cx="7010400" cy="1085850"/>
          </a:xfrm>
        </p:spPr>
        <p:txBody>
          <a:bodyPr anchor="ctr"/>
          <a:lstStyle>
            <a:lvl1pPr marL="0" indent="0">
              <a:spcBef>
                <a:spcPts val="0"/>
              </a:spcBef>
              <a:buNone/>
              <a:defRPr sz="2400" b="1">
                <a:solidFill>
                  <a:schemeClr val="bg1"/>
                </a:solidFill>
              </a:defRPr>
            </a:lvl1pPr>
          </a:lstStyle>
          <a:p>
            <a:pPr lvl="0"/>
            <a:r>
              <a:rPr lang="en-US"/>
              <a:t>Title here. Keep text short and stay within text box. </a:t>
            </a:r>
          </a:p>
        </p:txBody>
      </p:sp>
      <p:sp>
        <p:nvSpPr>
          <p:cNvPr id="17" name="Picture Placeholder 16">
            <a:extLst>
              <a:ext uri="{FF2B5EF4-FFF2-40B4-BE49-F238E27FC236}">
                <a16:creationId xmlns:a16="http://schemas.microsoft.com/office/drawing/2014/main" id="{96BCDE84-7FE7-5230-64F0-8446DE7E712D}"/>
              </a:ext>
            </a:extLst>
          </p:cNvPr>
          <p:cNvSpPr>
            <a:spLocks noGrp="1"/>
          </p:cNvSpPr>
          <p:nvPr>
            <p:ph type="pic" sz="quarter" idx="13" hasCustomPrompt="1"/>
          </p:nvPr>
        </p:nvSpPr>
        <p:spPr>
          <a:xfrm>
            <a:off x="457201" y="1196977"/>
            <a:ext cx="3759200" cy="3935941"/>
          </a:xfrm>
          <a:custGeom>
            <a:avLst/>
            <a:gdLst>
              <a:gd name="connsiteX0" fmla="*/ 386746 w 3759200"/>
              <a:gd name="connsiteY0" fmla="*/ 0 h 3935941"/>
              <a:gd name="connsiteX1" fmla="*/ 3372454 w 3759200"/>
              <a:gd name="connsiteY1" fmla="*/ 0 h 3935941"/>
              <a:gd name="connsiteX2" fmla="*/ 3759200 w 3759200"/>
              <a:gd name="connsiteY2" fmla="*/ 386746 h 3935941"/>
              <a:gd name="connsiteX3" fmla="*/ 3759200 w 3759200"/>
              <a:gd name="connsiteY3" fmla="*/ 3549195 h 3935941"/>
              <a:gd name="connsiteX4" fmla="*/ 3372454 w 3759200"/>
              <a:gd name="connsiteY4" fmla="*/ 3935941 h 3935941"/>
              <a:gd name="connsiteX5" fmla="*/ 386746 w 3759200"/>
              <a:gd name="connsiteY5" fmla="*/ 3935941 h 3935941"/>
              <a:gd name="connsiteX6" fmla="*/ 0 w 3759200"/>
              <a:gd name="connsiteY6" fmla="*/ 3549195 h 3935941"/>
              <a:gd name="connsiteX7" fmla="*/ 0 w 3759200"/>
              <a:gd name="connsiteY7" fmla="*/ 386746 h 3935941"/>
              <a:gd name="connsiteX8" fmla="*/ 386746 w 3759200"/>
              <a:gd name="connsiteY8" fmla="*/ 0 h 393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200" h="3935941">
                <a:moveTo>
                  <a:pt x="386746" y="0"/>
                </a:moveTo>
                <a:lnTo>
                  <a:pt x="3372454" y="0"/>
                </a:lnTo>
                <a:cubicBezTo>
                  <a:pt x="3586048" y="0"/>
                  <a:pt x="3759200" y="173152"/>
                  <a:pt x="3759200" y="386746"/>
                </a:cubicBezTo>
                <a:lnTo>
                  <a:pt x="3759200" y="3549195"/>
                </a:lnTo>
                <a:cubicBezTo>
                  <a:pt x="3759200" y="3762789"/>
                  <a:pt x="3586048" y="3935941"/>
                  <a:pt x="3372454" y="3935941"/>
                </a:cubicBezTo>
                <a:lnTo>
                  <a:pt x="386746" y="3935941"/>
                </a:lnTo>
                <a:cubicBezTo>
                  <a:pt x="173152" y="3935941"/>
                  <a:pt x="0" y="3762789"/>
                  <a:pt x="0" y="3549195"/>
                </a:cubicBezTo>
                <a:lnTo>
                  <a:pt x="0" y="386746"/>
                </a:lnTo>
                <a:cubicBezTo>
                  <a:pt x="0" y="173152"/>
                  <a:pt x="173152" y="0"/>
                  <a:pt x="386746" y="0"/>
                </a:cubicBezTo>
                <a:close/>
              </a:path>
            </a:pathLst>
          </a:custGeom>
          <a:solidFill>
            <a:schemeClr val="bg2"/>
          </a:solidFill>
        </p:spPr>
        <p:txBody>
          <a:bodyPr wrap="square" lIns="180000" tIns="720000" rIns="180000">
            <a:noAutofit/>
          </a:bodyPr>
          <a:lstStyle>
            <a:lvl1pPr marL="0" indent="0" algn="ctr">
              <a:buNone/>
              <a:defRPr/>
            </a:lvl1pPr>
          </a:lstStyle>
          <a:p>
            <a:r>
              <a:rPr lang="en-US"/>
              <a:t>Click on the icon to add an image inside the placeholder.</a:t>
            </a:r>
          </a:p>
        </p:txBody>
      </p:sp>
      <p:graphicFrame>
        <p:nvGraphicFramePr>
          <p:cNvPr id="12" name="Object 11" hidden="1">
            <a:extLst>
              <a:ext uri="{FF2B5EF4-FFF2-40B4-BE49-F238E27FC236}">
                <a16:creationId xmlns:a16="http://schemas.microsoft.com/office/drawing/2014/main" id="{DD115845-2923-306D-97D6-4EF0BC50DCFC}"/>
              </a:ext>
            </a:extLst>
          </p:cNvPr>
          <p:cNvGraphicFramePr>
            <a:graphicFrameLocks noChangeAspect="1"/>
          </p:cNvGraphicFramePr>
          <p:nvPr userDrawn="1">
            <p:custDataLst>
              <p:tags r:id="rId4"/>
            </p:custDataLst>
            <p:extLst>
              <p:ext uri="{D42A27DB-BD31-4B8C-83A1-F6EECF244321}">
                <p14:modId xmlns:p14="http://schemas.microsoft.com/office/powerpoint/2010/main" val="1210786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92"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DD115845-2923-306D-97D6-4EF0BC50DCF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69948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3213883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10"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52325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3589303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4"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92162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1361140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8"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7128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centric | Chart 1" preserve="1">
  <p:cSld name="Text-centric | Chart 1">
    <p:spTree>
      <p:nvGrpSpPr>
        <p:cNvPr id="1" name="Shape 52"/>
        <p:cNvGrpSpPr/>
        <p:nvPr/>
      </p:nvGrpSpPr>
      <p:grpSpPr>
        <a:xfrm>
          <a:off x="0" y="0"/>
          <a:ext cx="0" cy="0"/>
          <a:chOff x="0" y="0"/>
          <a:chExt cx="0" cy="0"/>
        </a:xfrm>
      </p:grpSpPr>
      <p:sp>
        <p:nvSpPr>
          <p:cNvPr id="3" name="Chart Placeholder 2">
            <a:extLst>
              <a:ext uri="{FF2B5EF4-FFF2-40B4-BE49-F238E27FC236}">
                <a16:creationId xmlns:a16="http://schemas.microsoft.com/office/drawing/2014/main" id="{598A11DF-5C45-764A-9BD6-10C5A20D45E3}"/>
              </a:ext>
            </a:extLst>
          </p:cNvPr>
          <p:cNvSpPr>
            <a:spLocks noGrp="1"/>
          </p:cNvSpPr>
          <p:nvPr>
            <p:ph type="chart" sz="quarter" idx="19"/>
          </p:nvPr>
        </p:nvSpPr>
        <p:spPr>
          <a:xfrm>
            <a:off x="7267602" y="1"/>
            <a:ext cx="4924399" cy="6480600"/>
          </a:xfrm>
        </p:spPr>
        <p:txBody>
          <a:bodyPr/>
          <a:lstStyle>
            <a:lvl1pPr marL="0" indent="0">
              <a:lnSpc>
                <a:spcPct val="100000"/>
              </a:lnSpc>
              <a:buNone/>
              <a:defRPr/>
            </a:lvl1pPr>
          </a:lstStyle>
          <a:p>
            <a:r>
              <a:rPr lang="en-US"/>
              <a:t>Click icon to add chart</a:t>
            </a:r>
          </a:p>
        </p:txBody>
      </p:sp>
      <p:sp>
        <p:nvSpPr>
          <p:cNvPr id="8" name="Text Placeholder 21">
            <a:extLst>
              <a:ext uri="{FF2B5EF4-FFF2-40B4-BE49-F238E27FC236}">
                <a16:creationId xmlns:a16="http://schemas.microsoft.com/office/drawing/2014/main" id="{D90A0373-3E16-4142-A673-0C940B6B5626}"/>
              </a:ext>
            </a:extLst>
          </p:cNvPr>
          <p:cNvSpPr>
            <a:spLocks noGrp="1"/>
          </p:cNvSpPr>
          <p:nvPr>
            <p:ph type="body" sz="quarter" idx="14" hasCustomPrompt="1"/>
          </p:nvPr>
        </p:nvSpPr>
        <p:spPr>
          <a:xfrm>
            <a:off x="493183" y="533400"/>
            <a:ext cx="6282268"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9" name="Google Shape;155;p23">
            <a:extLst>
              <a:ext uri="{FF2B5EF4-FFF2-40B4-BE49-F238E27FC236}">
                <a16:creationId xmlns:a16="http://schemas.microsoft.com/office/drawing/2014/main" id="{22B4A70E-952B-5842-AED9-6C2C1026D32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 name="Google Shape;157;p23">
            <a:extLst>
              <a:ext uri="{FF2B5EF4-FFF2-40B4-BE49-F238E27FC236}">
                <a16:creationId xmlns:a16="http://schemas.microsoft.com/office/drawing/2014/main" id="{51E67DD6-D7D4-7941-8347-314C7B151862}"/>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2" name="Google Shape;158;p23">
            <a:extLst>
              <a:ext uri="{FF2B5EF4-FFF2-40B4-BE49-F238E27FC236}">
                <a16:creationId xmlns:a16="http://schemas.microsoft.com/office/drawing/2014/main" id="{B42BAB47-9704-2D41-B326-A0711408DD52}"/>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3" name="Google Shape;184;p25">
            <a:extLst>
              <a:ext uri="{FF2B5EF4-FFF2-40B4-BE49-F238E27FC236}">
                <a16:creationId xmlns:a16="http://schemas.microsoft.com/office/drawing/2014/main" id="{89032787-0612-8846-8CFF-51BF68488357}"/>
              </a:ext>
            </a:extLst>
          </p:cNvPr>
          <p:cNvCxnSpPr>
            <a:cxnSpLocks/>
          </p:cNvCxnSpPr>
          <p:nvPr/>
        </p:nvCxnSpPr>
        <p:spPr>
          <a:xfrm>
            <a:off x="494401" y="1215367"/>
            <a:ext cx="6280897" cy="0"/>
          </a:xfrm>
          <a:prstGeom prst="straightConnector1">
            <a:avLst/>
          </a:prstGeom>
          <a:noFill/>
          <a:ln w="19050" cap="flat" cmpd="sng">
            <a:solidFill>
              <a:schemeClr val="dk1"/>
            </a:solidFill>
            <a:prstDash val="solid"/>
            <a:round/>
            <a:headEnd type="none" w="med" len="med"/>
            <a:tailEnd type="none" w="med" len="med"/>
          </a:ln>
        </p:spPr>
      </p:cxnSp>
      <p:sp>
        <p:nvSpPr>
          <p:cNvPr id="15" name="Content Placeholder 10">
            <a:extLst>
              <a:ext uri="{FF2B5EF4-FFF2-40B4-BE49-F238E27FC236}">
                <a16:creationId xmlns:a16="http://schemas.microsoft.com/office/drawing/2014/main" id="{99DAF02C-D496-9841-B9F7-DCC0A4E974BD}"/>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16" name="Text Placeholder 18">
            <a:extLst>
              <a:ext uri="{FF2B5EF4-FFF2-40B4-BE49-F238E27FC236}">
                <a16:creationId xmlns:a16="http://schemas.microsoft.com/office/drawing/2014/main" id="{F2A3866E-E319-A04B-9EB4-D0BD62BE0845}"/>
              </a:ext>
            </a:extLst>
          </p:cNvPr>
          <p:cNvSpPr>
            <a:spLocks noGrp="1"/>
          </p:cNvSpPr>
          <p:nvPr>
            <p:ph type="body" sz="quarter" idx="16" hasCustomPrompt="1"/>
          </p:nvPr>
        </p:nvSpPr>
        <p:spPr>
          <a:xfrm>
            <a:off x="530267" y="1470484"/>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17" name="Content Placeholder 10">
            <a:extLst>
              <a:ext uri="{FF2B5EF4-FFF2-40B4-BE49-F238E27FC236}">
                <a16:creationId xmlns:a16="http://schemas.microsoft.com/office/drawing/2014/main" id="{D116C5D3-3DA5-9942-B904-B1F6CEF74655}"/>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8" name="Google Shape;156;p23">
            <a:extLst>
              <a:ext uri="{FF2B5EF4-FFF2-40B4-BE49-F238E27FC236}">
                <a16:creationId xmlns:a16="http://schemas.microsoft.com/office/drawing/2014/main" id="{47156AD5-F148-624B-BCAF-BB855A0A5567}"/>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8980730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3006727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82"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7120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2118168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6"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77960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3273855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30"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84512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amp; Text 3">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780DF6FD-8F9F-0E50-6F87-6F3AC0D819AF}"/>
              </a:ext>
            </a:extLst>
          </p:cNvPr>
          <p:cNvGraphicFramePr>
            <a:graphicFrameLocks noChangeAspect="1"/>
          </p:cNvGraphicFramePr>
          <p:nvPr>
            <p:custDataLst>
              <p:tags r:id="rId3"/>
            </p:custDataLst>
            <p:extLst>
              <p:ext uri="{D42A27DB-BD31-4B8C-83A1-F6EECF244321}">
                <p14:modId xmlns:p14="http://schemas.microsoft.com/office/powerpoint/2010/main" val="1774523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9" name="think-cell Slide" r:id="rId6" imgW="306" imgH="306" progId="TCLayout.ActiveDocument.1">
                  <p:embed/>
                </p:oleObj>
              </mc:Choice>
              <mc:Fallback>
                <p:oleObj name="think-cell Slide" r:id="rId6" imgW="306" imgH="306" progId="TCLayout.ActiveDocument.1">
                  <p:embed/>
                  <p:pic>
                    <p:nvPicPr>
                      <p:cNvPr id="17" name="Object 16" hidden="1">
                        <a:extLst>
                          <a:ext uri="{FF2B5EF4-FFF2-40B4-BE49-F238E27FC236}">
                            <a16:creationId xmlns:a16="http://schemas.microsoft.com/office/drawing/2014/main" id="{780DF6FD-8F9F-0E50-6F87-6F3AC0D819A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6FCE53F-0D55-4C97-8D37-B5A18BE5B11A}"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8" name="Rectangle 7">
            <a:extLst>
              <a:ext uri="{FF2B5EF4-FFF2-40B4-BE49-F238E27FC236}">
                <a16:creationId xmlns:a16="http://schemas.microsoft.com/office/drawing/2014/main" id="{8117DEB3-E5ED-B0BD-7F6D-3A157D663A81}"/>
              </a:ext>
            </a:extLst>
          </p:cNvPr>
          <p:cNvSpPr/>
          <p:nvPr userDrawn="1"/>
        </p:nvSpPr>
        <p:spPr>
          <a:xfrm>
            <a:off x="6186487" y="1196975"/>
            <a:ext cx="5548312" cy="4895850"/>
          </a:xfrm>
          <a:prstGeom prst="rect">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7F12E80-72C9-320E-8FF9-F9C189F564CB}"/>
              </a:ext>
            </a:extLst>
          </p:cNvPr>
          <p:cNvSpPr>
            <a:spLocks/>
          </p:cNvSpPr>
          <p:nvPr userDrawn="1"/>
        </p:nvSpPr>
        <p:spPr>
          <a:xfrm>
            <a:off x="6369343" y="1196975"/>
            <a:ext cx="5365457" cy="1540093"/>
          </a:xfrm>
          <a:custGeom>
            <a:avLst/>
            <a:gdLst>
              <a:gd name="connsiteX0" fmla="*/ 0 w 5365457"/>
              <a:gd name="connsiteY0" fmla="*/ 0 h 1540093"/>
              <a:gd name="connsiteX1" fmla="*/ 5365457 w 5365457"/>
              <a:gd name="connsiteY1" fmla="*/ 0 h 1540093"/>
              <a:gd name="connsiteX2" fmla="*/ 5365457 w 5365457"/>
              <a:gd name="connsiteY2" fmla="*/ 886855 h 1540093"/>
              <a:gd name="connsiteX3" fmla="*/ 833003 w 5365457"/>
              <a:gd name="connsiteY3" fmla="*/ 1533735 h 1540093"/>
              <a:gd name="connsiteX4" fmla="*/ 214780 w 5365457"/>
              <a:gd name="connsiteY4" fmla="*/ 1146467 h 154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57" h="1540093">
                <a:moveTo>
                  <a:pt x="0" y="0"/>
                </a:moveTo>
                <a:lnTo>
                  <a:pt x="5365457" y="0"/>
                </a:lnTo>
                <a:lnTo>
                  <a:pt x="5365457" y="886855"/>
                </a:lnTo>
                <a:lnTo>
                  <a:pt x="833003" y="1533735"/>
                </a:lnTo>
                <a:cubicBezTo>
                  <a:pt x="539982" y="1575859"/>
                  <a:pt x="261359" y="1404398"/>
                  <a:pt x="214780" y="11464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3">
            <a:extLst>
              <a:ext uri="{FF2B5EF4-FFF2-40B4-BE49-F238E27FC236}">
                <a16:creationId xmlns:a16="http://schemas.microsoft.com/office/drawing/2014/main" id="{22817933-770E-54E9-D0CD-0FD064F6F68D}"/>
              </a:ext>
            </a:extLst>
          </p:cNvPr>
          <p:cNvSpPr>
            <a:spLocks noGrp="1"/>
          </p:cNvSpPr>
          <p:nvPr>
            <p:ph type="body" sz="quarter" idx="18" hasCustomPrompt="1"/>
          </p:nvPr>
        </p:nvSpPr>
        <p:spPr>
          <a:xfrm>
            <a:off x="6713221" y="1318261"/>
            <a:ext cx="4769166" cy="769620"/>
          </a:xfrm>
        </p:spPr>
        <p:txBody>
          <a:bodyPr lIns="72000" anchor="ctr" anchorCtr="0"/>
          <a:lstStyle>
            <a:lvl1pPr marL="0" indent="0" algn="l" rtl="0">
              <a:spcBef>
                <a:spcPts val="0"/>
              </a:spcBef>
              <a:buNone/>
              <a:defRPr sz="2400" b="1">
                <a:solidFill>
                  <a:schemeClr val="tx2"/>
                </a:solidFill>
              </a:defRPr>
            </a:lvl1pPr>
          </a:lstStyle>
          <a:p>
            <a:pPr lvl="0"/>
            <a:r>
              <a:rPr lang="en-US"/>
              <a:t>Title here. Keep text short and within text box.</a:t>
            </a:r>
          </a:p>
        </p:txBody>
      </p:sp>
      <p:sp>
        <p:nvSpPr>
          <p:cNvPr id="25" name="Text Placeholder 3">
            <a:extLst>
              <a:ext uri="{FF2B5EF4-FFF2-40B4-BE49-F238E27FC236}">
                <a16:creationId xmlns:a16="http://schemas.microsoft.com/office/drawing/2014/main" id="{591BFC67-875E-A5F2-C6C9-4E8A7B7639B9}"/>
              </a:ext>
            </a:extLst>
          </p:cNvPr>
          <p:cNvSpPr>
            <a:spLocks noGrp="1"/>
          </p:cNvSpPr>
          <p:nvPr>
            <p:ph type="body" sz="half" idx="2" hasCustomPrompt="1"/>
          </p:nvPr>
        </p:nvSpPr>
        <p:spPr>
          <a:xfrm>
            <a:off x="6539696" y="2870521"/>
            <a:ext cx="4893704" cy="2920679"/>
          </a:xfrm>
          <a:prstGeom prst="rect">
            <a:avLst/>
          </a:prstGeom>
          <a:noFill/>
        </p:spPr>
        <p:txBody>
          <a:bodyPr anchor="ctr"/>
          <a:lstStyle>
            <a:lvl1pPr marL="342900" indent="-342900">
              <a:spcBef>
                <a:spcPts val="1000"/>
              </a:spcBef>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4" name="Picture Placeholder 13">
            <a:extLst>
              <a:ext uri="{FF2B5EF4-FFF2-40B4-BE49-F238E27FC236}">
                <a16:creationId xmlns:a16="http://schemas.microsoft.com/office/drawing/2014/main" id="{DA7ADF7C-812A-6B07-F8C8-00BC8F725E60}"/>
              </a:ext>
            </a:extLst>
          </p:cNvPr>
          <p:cNvSpPr>
            <a:spLocks noGrp="1"/>
          </p:cNvSpPr>
          <p:nvPr>
            <p:ph type="pic" sz="quarter" idx="14" hasCustomPrompt="1"/>
          </p:nvPr>
        </p:nvSpPr>
        <p:spPr>
          <a:xfrm>
            <a:off x="457199" y="1196975"/>
            <a:ext cx="5548316" cy="4895850"/>
          </a:xfrm>
          <a:custGeom>
            <a:avLst/>
            <a:gdLst>
              <a:gd name="connsiteX0" fmla="*/ 318132 w 5548316"/>
              <a:gd name="connsiteY0" fmla="*/ 0 h 4895850"/>
              <a:gd name="connsiteX1" fmla="*/ 404930 w 5548316"/>
              <a:gd name="connsiteY1" fmla="*/ 0 h 4895850"/>
              <a:gd name="connsiteX2" fmla="*/ 5143390 w 5548316"/>
              <a:gd name="connsiteY2" fmla="*/ 0 h 4895850"/>
              <a:gd name="connsiteX3" fmla="*/ 5230180 w 5548316"/>
              <a:gd name="connsiteY3" fmla="*/ 0 h 4895850"/>
              <a:gd name="connsiteX4" fmla="*/ 5548312 w 5548316"/>
              <a:gd name="connsiteY4" fmla="*/ 318132 h 4895850"/>
              <a:gd name="connsiteX5" fmla="*/ 5548312 w 5548316"/>
              <a:gd name="connsiteY5" fmla="*/ 860559 h 4895850"/>
              <a:gd name="connsiteX6" fmla="*/ 5548316 w 5548316"/>
              <a:gd name="connsiteY6" fmla="*/ 860643 h 4895850"/>
              <a:gd name="connsiteX7" fmla="*/ 5548316 w 5548316"/>
              <a:gd name="connsiteY7" fmla="*/ 4035208 h 4895850"/>
              <a:gd name="connsiteX8" fmla="*/ 5548312 w 5548316"/>
              <a:gd name="connsiteY8" fmla="*/ 4035292 h 4895850"/>
              <a:gd name="connsiteX9" fmla="*/ 5548312 w 5548316"/>
              <a:gd name="connsiteY9" fmla="*/ 4577718 h 4895850"/>
              <a:gd name="connsiteX10" fmla="*/ 5230180 w 5548316"/>
              <a:gd name="connsiteY10" fmla="*/ 4895850 h 4895850"/>
              <a:gd name="connsiteX11" fmla="*/ 5143390 w 5548316"/>
              <a:gd name="connsiteY11" fmla="*/ 4895850 h 4895850"/>
              <a:gd name="connsiteX12" fmla="*/ 404930 w 5548316"/>
              <a:gd name="connsiteY12" fmla="*/ 4895850 h 4895850"/>
              <a:gd name="connsiteX13" fmla="*/ 318132 w 5548316"/>
              <a:gd name="connsiteY13" fmla="*/ 4895850 h 4895850"/>
              <a:gd name="connsiteX14" fmla="*/ 0 w 5548316"/>
              <a:gd name="connsiteY14" fmla="*/ 4577718 h 4895850"/>
              <a:gd name="connsiteX15" fmla="*/ 0 w 5548316"/>
              <a:gd name="connsiteY15" fmla="*/ 318132 h 4895850"/>
              <a:gd name="connsiteX16" fmla="*/ 318132 w 5548316"/>
              <a:gd name="connsiteY16"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8316" h="4895850">
                <a:moveTo>
                  <a:pt x="318132" y="0"/>
                </a:moveTo>
                <a:lnTo>
                  <a:pt x="404930" y="0"/>
                </a:lnTo>
                <a:lnTo>
                  <a:pt x="5143390" y="0"/>
                </a:lnTo>
                <a:lnTo>
                  <a:pt x="5230180" y="0"/>
                </a:lnTo>
                <a:cubicBezTo>
                  <a:pt x="5405879" y="0"/>
                  <a:pt x="5548312" y="142433"/>
                  <a:pt x="5548312" y="318132"/>
                </a:cubicBezTo>
                <a:lnTo>
                  <a:pt x="5548312" y="860559"/>
                </a:lnTo>
                <a:lnTo>
                  <a:pt x="5548316" y="860643"/>
                </a:lnTo>
                <a:lnTo>
                  <a:pt x="5548316" y="4035208"/>
                </a:lnTo>
                <a:lnTo>
                  <a:pt x="5548312" y="4035292"/>
                </a:lnTo>
                <a:lnTo>
                  <a:pt x="5548312" y="4577718"/>
                </a:lnTo>
                <a:cubicBezTo>
                  <a:pt x="5548312" y="4753417"/>
                  <a:pt x="5405879" y="4895850"/>
                  <a:pt x="5230180" y="4895850"/>
                </a:cubicBezTo>
                <a:lnTo>
                  <a:pt x="5143390" y="4895850"/>
                </a:lnTo>
                <a:lnTo>
                  <a:pt x="404930" y="4895850"/>
                </a:lnTo>
                <a:lnTo>
                  <a:pt x="318132" y="4895850"/>
                </a:lnTo>
                <a:cubicBezTo>
                  <a:pt x="142433" y="4895850"/>
                  <a:pt x="0" y="4753417"/>
                  <a:pt x="0" y="4577718"/>
                </a:cubicBezTo>
                <a:lnTo>
                  <a:pt x="0" y="318132"/>
                </a:lnTo>
                <a:cubicBezTo>
                  <a:pt x="0" y="142433"/>
                  <a:pt x="142433" y="0"/>
                  <a:pt x="318132" y="0"/>
                </a:cubicBezTo>
                <a:close/>
              </a:path>
            </a:pathLst>
          </a:custGeom>
          <a:solidFill>
            <a:schemeClr val="bg2"/>
          </a:solidFill>
        </p:spPr>
        <p:txBody>
          <a:bodyPr vert="horz" wrap="square" lIns="180000" tIns="1080000" rIns="180000" bIns="72000" rtlCol="0">
            <a:noAutofit/>
          </a:bodyPr>
          <a:lstStyle>
            <a:lvl1pPr marL="0" indent="0" algn="ctr">
              <a:spcBef>
                <a:spcPts val="0"/>
              </a:spcBef>
              <a:buNone/>
              <a:defRPr lang="en-GB"/>
            </a:lvl1pPr>
          </a:lstStyle>
          <a:p>
            <a:pPr marL="228600" lvl="0" indent="-228600" algn="ctr"/>
            <a:r>
              <a:rPr lang="en-US"/>
              <a:t>Click on the icon to add an image </a:t>
            </a:r>
            <a:br>
              <a:rPr lang="en-US"/>
            </a:br>
            <a:r>
              <a:rPr lang="en-US"/>
              <a:t>inside the placeholder.</a:t>
            </a:r>
          </a:p>
        </p:txBody>
      </p:sp>
      <p:graphicFrame>
        <p:nvGraphicFramePr>
          <p:cNvPr id="12" name="Object 11" hidden="1">
            <a:extLst>
              <a:ext uri="{FF2B5EF4-FFF2-40B4-BE49-F238E27FC236}">
                <a16:creationId xmlns:a16="http://schemas.microsoft.com/office/drawing/2014/main" id="{132C5353-E580-7872-5BE5-0A78743E20F3}"/>
              </a:ext>
            </a:extLst>
          </p:cNvPr>
          <p:cNvGraphicFramePr>
            <a:graphicFrameLocks noChangeAspect="1"/>
          </p:cNvGraphicFramePr>
          <p:nvPr userDrawn="1">
            <p:custDataLst>
              <p:tags r:id="rId4"/>
            </p:custDataLst>
            <p:extLst>
              <p:ext uri="{D42A27DB-BD31-4B8C-83A1-F6EECF244321}">
                <p14:modId xmlns:p14="http://schemas.microsoft.com/office/powerpoint/2010/main" val="1882130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60"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132C5353-E580-7872-5BE5-0A78743E20F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67644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Image &amp; Text 4">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2E055F-EF83-A6FD-82BE-2FA9B0A8C65C}"/>
              </a:ext>
            </a:extLst>
          </p:cNvPr>
          <p:cNvGraphicFramePr>
            <a:graphicFrameLocks noChangeAspect="1"/>
          </p:cNvGraphicFramePr>
          <p:nvPr>
            <p:custDataLst>
              <p:tags r:id="rId3"/>
            </p:custDataLst>
            <p:extLst>
              <p:ext uri="{D42A27DB-BD31-4B8C-83A1-F6EECF244321}">
                <p14:modId xmlns:p14="http://schemas.microsoft.com/office/powerpoint/2010/main" val="372685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83" name="think-cell Slide" r:id="rId6" imgW="306" imgH="306" progId="TCLayout.ActiveDocument.1">
                  <p:embed/>
                </p:oleObj>
              </mc:Choice>
              <mc:Fallback>
                <p:oleObj name="think-cell Slide" r:id="rId6" imgW="306" imgH="306" progId="TCLayout.ActiveDocument.1">
                  <p:embed/>
                  <p:pic>
                    <p:nvPicPr>
                      <p:cNvPr id="11" name="Object 10" hidden="1">
                        <a:extLst>
                          <a:ext uri="{FF2B5EF4-FFF2-40B4-BE49-F238E27FC236}">
                            <a16:creationId xmlns:a16="http://schemas.microsoft.com/office/drawing/2014/main" id="{F72E055F-EF83-A6FD-82BE-2FA9B0A8C6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CC84D14D-E971-AA0D-5624-5BE503755299}"/>
              </a:ext>
            </a:extLst>
          </p:cNvPr>
          <p:cNvSpPr/>
          <p:nvPr/>
        </p:nvSpPr>
        <p:spPr>
          <a:xfrm>
            <a:off x="4261646" y="2349499"/>
            <a:ext cx="3668708" cy="3743326"/>
          </a:xfrm>
          <a:prstGeom prst="roundRect">
            <a:avLst>
              <a:gd name="adj" fmla="val 11619"/>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701B70F-1298-7266-B028-5010CAFB6C05}"/>
              </a:ext>
            </a:extLst>
          </p:cNvPr>
          <p:cNvSpPr/>
          <p:nvPr/>
        </p:nvSpPr>
        <p:spPr>
          <a:xfrm>
            <a:off x="8066092" y="2349499"/>
            <a:ext cx="3668708" cy="3743326"/>
          </a:xfrm>
          <a:prstGeom prst="roundRect">
            <a:avLst>
              <a:gd name="adj" fmla="val 12881"/>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0A67187-1E8A-FB5B-C3F8-AEE362083108}"/>
              </a:ext>
            </a:extLst>
          </p:cNvPr>
          <p:cNvSpPr/>
          <p:nvPr userDrawn="1"/>
        </p:nvSpPr>
        <p:spPr>
          <a:xfrm>
            <a:off x="457200" y="2349499"/>
            <a:ext cx="3668708" cy="3743326"/>
          </a:xfrm>
          <a:prstGeom prst="roundRect">
            <a:avLst>
              <a:gd name="adj" fmla="val 1161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88B63F2D-B2D0-498E-8344-4CCC2C98A076}"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29" name="Picture Placeholder 28">
            <a:extLst>
              <a:ext uri="{FF2B5EF4-FFF2-40B4-BE49-F238E27FC236}">
                <a16:creationId xmlns:a16="http://schemas.microsoft.com/office/drawing/2014/main" id="{1B3C1A6A-BC28-982D-B0D3-96FB5274FEC6}"/>
              </a:ext>
            </a:extLst>
          </p:cNvPr>
          <p:cNvSpPr>
            <a:spLocks noGrp="1"/>
          </p:cNvSpPr>
          <p:nvPr>
            <p:ph type="pic" sz="quarter" idx="15" hasCustomPrompt="1"/>
          </p:nvPr>
        </p:nvSpPr>
        <p:spPr>
          <a:xfrm>
            <a:off x="8758958"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3" name="Text Placeholder 3">
            <a:extLst>
              <a:ext uri="{FF2B5EF4-FFF2-40B4-BE49-F238E27FC236}">
                <a16:creationId xmlns:a16="http://schemas.microsoft.com/office/drawing/2014/main" id="{BE2D3251-D80F-991F-EFE9-680F4847E3C3}"/>
              </a:ext>
            </a:extLst>
          </p:cNvPr>
          <p:cNvSpPr>
            <a:spLocks noGrp="1"/>
          </p:cNvSpPr>
          <p:nvPr>
            <p:ph type="body" sz="half" idx="2" hasCustomPrompt="1"/>
          </p:nvPr>
        </p:nvSpPr>
        <p:spPr>
          <a:xfrm>
            <a:off x="457201"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28" name="Picture Placeholder 27">
            <a:extLst>
              <a:ext uri="{FF2B5EF4-FFF2-40B4-BE49-F238E27FC236}">
                <a16:creationId xmlns:a16="http://schemas.microsoft.com/office/drawing/2014/main" id="{B106B567-8B96-ADC4-FA33-E2F7F2A71960}"/>
              </a:ext>
            </a:extLst>
          </p:cNvPr>
          <p:cNvSpPr>
            <a:spLocks noGrp="1"/>
          </p:cNvSpPr>
          <p:nvPr>
            <p:ph type="pic" sz="quarter" idx="14" hasCustomPrompt="1"/>
          </p:nvPr>
        </p:nvSpPr>
        <p:spPr>
          <a:xfrm>
            <a:off x="4954513"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4" name="Text Placeholder 18">
            <a:extLst>
              <a:ext uri="{FF2B5EF4-FFF2-40B4-BE49-F238E27FC236}">
                <a16:creationId xmlns:a16="http://schemas.microsoft.com/office/drawing/2014/main" id="{23DF8FA6-8961-20A7-5B05-4C401DD5BC02}"/>
              </a:ext>
            </a:extLst>
          </p:cNvPr>
          <p:cNvSpPr>
            <a:spLocks noGrp="1"/>
          </p:cNvSpPr>
          <p:nvPr>
            <p:ph type="body" sz="quarter" idx="19" hasCustomPrompt="1"/>
          </p:nvPr>
        </p:nvSpPr>
        <p:spPr>
          <a:xfrm>
            <a:off x="457201"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sp>
        <p:nvSpPr>
          <p:cNvPr id="27" name="Picture Placeholder 26">
            <a:extLst>
              <a:ext uri="{FF2B5EF4-FFF2-40B4-BE49-F238E27FC236}">
                <a16:creationId xmlns:a16="http://schemas.microsoft.com/office/drawing/2014/main" id="{A1D162AC-C87B-D6F5-E02C-FB9CF32095C6}"/>
              </a:ext>
            </a:extLst>
          </p:cNvPr>
          <p:cNvSpPr>
            <a:spLocks noGrp="1"/>
          </p:cNvSpPr>
          <p:nvPr>
            <p:ph type="pic" sz="quarter" idx="13" hasCustomPrompt="1"/>
          </p:nvPr>
        </p:nvSpPr>
        <p:spPr>
          <a:xfrm>
            <a:off x="1150067"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5" name="Text Placeholder 3">
            <a:extLst>
              <a:ext uri="{FF2B5EF4-FFF2-40B4-BE49-F238E27FC236}">
                <a16:creationId xmlns:a16="http://schemas.microsoft.com/office/drawing/2014/main" id="{028A39DB-F1D6-A9B7-3CB3-3850A2941157}"/>
              </a:ext>
            </a:extLst>
          </p:cNvPr>
          <p:cNvSpPr>
            <a:spLocks noGrp="1"/>
          </p:cNvSpPr>
          <p:nvPr>
            <p:ph type="body" sz="half" idx="20" hasCustomPrompt="1"/>
          </p:nvPr>
        </p:nvSpPr>
        <p:spPr>
          <a:xfrm>
            <a:off x="4261645"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46" name="Text Placeholder 18">
            <a:extLst>
              <a:ext uri="{FF2B5EF4-FFF2-40B4-BE49-F238E27FC236}">
                <a16:creationId xmlns:a16="http://schemas.microsoft.com/office/drawing/2014/main" id="{37BB1E9C-5F20-F3BF-527E-58ADBCFC62A9}"/>
              </a:ext>
            </a:extLst>
          </p:cNvPr>
          <p:cNvSpPr>
            <a:spLocks noGrp="1"/>
          </p:cNvSpPr>
          <p:nvPr>
            <p:ph type="body" sz="quarter" idx="21" hasCustomPrompt="1"/>
          </p:nvPr>
        </p:nvSpPr>
        <p:spPr>
          <a:xfrm>
            <a:off x="4261645"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sp>
        <p:nvSpPr>
          <p:cNvPr id="47" name="Text Placeholder 3">
            <a:extLst>
              <a:ext uri="{FF2B5EF4-FFF2-40B4-BE49-F238E27FC236}">
                <a16:creationId xmlns:a16="http://schemas.microsoft.com/office/drawing/2014/main" id="{A12030D6-BDE0-200F-AA00-2FAC0023229B}"/>
              </a:ext>
            </a:extLst>
          </p:cNvPr>
          <p:cNvSpPr>
            <a:spLocks noGrp="1"/>
          </p:cNvSpPr>
          <p:nvPr>
            <p:ph type="body" sz="half" idx="22" hasCustomPrompt="1"/>
          </p:nvPr>
        </p:nvSpPr>
        <p:spPr>
          <a:xfrm>
            <a:off x="8066094"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48" name="Text Placeholder 18">
            <a:extLst>
              <a:ext uri="{FF2B5EF4-FFF2-40B4-BE49-F238E27FC236}">
                <a16:creationId xmlns:a16="http://schemas.microsoft.com/office/drawing/2014/main" id="{D054DC0E-5E39-9D87-7E5F-E276AD03DF88}"/>
              </a:ext>
            </a:extLst>
          </p:cNvPr>
          <p:cNvSpPr>
            <a:spLocks noGrp="1"/>
          </p:cNvSpPr>
          <p:nvPr>
            <p:ph type="body" sz="quarter" idx="23" hasCustomPrompt="1"/>
          </p:nvPr>
        </p:nvSpPr>
        <p:spPr>
          <a:xfrm>
            <a:off x="8066094"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graphicFrame>
        <p:nvGraphicFramePr>
          <p:cNvPr id="19" name="Object 18" hidden="1">
            <a:extLst>
              <a:ext uri="{FF2B5EF4-FFF2-40B4-BE49-F238E27FC236}">
                <a16:creationId xmlns:a16="http://schemas.microsoft.com/office/drawing/2014/main" id="{66561831-7640-8066-6C24-4B994BEA8DD0}"/>
              </a:ext>
            </a:extLst>
          </p:cNvPr>
          <p:cNvGraphicFramePr>
            <a:graphicFrameLocks noChangeAspect="1"/>
          </p:cNvGraphicFramePr>
          <p:nvPr userDrawn="1">
            <p:custDataLst>
              <p:tags r:id="rId4"/>
            </p:custDataLst>
            <p:extLst>
              <p:ext uri="{D42A27DB-BD31-4B8C-83A1-F6EECF244321}">
                <p14:modId xmlns:p14="http://schemas.microsoft.com/office/powerpoint/2010/main" val="3623573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84" name="think-cell Slide" r:id="rId8" imgW="306" imgH="306" progId="TCLayout.ActiveDocument.1">
                  <p:embed/>
                </p:oleObj>
              </mc:Choice>
              <mc:Fallback>
                <p:oleObj name="think-cell Slide" r:id="rId8" imgW="306" imgH="306" progId="TCLayout.ActiveDocument.1">
                  <p:embed/>
                  <p:pic>
                    <p:nvPicPr>
                      <p:cNvPr id="19" name="Object 18" hidden="1">
                        <a:extLst>
                          <a:ext uri="{FF2B5EF4-FFF2-40B4-BE49-F238E27FC236}">
                            <a16:creationId xmlns:a16="http://schemas.microsoft.com/office/drawing/2014/main" id="{66561831-7640-8066-6C24-4B994BEA8D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0016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Image &amp; Text 5">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E389992-2A65-06B3-92CF-0CD1CC8B3DC2}"/>
              </a:ext>
            </a:extLst>
          </p:cNvPr>
          <p:cNvGraphicFramePr>
            <a:graphicFrameLocks noChangeAspect="1"/>
          </p:cNvGraphicFramePr>
          <p:nvPr>
            <p:custDataLst>
              <p:tags r:id="rId3"/>
            </p:custDataLst>
            <p:extLst>
              <p:ext uri="{D42A27DB-BD31-4B8C-83A1-F6EECF244321}">
                <p14:modId xmlns:p14="http://schemas.microsoft.com/office/powerpoint/2010/main" val="3700843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07"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3E389992-2A65-06B3-92CF-0CD1CC8B3DC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Freeform: Shape 19">
            <a:extLst>
              <a:ext uri="{FF2B5EF4-FFF2-40B4-BE49-F238E27FC236}">
                <a16:creationId xmlns:a16="http://schemas.microsoft.com/office/drawing/2014/main" id="{AC31887D-14D6-D267-55DF-432D3D7D4514}"/>
              </a:ext>
            </a:extLst>
          </p:cNvPr>
          <p:cNvSpPr/>
          <p:nvPr userDrawn="1"/>
        </p:nvSpPr>
        <p:spPr>
          <a:xfrm>
            <a:off x="1" y="1204101"/>
            <a:ext cx="7666433" cy="5653901"/>
          </a:xfrm>
          <a:custGeom>
            <a:avLst/>
            <a:gdLst>
              <a:gd name="connsiteX0" fmla="*/ 6161940 w 7666433"/>
              <a:gd name="connsiteY0" fmla="*/ 2 h 5653901"/>
              <a:gd name="connsiteX1" fmla="*/ 6559159 w 7666433"/>
              <a:gd name="connsiteY1" fmla="*/ 322651 h 5653901"/>
              <a:gd name="connsiteX2" fmla="*/ 7666433 w 7666433"/>
              <a:gd name="connsiteY2" fmla="*/ 5653900 h 5653901"/>
              <a:gd name="connsiteX3" fmla="*/ 0 w 7666433"/>
              <a:gd name="connsiteY3" fmla="*/ 5653901 h 5653901"/>
              <a:gd name="connsiteX4" fmla="*/ 0 w 7666433"/>
              <a:gd name="connsiteY4" fmla="*/ 1271403 h 5653901"/>
              <a:gd name="connsiteX5" fmla="*/ 6080368 w 7666433"/>
              <a:gd name="connsiteY5" fmla="*/ 8541 h 5653901"/>
              <a:gd name="connsiteX6" fmla="*/ 6161940 w 7666433"/>
              <a:gd name="connsiteY6" fmla="*/ 2 h 565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6433" h="5653901">
                <a:moveTo>
                  <a:pt x="6161940" y="2"/>
                </a:moveTo>
                <a:cubicBezTo>
                  <a:pt x="6350274" y="-553"/>
                  <a:pt x="6519368" y="131066"/>
                  <a:pt x="6559159" y="322651"/>
                </a:cubicBezTo>
                <a:lnTo>
                  <a:pt x="7666433" y="5653900"/>
                </a:lnTo>
                <a:lnTo>
                  <a:pt x="0" y="5653901"/>
                </a:lnTo>
                <a:lnTo>
                  <a:pt x="0" y="1271403"/>
                </a:lnTo>
                <a:lnTo>
                  <a:pt x="6080368" y="8541"/>
                </a:lnTo>
                <a:cubicBezTo>
                  <a:pt x="6107737" y="2857"/>
                  <a:pt x="6135035" y="81"/>
                  <a:pt x="6161940" y="2"/>
                </a:cubicBezTo>
                <a:close/>
              </a:path>
            </a:pathLst>
          </a:custGeom>
          <a:solidFill>
            <a:srgbClr val="EBF5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Picture Placeholder 15">
            <a:extLst>
              <a:ext uri="{FF2B5EF4-FFF2-40B4-BE49-F238E27FC236}">
                <a16:creationId xmlns:a16="http://schemas.microsoft.com/office/drawing/2014/main" id="{732E1B02-2CEA-55EA-F8ED-93EAEE2A61B4}"/>
              </a:ext>
            </a:extLst>
          </p:cNvPr>
          <p:cNvSpPr>
            <a:spLocks noGrp="1"/>
          </p:cNvSpPr>
          <p:nvPr>
            <p:ph type="pic" sz="quarter" idx="13"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2"/>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sp>
        <p:nvSpPr>
          <p:cNvPr id="17" name="Text Placeholder 3">
            <a:extLst>
              <a:ext uri="{FF2B5EF4-FFF2-40B4-BE49-F238E27FC236}">
                <a16:creationId xmlns:a16="http://schemas.microsoft.com/office/drawing/2014/main" id="{979D08D4-6EED-7FD6-2357-F08D39E3D59D}"/>
              </a:ext>
            </a:extLst>
          </p:cNvPr>
          <p:cNvSpPr>
            <a:spLocks noGrp="1"/>
          </p:cNvSpPr>
          <p:nvPr>
            <p:ph type="body" sz="half" idx="2" hasCustomPrompt="1"/>
          </p:nvPr>
        </p:nvSpPr>
        <p:spPr>
          <a:xfrm>
            <a:off x="457200" y="3500438"/>
            <a:ext cx="6184899" cy="2592387"/>
          </a:xfrm>
          <a:prstGeom prst="rect">
            <a:avLst/>
          </a:prstGeom>
          <a:noFill/>
        </p:spPr>
        <p:txBody>
          <a:bodyPr lIns="180000"/>
          <a:lstStyle>
            <a:lvl1pPr marL="0" indent="0">
              <a:spcBef>
                <a:spcPts val="0"/>
              </a:spcBef>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8" name="Text Placeholder 18">
            <a:extLst>
              <a:ext uri="{FF2B5EF4-FFF2-40B4-BE49-F238E27FC236}">
                <a16:creationId xmlns:a16="http://schemas.microsoft.com/office/drawing/2014/main" id="{EE613B11-FFB9-80CE-CBF8-F8C8312C787D}"/>
              </a:ext>
            </a:extLst>
          </p:cNvPr>
          <p:cNvSpPr>
            <a:spLocks noGrp="1"/>
          </p:cNvSpPr>
          <p:nvPr>
            <p:ph type="body" sz="quarter" idx="19" hasCustomPrompt="1"/>
          </p:nvPr>
        </p:nvSpPr>
        <p:spPr>
          <a:xfrm>
            <a:off x="457200" y="2576605"/>
            <a:ext cx="6184899" cy="923833"/>
          </a:xfrm>
        </p:spPr>
        <p:txBody>
          <a:bodyPr lIns="180000" rIns="72000" anchor="ctr"/>
          <a:lstStyle>
            <a:lvl1pPr marL="0" indent="0">
              <a:spcBef>
                <a:spcPts val="0"/>
              </a:spcBef>
              <a:buNone/>
              <a:defRPr sz="2400" b="1">
                <a:solidFill>
                  <a:schemeClr val="tx2"/>
                </a:solidFill>
              </a:defRPr>
            </a:lvl1pPr>
          </a:lstStyle>
          <a:p>
            <a:pPr lvl="0"/>
            <a:r>
              <a:rPr lang="en-US"/>
              <a:t>Title goes here. Keep text short and within box.</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12F32C9-4D9B-42B5-9D38-1055D00812D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a:xfrm>
            <a:off x="457200" y="358160"/>
            <a:ext cx="6094197" cy="657840"/>
          </a:xfrm>
        </p:spPr>
        <p:txBody>
          <a:bodyPr vert="horz"/>
          <a:lstStyle/>
          <a:p>
            <a:r>
              <a:rPr lang="en-US"/>
              <a:t>Click to edit Master title style</a:t>
            </a:r>
          </a:p>
        </p:txBody>
      </p:sp>
      <p:graphicFrame>
        <p:nvGraphicFramePr>
          <p:cNvPr id="11" name="Object 10" hidden="1">
            <a:extLst>
              <a:ext uri="{FF2B5EF4-FFF2-40B4-BE49-F238E27FC236}">
                <a16:creationId xmlns:a16="http://schemas.microsoft.com/office/drawing/2014/main" id="{D31CC719-9BB4-23F1-A794-82D98D3B1038}"/>
              </a:ext>
            </a:extLst>
          </p:cNvPr>
          <p:cNvGraphicFramePr>
            <a:graphicFrameLocks noChangeAspect="1"/>
          </p:cNvGraphicFramePr>
          <p:nvPr userDrawn="1">
            <p:custDataLst>
              <p:tags r:id="rId4"/>
            </p:custDataLst>
            <p:extLst>
              <p:ext uri="{D42A27DB-BD31-4B8C-83A1-F6EECF244321}">
                <p14:modId xmlns:p14="http://schemas.microsoft.com/office/powerpoint/2010/main" val="6644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08"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D31CC719-9BB4-23F1-A794-82D98D3B103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63573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amp; Text 6">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0348854-2F0C-31C1-37C5-E164C336A1A3}"/>
              </a:ext>
            </a:extLst>
          </p:cNvPr>
          <p:cNvGraphicFramePr>
            <a:graphicFrameLocks noChangeAspect="1"/>
          </p:cNvGraphicFramePr>
          <p:nvPr>
            <p:custDataLst>
              <p:tags r:id="rId3"/>
            </p:custDataLst>
            <p:extLst>
              <p:ext uri="{D42A27DB-BD31-4B8C-83A1-F6EECF244321}">
                <p14:modId xmlns:p14="http://schemas.microsoft.com/office/powerpoint/2010/main" val="2645819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31"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90348854-2F0C-31C1-37C5-E164C336A1A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Text Placeholder 25">
            <a:extLst>
              <a:ext uri="{FF2B5EF4-FFF2-40B4-BE49-F238E27FC236}">
                <a16:creationId xmlns:a16="http://schemas.microsoft.com/office/drawing/2014/main" id="{816B9B4D-DFFB-C773-686C-E92AACF0201A}"/>
              </a:ext>
            </a:extLst>
          </p:cNvPr>
          <p:cNvSpPr>
            <a:spLocks noGrp="1"/>
          </p:cNvSpPr>
          <p:nvPr>
            <p:ph type="body" sz="half" idx="2" hasCustomPrompt="1"/>
          </p:nvPr>
        </p:nvSpPr>
        <p:spPr>
          <a:xfrm>
            <a:off x="6302479" y="2486641"/>
            <a:ext cx="5409452" cy="3606184"/>
          </a:xfrm>
          <a:prstGeom prst="rect">
            <a:avLst/>
          </a:prstGeom>
          <a:noFill/>
          <a:effectLst>
            <a:outerShdw blurRad="127000" sx="102000" sy="102000" algn="ctr" rotWithShape="0">
              <a:prstClr val="black">
                <a:alpha val="10000"/>
              </a:prstClr>
            </a:outerShdw>
          </a:effectLst>
        </p:spPr>
        <p:txBody>
          <a:bodyPr vert="horz" lIns="180000" tIns="180000" rIns="180000" bIns="180000" rtlCol="0" anchor="ctr">
            <a:noAutofit/>
          </a:bodyPr>
          <a:lstStyle>
            <a:lvl1pPr marL="342900" indent="-342900">
              <a:spcBef>
                <a:spcPts val="1000"/>
              </a:spcBef>
              <a:buFont typeface="Arial" panose="020B0604020202020204" pitchFamily="34" charset="0"/>
              <a:buChar char="•"/>
              <a:defRPr lang="en-US" sz="2200" dirty="0"/>
            </a:lvl1pPr>
          </a:lstStyle>
          <a:p>
            <a:pPr lvl="0"/>
            <a:r>
              <a:rPr lang="en-US"/>
              <a:t>Add paragraph text here. Increase or decrease font size as needed. Use bolded text and color to highlight key information.</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AC0BCBC8-7D7D-4E48-B7C2-33E780D82FC8}"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7" name="Text Placeholder 4">
            <a:extLst>
              <a:ext uri="{FF2B5EF4-FFF2-40B4-BE49-F238E27FC236}">
                <a16:creationId xmlns:a16="http://schemas.microsoft.com/office/drawing/2014/main" id="{6F874A90-744C-CDF2-C205-106042DFCA36}"/>
              </a:ext>
            </a:extLst>
          </p:cNvPr>
          <p:cNvSpPr>
            <a:spLocks noGrp="1"/>
          </p:cNvSpPr>
          <p:nvPr>
            <p:ph type="body" sz="quarter" idx="3" hasCustomPrompt="1"/>
          </p:nvPr>
        </p:nvSpPr>
        <p:spPr>
          <a:xfrm>
            <a:off x="6302479" y="1447800"/>
            <a:ext cx="5409452" cy="1038840"/>
          </a:xfrm>
          <a:noFill/>
          <a:effectLst>
            <a:outerShdw blurRad="127000" sx="102000" sy="102000" algn="ctr" rotWithShape="0">
              <a:prstClr val="black">
                <a:alpha val="10000"/>
              </a:prstClr>
            </a:outerShdw>
          </a:effectLst>
        </p:spPr>
        <p:txBody>
          <a:bodyPr lIns="180000" tIns="180000" rIns="180000" bIns="180000" anchor="ctr"/>
          <a:lstStyle>
            <a:lvl1pPr marL="0" indent="0">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 Keep text short and stay within the text box.</a:t>
            </a:r>
          </a:p>
        </p:txBody>
      </p:sp>
      <p:sp>
        <p:nvSpPr>
          <p:cNvPr id="14" name="Picture Placeholder 26">
            <a:extLst>
              <a:ext uri="{FF2B5EF4-FFF2-40B4-BE49-F238E27FC236}">
                <a16:creationId xmlns:a16="http://schemas.microsoft.com/office/drawing/2014/main" id="{2CE2C2EC-53D8-4B23-90FD-855753B499E7}"/>
              </a:ext>
            </a:extLst>
          </p:cNvPr>
          <p:cNvSpPr>
            <a:spLocks noGrp="1"/>
          </p:cNvSpPr>
          <p:nvPr>
            <p:ph type="pic" sz="quarter" idx="13" hasCustomPrompt="1"/>
          </p:nvPr>
        </p:nvSpPr>
        <p:spPr>
          <a:xfrm>
            <a:off x="468466" y="457199"/>
            <a:ext cx="5622453" cy="5622447"/>
          </a:xfrm>
          <a:prstGeom prst="roundRect">
            <a:avLst>
              <a:gd name="adj" fmla="val 10047"/>
            </a:avLst>
          </a:prstGeom>
          <a:solidFill>
            <a:schemeClr val="bg2"/>
          </a:solidFill>
        </p:spPr>
        <p:txBody>
          <a:bodyPr wrap="square" lIns="108000" tIns="144000" rIns="108000" bIns="1800000" anchor="ctr">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graphicFrame>
        <p:nvGraphicFramePr>
          <p:cNvPr id="10" name="Object 9">
            <a:extLst>
              <a:ext uri="{FF2B5EF4-FFF2-40B4-BE49-F238E27FC236}">
                <a16:creationId xmlns:a16="http://schemas.microsoft.com/office/drawing/2014/main" id="{ABD558EC-1B8C-F219-C317-3CAFC6D20AD9}"/>
              </a:ext>
            </a:extLst>
          </p:cNvPr>
          <p:cNvGraphicFramePr>
            <a:graphicFrameLocks noChangeAspect="1"/>
          </p:cNvGraphicFramePr>
          <p:nvPr userDrawn="1">
            <p:custDataLst>
              <p:tags r:id="rId4"/>
            </p:custDataLst>
            <p:extLst>
              <p:ext uri="{D42A27DB-BD31-4B8C-83A1-F6EECF244321}">
                <p14:modId xmlns:p14="http://schemas.microsoft.com/office/powerpoint/2010/main" val="2520771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32" name="think-cell Slide" r:id="rId8" imgW="306" imgH="306" progId="TCLayout.ActiveDocument.1">
                  <p:embed/>
                </p:oleObj>
              </mc:Choice>
              <mc:Fallback>
                <p:oleObj name="think-cell Slide" r:id="rId8" imgW="306" imgH="306" progId="TCLayout.ActiveDocument.1">
                  <p:embed/>
                  <p:pic>
                    <p:nvPicPr>
                      <p:cNvPr id="10" name="Object 9">
                        <a:extLst>
                          <a:ext uri="{FF2B5EF4-FFF2-40B4-BE49-F238E27FC236}">
                            <a16:creationId xmlns:a16="http://schemas.microsoft.com/office/drawing/2014/main" id="{ABD558EC-1B8C-F219-C317-3CAFC6D20A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C91567-2BE7-B5D7-7543-2B6F95381680}"/>
              </a:ext>
            </a:extLst>
          </p:cNvPr>
          <p:cNvSpPr>
            <a:spLocks noGrp="1"/>
          </p:cNvSpPr>
          <p:nvPr>
            <p:ph type="title"/>
          </p:nvPr>
        </p:nvSpPr>
        <p:spPr>
          <a:xfrm>
            <a:off x="6302479" y="383560"/>
            <a:ext cx="5432320" cy="1064240"/>
          </a:xfrm>
        </p:spPr>
        <p:txBody>
          <a:bodyPr lIns="180000" anchor="t" anchorCtr="0"/>
          <a:lstStyle/>
          <a:p>
            <a:r>
              <a:rPr lang="en-US"/>
              <a:t>Click to edit Master title style</a:t>
            </a:r>
          </a:p>
        </p:txBody>
      </p:sp>
    </p:spTree>
    <p:custDataLst>
      <p:tags r:id="rId2"/>
    </p:custDataLst>
    <p:extLst>
      <p:ext uri="{BB962C8B-B14F-4D97-AF65-F5344CB8AC3E}">
        <p14:creationId xmlns:p14="http://schemas.microsoft.com/office/powerpoint/2010/main" val="140357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eam Slide ">
    <p:bg>
      <p:bgPr>
        <a:solidFill>
          <a:schemeClr val="bg1"/>
        </a:solid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FA89FF45-C56C-9D97-B76A-7E34E1A214D4}"/>
              </a:ext>
            </a:extLst>
          </p:cNvPr>
          <p:cNvGraphicFramePr>
            <a:graphicFrameLocks noChangeAspect="1"/>
          </p:cNvGraphicFramePr>
          <p:nvPr>
            <p:custDataLst>
              <p:tags r:id="rId3"/>
            </p:custDataLst>
            <p:extLst>
              <p:ext uri="{D42A27DB-BD31-4B8C-83A1-F6EECF244321}">
                <p14:modId xmlns:p14="http://schemas.microsoft.com/office/powerpoint/2010/main" val="1896589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55" name="think-cell Slide" r:id="rId6" imgW="306" imgH="306" progId="TCLayout.ActiveDocument.1">
                  <p:embed/>
                </p:oleObj>
              </mc:Choice>
              <mc:Fallback>
                <p:oleObj name="think-cell Slide" r:id="rId6" imgW="306" imgH="306" progId="TCLayout.ActiveDocument.1">
                  <p:embed/>
                  <p:pic>
                    <p:nvPicPr>
                      <p:cNvPr id="24" name="Object 23" hidden="1">
                        <a:extLst>
                          <a:ext uri="{FF2B5EF4-FFF2-40B4-BE49-F238E27FC236}">
                            <a16:creationId xmlns:a16="http://schemas.microsoft.com/office/drawing/2014/main" id="{FA89FF45-C56C-9D97-B76A-7E34E1A214D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2D8A1E7-7D41-5321-6DAC-6586316777DC}"/>
              </a:ext>
            </a:extLst>
          </p:cNvPr>
          <p:cNvSpPr>
            <a:spLocks noGrp="1"/>
          </p:cNvSpPr>
          <p:nvPr>
            <p:ph type="pic" sz="quarter" idx="16" hasCustomPrompt="1"/>
          </p:nvPr>
        </p:nvSpPr>
        <p:spPr>
          <a:xfrm>
            <a:off x="671503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1" name="Picture Placeholder 40">
            <a:extLst>
              <a:ext uri="{FF2B5EF4-FFF2-40B4-BE49-F238E27FC236}">
                <a16:creationId xmlns:a16="http://schemas.microsoft.com/office/drawing/2014/main" id="{04C0C1A7-346A-7E3C-6411-CA1A6E65EC07}"/>
              </a:ext>
            </a:extLst>
          </p:cNvPr>
          <p:cNvSpPr>
            <a:spLocks noGrp="1"/>
          </p:cNvSpPr>
          <p:nvPr>
            <p:ph type="pic" sz="quarter" idx="17" hasCustomPrompt="1"/>
          </p:nvPr>
        </p:nvSpPr>
        <p:spPr>
          <a:xfrm>
            <a:off x="9573120"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2" name="Picture Placeholder 41">
            <a:extLst>
              <a:ext uri="{FF2B5EF4-FFF2-40B4-BE49-F238E27FC236}">
                <a16:creationId xmlns:a16="http://schemas.microsoft.com/office/drawing/2014/main" id="{E5F28673-1085-F29F-C564-8AB4B6D82431}"/>
              </a:ext>
            </a:extLst>
          </p:cNvPr>
          <p:cNvSpPr>
            <a:spLocks noGrp="1"/>
          </p:cNvSpPr>
          <p:nvPr>
            <p:ph type="pic" sz="quarter" idx="18" hasCustomPrompt="1"/>
          </p:nvPr>
        </p:nvSpPr>
        <p:spPr>
          <a:xfrm>
            <a:off x="242791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3" name="Picture Placeholder 42">
            <a:extLst>
              <a:ext uri="{FF2B5EF4-FFF2-40B4-BE49-F238E27FC236}">
                <a16:creationId xmlns:a16="http://schemas.microsoft.com/office/drawing/2014/main" id="{381ACE06-CA42-0A4B-9DF0-5AF9B66278EE}"/>
              </a:ext>
            </a:extLst>
          </p:cNvPr>
          <p:cNvSpPr>
            <a:spLocks noGrp="1"/>
          </p:cNvSpPr>
          <p:nvPr>
            <p:ph type="pic" sz="quarter" idx="19" hasCustomPrompt="1"/>
          </p:nvPr>
        </p:nvSpPr>
        <p:spPr>
          <a:xfrm>
            <a:off x="528599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4" name="Picture Placeholder 43">
            <a:extLst>
              <a:ext uri="{FF2B5EF4-FFF2-40B4-BE49-F238E27FC236}">
                <a16:creationId xmlns:a16="http://schemas.microsoft.com/office/drawing/2014/main" id="{6AEB9971-9B73-4664-259C-0D399D032750}"/>
              </a:ext>
            </a:extLst>
          </p:cNvPr>
          <p:cNvSpPr>
            <a:spLocks noGrp="1"/>
          </p:cNvSpPr>
          <p:nvPr>
            <p:ph type="pic" sz="quarter" idx="20" hasCustomPrompt="1"/>
          </p:nvPr>
        </p:nvSpPr>
        <p:spPr>
          <a:xfrm>
            <a:off x="814407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34" name="Picture Placeholder 33">
            <a:extLst>
              <a:ext uri="{FF2B5EF4-FFF2-40B4-BE49-F238E27FC236}">
                <a16:creationId xmlns:a16="http://schemas.microsoft.com/office/drawing/2014/main" id="{3FECBFA8-B36A-EED1-3183-4CCF39FB3CFA}"/>
              </a:ext>
            </a:extLst>
          </p:cNvPr>
          <p:cNvSpPr>
            <a:spLocks noGrp="1"/>
          </p:cNvSpPr>
          <p:nvPr>
            <p:ph type="pic" sz="quarter" idx="15" hasCustomPrompt="1"/>
          </p:nvPr>
        </p:nvSpPr>
        <p:spPr>
          <a:xfrm>
            <a:off x="385695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29" name="Picture Placeholder 28">
            <a:extLst>
              <a:ext uri="{FF2B5EF4-FFF2-40B4-BE49-F238E27FC236}">
                <a16:creationId xmlns:a16="http://schemas.microsoft.com/office/drawing/2014/main" id="{4FC45E8C-8B06-7FAB-BC99-2DB5BCD6F2A8}"/>
              </a:ext>
            </a:extLst>
          </p:cNvPr>
          <p:cNvSpPr>
            <a:spLocks noGrp="1"/>
          </p:cNvSpPr>
          <p:nvPr>
            <p:ph type="pic" sz="quarter" idx="13" hasCustomPrompt="1"/>
          </p:nvPr>
        </p:nvSpPr>
        <p:spPr>
          <a:xfrm>
            <a:off x="99887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CA448AB9-A81B-4629-891C-AAB2D966FD7A}"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26" name="Text Placeholder 25">
            <a:extLst>
              <a:ext uri="{FF2B5EF4-FFF2-40B4-BE49-F238E27FC236}">
                <a16:creationId xmlns:a16="http://schemas.microsoft.com/office/drawing/2014/main" id="{6B97047B-B222-1095-4984-4CB075708AA4}"/>
              </a:ext>
            </a:extLst>
          </p:cNvPr>
          <p:cNvSpPr>
            <a:spLocks noGrp="1"/>
          </p:cNvSpPr>
          <p:nvPr>
            <p:ph type="body" sz="quarter" idx="14" hasCustomPrompt="1"/>
          </p:nvPr>
        </p:nvSpPr>
        <p:spPr>
          <a:xfrm>
            <a:off x="46583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5" name="Text Placeholder 25">
            <a:extLst>
              <a:ext uri="{FF2B5EF4-FFF2-40B4-BE49-F238E27FC236}">
                <a16:creationId xmlns:a16="http://schemas.microsoft.com/office/drawing/2014/main" id="{D9F72961-63D9-0A98-708B-5CADC2FCE4DD}"/>
              </a:ext>
            </a:extLst>
          </p:cNvPr>
          <p:cNvSpPr>
            <a:spLocks noGrp="1"/>
          </p:cNvSpPr>
          <p:nvPr>
            <p:ph type="body" sz="quarter" idx="21" hasCustomPrompt="1"/>
          </p:nvPr>
        </p:nvSpPr>
        <p:spPr>
          <a:xfrm>
            <a:off x="332391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7" name="Text Placeholder 25">
            <a:extLst>
              <a:ext uri="{FF2B5EF4-FFF2-40B4-BE49-F238E27FC236}">
                <a16:creationId xmlns:a16="http://schemas.microsoft.com/office/drawing/2014/main" id="{BB05C0F2-473B-D11D-709C-5B049F61EFE9}"/>
              </a:ext>
            </a:extLst>
          </p:cNvPr>
          <p:cNvSpPr>
            <a:spLocks noGrp="1"/>
          </p:cNvSpPr>
          <p:nvPr>
            <p:ph type="body" sz="quarter" idx="22" hasCustomPrompt="1"/>
          </p:nvPr>
        </p:nvSpPr>
        <p:spPr>
          <a:xfrm>
            <a:off x="618199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8" name="Text Placeholder 25">
            <a:extLst>
              <a:ext uri="{FF2B5EF4-FFF2-40B4-BE49-F238E27FC236}">
                <a16:creationId xmlns:a16="http://schemas.microsoft.com/office/drawing/2014/main" id="{BADB2506-63DF-7C9C-B805-4B8427D14B0C}"/>
              </a:ext>
            </a:extLst>
          </p:cNvPr>
          <p:cNvSpPr>
            <a:spLocks noGrp="1"/>
          </p:cNvSpPr>
          <p:nvPr>
            <p:ph type="body" sz="quarter" idx="23" hasCustomPrompt="1"/>
          </p:nvPr>
        </p:nvSpPr>
        <p:spPr>
          <a:xfrm>
            <a:off x="9040078"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9" name="Text Placeholder 25">
            <a:extLst>
              <a:ext uri="{FF2B5EF4-FFF2-40B4-BE49-F238E27FC236}">
                <a16:creationId xmlns:a16="http://schemas.microsoft.com/office/drawing/2014/main" id="{C2A0D23E-F844-FCBD-9453-36D63677DD49}"/>
              </a:ext>
            </a:extLst>
          </p:cNvPr>
          <p:cNvSpPr>
            <a:spLocks noGrp="1"/>
          </p:cNvSpPr>
          <p:nvPr>
            <p:ph type="body" sz="quarter" idx="24" hasCustomPrompt="1"/>
          </p:nvPr>
        </p:nvSpPr>
        <p:spPr>
          <a:xfrm>
            <a:off x="189487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50" name="Text Placeholder 25">
            <a:extLst>
              <a:ext uri="{FF2B5EF4-FFF2-40B4-BE49-F238E27FC236}">
                <a16:creationId xmlns:a16="http://schemas.microsoft.com/office/drawing/2014/main" id="{0153A0ED-38A2-F44B-EF5E-5FBEC108C047}"/>
              </a:ext>
            </a:extLst>
          </p:cNvPr>
          <p:cNvSpPr>
            <a:spLocks noGrp="1"/>
          </p:cNvSpPr>
          <p:nvPr>
            <p:ph type="body" sz="quarter" idx="25" hasCustomPrompt="1"/>
          </p:nvPr>
        </p:nvSpPr>
        <p:spPr>
          <a:xfrm>
            <a:off x="475295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51" name="Text Placeholder 25">
            <a:extLst>
              <a:ext uri="{FF2B5EF4-FFF2-40B4-BE49-F238E27FC236}">
                <a16:creationId xmlns:a16="http://schemas.microsoft.com/office/drawing/2014/main" id="{C697EC28-996C-3058-9EF8-EB8373F79C9B}"/>
              </a:ext>
            </a:extLst>
          </p:cNvPr>
          <p:cNvSpPr>
            <a:spLocks noGrp="1"/>
          </p:cNvSpPr>
          <p:nvPr>
            <p:ph type="body" sz="quarter" idx="26" hasCustomPrompt="1"/>
          </p:nvPr>
        </p:nvSpPr>
        <p:spPr>
          <a:xfrm>
            <a:off x="761103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graphicFrame>
        <p:nvGraphicFramePr>
          <p:cNvPr id="21" name="Object 20" hidden="1">
            <a:extLst>
              <a:ext uri="{FF2B5EF4-FFF2-40B4-BE49-F238E27FC236}">
                <a16:creationId xmlns:a16="http://schemas.microsoft.com/office/drawing/2014/main" id="{ADD5E5AF-85A8-863D-2021-3972EA8F09C9}"/>
              </a:ext>
            </a:extLst>
          </p:cNvPr>
          <p:cNvGraphicFramePr>
            <a:graphicFrameLocks noChangeAspect="1"/>
          </p:cNvGraphicFramePr>
          <p:nvPr userDrawn="1">
            <p:custDataLst>
              <p:tags r:id="rId4"/>
            </p:custDataLst>
            <p:extLst>
              <p:ext uri="{D42A27DB-BD31-4B8C-83A1-F6EECF244321}">
                <p14:modId xmlns:p14="http://schemas.microsoft.com/office/powerpoint/2010/main" val="2037057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56" name="think-cell Slide" r:id="rId8" imgW="306" imgH="306" progId="TCLayout.ActiveDocument.1">
                  <p:embed/>
                </p:oleObj>
              </mc:Choice>
              <mc:Fallback>
                <p:oleObj name="think-cell Slide" r:id="rId8" imgW="306" imgH="306" progId="TCLayout.ActiveDocument.1">
                  <p:embed/>
                  <p:pic>
                    <p:nvPicPr>
                      <p:cNvPr id="21" name="Object 20" hidden="1">
                        <a:extLst>
                          <a:ext uri="{FF2B5EF4-FFF2-40B4-BE49-F238E27FC236}">
                            <a16:creationId xmlns:a16="http://schemas.microsoft.com/office/drawing/2014/main" id="{ADD5E5AF-85A8-863D-2021-3972EA8F09C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32345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885796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13887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459090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98"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3843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centric | Expanded" preserve="1">
  <p:cSld name="Text-centric | Expanded">
    <p:spTree>
      <p:nvGrpSpPr>
        <p:cNvPr id="1" name="Shape 34"/>
        <p:cNvGrpSpPr/>
        <p:nvPr/>
      </p:nvGrpSpPr>
      <p:grpSpPr>
        <a:xfrm>
          <a:off x="0" y="0"/>
          <a:ext cx="0" cy="0"/>
          <a:chOff x="0" y="0"/>
          <a:chExt cx="0" cy="0"/>
        </a:xfrm>
      </p:grpSpPr>
      <p:sp>
        <p:nvSpPr>
          <p:cNvPr id="25" name="Google Shape;210;p27">
            <a:extLst>
              <a:ext uri="{FF2B5EF4-FFF2-40B4-BE49-F238E27FC236}">
                <a16:creationId xmlns:a16="http://schemas.microsoft.com/office/drawing/2014/main" id="{C68F1B44-F905-E34C-8EA6-D9573289750D}"/>
              </a:ext>
            </a:extLst>
          </p:cNvPr>
          <p:cNvSpPr/>
          <p:nvPr/>
        </p:nvSpPr>
        <p:spPr>
          <a:xfrm>
            <a:off x="7278111" y="-166"/>
            <a:ext cx="4924400" cy="670575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Text Placeholder 21">
            <a:extLst>
              <a:ext uri="{FF2B5EF4-FFF2-40B4-BE49-F238E27FC236}">
                <a16:creationId xmlns:a16="http://schemas.microsoft.com/office/drawing/2014/main" id="{A7675405-3BF2-454D-B6D1-25EA5F669C62}"/>
              </a:ext>
            </a:extLst>
          </p:cNvPr>
          <p:cNvSpPr>
            <a:spLocks noGrp="1"/>
          </p:cNvSpPr>
          <p:nvPr>
            <p:ph type="body" sz="quarter" idx="14" hasCustomPrompt="1"/>
          </p:nvPr>
        </p:nvSpPr>
        <p:spPr>
          <a:xfrm>
            <a:off x="493183" y="533400"/>
            <a:ext cx="6282268"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8" name="Google Shape;155;p23">
            <a:extLst>
              <a:ext uri="{FF2B5EF4-FFF2-40B4-BE49-F238E27FC236}">
                <a16:creationId xmlns:a16="http://schemas.microsoft.com/office/drawing/2014/main" id="{ED8A2DC5-304F-8D42-BA61-5BC245A37C9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0" name="Google Shape;157;p23">
            <a:extLst>
              <a:ext uri="{FF2B5EF4-FFF2-40B4-BE49-F238E27FC236}">
                <a16:creationId xmlns:a16="http://schemas.microsoft.com/office/drawing/2014/main" id="{C10B30D1-A1A8-9C4D-A274-F0BC7349F3B8}"/>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21" name="Google Shape;158;p23">
            <a:extLst>
              <a:ext uri="{FF2B5EF4-FFF2-40B4-BE49-F238E27FC236}">
                <a16:creationId xmlns:a16="http://schemas.microsoft.com/office/drawing/2014/main" id="{9A9BC59F-DAEA-6647-A7BD-060C845951D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22" name="Google Shape;184;p25">
            <a:extLst>
              <a:ext uri="{FF2B5EF4-FFF2-40B4-BE49-F238E27FC236}">
                <a16:creationId xmlns:a16="http://schemas.microsoft.com/office/drawing/2014/main" id="{97514AF5-FE27-9E48-8600-F71BF9D11684}"/>
              </a:ext>
            </a:extLst>
          </p:cNvPr>
          <p:cNvCxnSpPr>
            <a:cxnSpLocks/>
          </p:cNvCxnSpPr>
          <p:nvPr/>
        </p:nvCxnSpPr>
        <p:spPr>
          <a:xfrm>
            <a:off x="494401" y="1215367"/>
            <a:ext cx="6280897" cy="0"/>
          </a:xfrm>
          <a:prstGeom prst="straightConnector1">
            <a:avLst/>
          </a:prstGeom>
          <a:noFill/>
          <a:ln w="19050" cap="flat" cmpd="sng">
            <a:solidFill>
              <a:schemeClr val="dk1"/>
            </a:solidFill>
            <a:prstDash val="solid"/>
            <a:round/>
            <a:headEnd type="none" w="med" len="med"/>
            <a:tailEnd type="none" w="med" len="med"/>
          </a:ln>
        </p:spPr>
      </p:cxnSp>
      <p:pic>
        <p:nvPicPr>
          <p:cNvPr id="26" name="Google Shape;212;p27">
            <a:extLst>
              <a:ext uri="{FF2B5EF4-FFF2-40B4-BE49-F238E27FC236}">
                <a16:creationId xmlns:a16="http://schemas.microsoft.com/office/drawing/2014/main" id="{CBF460A0-7309-E244-B705-9FBBD6F0FFDA}"/>
              </a:ext>
            </a:extLst>
          </p:cNvPr>
          <p:cNvPicPr preferRelativeResize="0"/>
          <p:nvPr/>
        </p:nvPicPr>
        <p:blipFill>
          <a:blip r:embed="rId2">
            <a:alphaModFix/>
          </a:blip>
          <a:stretch>
            <a:fillRect/>
          </a:stretch>
        </p:blipFill>
        <p:spPr>
          <a:xfrm>
            <a:off x="7278111" y="4164368"/>
            <a:ext cx="2610100" cy="2316233"/>
          </a:xfrm>
          <a:prstGeom prst="rect">
            <a:avLst/>
          </a:prstGeom>
          <a:noFill/>
          <a:ln>
            <a:noFill/>
          </a:ln>
        </p:spPr>
      </p:pic>
      <p:sp>
        <p:nvSpPr>
          <p:cNvPr id="29" name="Content Placeholder 10">
            <a:extLst>
              <a:ext uri="{FF2B5EF4-FFF2-40B4-BE49-F238E27FC236}">
                <a16:creationId xmlns:a16="http://schemas.microsoft.com/office/drawing/2014/main" id="{046A1592-B8A1-D744-B5E8-259B89389BF3}"/>
              </a:ext>
            </a:extLst>
          </p:cNvPr>
          <p:cNvSpPr>
            <a:spLocks noGrp="1"/>
          </p:cNvSpPr>
          <p:nvPr>
            <p:ph sz="quarter" idx="17" hasCustomPrompt="1"/>
          </p:nvPr>
        </p:nvSpPr>
        <p:spPr>
          <a:xfrm>
            <a:off x="7761401" y="1198116"/>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19,000</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sp>
        <p:nvSpPr>
          <p:cNvPr id="33" name="Content Placeholder 10">
            <a:extLst>
              <a:ext uri="{FF2B5EF4-FFF2-40B4-BE49-F238E27FC236}">
                <a16:creationId xmlns:a16="http://schemas.microsoft.com/office/drawing/2014/main" id="{02F624E7-2337-6445-821A-77DB3E7D23AB}"/>
              </a:ext>
            </a:extLst>
          </p:cNvPr>
          <p:cNvSpPr>
            <a:spLocks noGrp="1"/>
          </p:cNvSpPr>
          <p:nvPr>
            <p:ph sz="quarter" idx="20" hasCustomPrompt="1"/>
          </p:nvPr>
        </p:nvSpPr>
        <p:spPr>
          <a:xfrm>
            <a:off x="7761401" y="2189556"/>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$3,000</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cxnSp>
        <p:nvCxnSpPr>
          <p:cNvPr id="30" name="Google Shape;218;p27">
            <a:extLst>
              <a:ext uri="{FF2B5EF4-FFF2-40B4-BE49-F238E27FC236}">
                <a16:creationId xmlns:a16="http://schemas.microsoft.com/office/drawing/2014/main" id="{6BAFB23C-5B03-284A-B343-F792357750A8}"/>
              </a:ext>
            </a:extLst>
          </p:cNvPr>
          <p:cNvCxnSpPr>
            <a:cxnSpLocks/>
          </p:cNvCxnSpPr>
          <p:nvPr/>
        </p:nvCxnSpPr>
        <p:spPr>
          <a:xfrm>
            <a:off x="7769311" y="1889800"/>
            <a:ext cx="3942000" cy="0"/>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221;p27">
            <a:extLst>
              <a:ext uri="{FF2B5EF4-FFF2-40B4-BE49-F238E27FC236}">
                <a16:creationId xmlns:a16="http://schemas.microsoft.com/office/drawing/2014/main" id="{B37814B5-4967-7A43-A0A9-90B1A473AF0B}"/>
              </a:ext>
            </a:extLst>
          </p:cNvPr>
          <p:cNvCxnSpPr/>
          <p:nvPr/>
        </p:nvCxnSpPr>
        <p:spPr>
          <a:xfrm>
            <a:off x="7761400" y="2877312"/>
            <a:ext cx="3942000" cy="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224;p27">
            <a:extLst>
              <a:ext uri="{FF2B5EF4-FFF2-40B4-BE49-F238E27FC236}">
                <a16:creationId xmlns:a16="http://schemas.microsoft.com/office/drawing/2014/main" id="{27347CAA-0B2A-E04D-A6A6-EEAAA9792110}"/>
              </a:ext>
            </a:extLst>
          </p:cNvPr>
          <p:cNvCxnSpPr/>
          <p:nvPr/>
        </p:nvCxnSpPr>
        <p:spPr>
          <a:xfrm>
            <a:off x="7761400" y="3864864"/>
            <a:ext cx="3942000" cy="0"/>
          </a:xfrm>
          <a:prstGeom prst="straightConnector1">
            <a:avLst/>
          </a:prstGeom>
          <a:noFill/>
          <a:ln w="9525" cap="flat" cmpd="sng">
            <a:solidFill>
              <a:schemeClr val="dk2"/>
            </a:solidFill>
            <a:prstDash val="solid"/>
            <a:round/>
            <a:headEnd type="none" w="med" len="med"/>
            <a:tailEnd type="none" w="med" len="med"/>
          </a:ln>
        </p:spPr>
      </p:cxnSp>
      <p:sp>
        <p:nvSpPr>
          <p:cNvPr id="38" name="Content Placeholder 10">
            <a:extLst>
              <a:ext uri="{FF2B5EF4-FFF2-40B4-BE49-F238E27FC236}">
                <a16:creationId xmlns:a16="http://schemas.microsoft.com/office/drawing/2014/main" id="{0628D937-F5AD-3D42-B52B-753A1F23461D}"/>
              </a:ext>
            </a:extLst>
          </p:cNvPr>
          <p:cNvSpPr>
            <a:spLocks noGrp="1"/>
          </p:cNvSpPr>
          <p:nvPr>
            <p:ph sz="quarter" idx="21" hasCustomPrompt="1"/>
          </p:nvPr>
        </p:nvSpPr>
        <p:spPr>
          <a:xfrm>
            <a:off x="7761401" y="3177088"/>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1.7M</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sp>
        <p:nvSpPr>
          <p:cNvPr id="39" name="Content Placeholder 10">
            <a:extLst>
              <a:ext uri="{FF2B5EF4-FFF2-40B4-BE49-F238E27FC236}">
                <a16:creationId xmlns:a16="http://schemas.microsoft.com/office/drawing/2014/main" id="{9CB01862-63E2-814A-B3CD-9CF2CB69FE1D}"/>
              </a:ext>
            </a:extLst>
          </p:cNvPr>
          <p:cNvSpPr>
            <a:spLocks noGrp="1"/>
          </p:cNvSpPr>
          <p:nvPr>
            <p:ph sz="quarter" idx="22" hasCustomPrompt="1"/>
          </p:nvPr>
        </p:nvSpPr>
        <p:spPr>
          <a:xfrm>
            <a:off x="7761401" y="4164639"/>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0.8%</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sp>
        <p:nvSpPr>
          <p:cNvPr id="40" name="Content Placeholder 10">
            <a:extLst>
              <a:ext uri="{FF2B5EF4-FFF2-40B4-BE49-F238E27FC236}">
                <a16:creationId xmlns:a16="http://schemas.microsoft.com/office/drawing/2014/main" id="{15B19154-3A11-8242-B188-5DE3DF9CF9D6}"/>
              </a:ext>
            </a:extLst>
          </p:cNvPr>
          <p:cNvSpPr>
            <a:spLocks noGrp="1"/>
          </p:cNvSpPr>
          <p:nvPr>
            <p:ph sz="quarter" idx="23" hasCustomPrompt="1"/>
          </p:nvPr>
        </p:nvSpPr>
        <p:spPr>
          <a:xfrm>
            <a:off x="10031296" y="1198116"/>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42" name="Content Placeholder 10">
            <a:extLst>
              <a:ext uri="{FF2B5EF4-FFF2-40B4-BE49-F238E27FC236}">
                <a16:creationId xmlns:a16="http://schemas.microsoft.com/office/drawing/2014/main" id="{600046ED-895C-2644-8BDC-1D050A5C64A9}"/>
              </a:ext>
            </a:extLst>
          </p:cNvPr>
          <p:cNvSpPr>
            <a:spLocks noGrp="1"/>
          </p:cNvSpPr>
          <p:nvPr>
            <p:ph sz="quarter" idx="24" hasCustomPrompt="1"/>
          </p:nvPr>
        </p:nvSpPr>
        <p:spPr>
          <a:xfrm>
            <a:off x="10021302" y="2189556"/>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44" name="Content Placeholder 10">
            <a:extLst>
              <a:ext uri="{FF2B5EF4-FFF2-40B4-BE49-F238E27FC236}">
                <a16:creationId xmlns:a16="http://schemas.microsoft.com/office/drawing/2014/main" id="{E6ACFFB5-65AD-C047-A61F-BAF5DC24EA96}"/>
              </a:ext>
            </a:extLst>
          </p:cNvPr>
          <p:cNvSpPr>
            <a:spLocks noGrp="1"/>
          </p:cNvSpPr>
          <p:nvPr>
            <p:ph sz="quarter" idx="25" hasCustomPrompt="1"/>
          </p:nvPr>
        </p:nvSpPr>
        <p:spPr>
          <a:xfrm>
            <a:off x="10021302" y="3177088"/>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45" name="Content Placeholder 10">
            <a:extLst>
              <a:ext uri="{FF2B5EF4-FFF2-40B4-BE49-F238E27FC236}">
                <a16:creationId xmlns:a16="http://schemas.microsoft.com/office/drawing/2014/main" id="{4AEB62B0-CB59-704C-A24D-C0C6BC452252}"/>
              </a:ext>
            </a:extLst>
          </p:cNvPr>
          <p:cNvSpPr>
            <a:spLocks noGrp="1"/>
          </p:cNvSpPr>
          <p:nvPr>
            <p:ph sz="quarter" idx="26" hasCustomPrompt="1"/>
          </p:nvPr>
        </p:nvSpPr>
        <p:spPr>
          <a:xfrm>
            <a:off x="10021302" y="4164633"/>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32" name="Content Placeholder 10">
            <a:extLst>
              <a:ext uri="{FF2B5EF4-FFF2-40B4-BE49-F238E27FC236}">
                <a16:creationId xmlns:a16="http://schemas.microsoft.com/office/drawing/2014/main" id="{CC110E54-ACF1-3347-A7A0-664ECBC255E0}"/>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35" name="Text Placeholder 18">
            <a:extLst>
              <a:ext uri="{FF2B5EF4-FFF2-40B4-BE49-F238E27FC236}">
                <a16:creationId xmlns:a16="http://schemas.microsoft.com/office/drawing/2014/main" id="{15F9DBDA-87AF-6346-A46F-DE269F0245DA}"/>
              </a:ext>
            </a:extLst>
          </p:cNvPr>
          <p:cNvSpPr>
            <a:spLocks noGrp="1"/>
          </p:cNvSpPr>
          <p:nvPr>
            <p:ph type="body" sz="quarter" idx="16" hasCustomPrompt="1"/>
          </p:nvPr>
        </p:nvSpPr>
        <p:spPr>
          <a:xfrm>
            <a:off x="530267" y="1470484"/>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41" name="Content Placeholder 10">
            <a:extLst>
              <a:ext uri="{FF2B5EF4-FFF2-40B4-BE49-F238E27FC236}">
                <a16:creationId xmlns:a16="http://schemas.microsoft.com/office/drawing/2014/main" id="{F2F86739-9F15-B04D-A3BB-3E389377A528}"/>
              </a:ext>
            </a:extLst>
          </p:cNvPr>
          <p:cNvSpPr>
            <a:spLocks noGrp="1"/>
          </p:cNvSpPr>
          <p:nvPr>
            <p:ph sz="quarter" idx="27" hasCustomPrompt="1"/>
          </p:nvPr>
        </p:nvSpPr>
        <p:spPr>
          <a:xfrm>
            <a:off x="530713" y="4947289"/>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43" name="Text Placeholder 18">
            <a:extLst>
              <a:ext uri="{FF2B5EF4-FFF2-40B4-BE49-F238E27FC236}">
                <a16:creationId xmlns:a16="http://schemas.microsoft.com/office/drawing/2014/main" id="{B8ACF510-A988-7545-86FD-05C4A383A241}"/>
              </a:ext>
            </a:extLst>
          </p:cNvPr>
          <p:cNvSpPr>
            <a:spLocks noGrp="1"/>
          </p:cNvSpPr>
          <p:nvPr>
            <p:ph type="body" sz="quarter" idx="28" hasCustomPrompt="1"/>
          </p:nvPr>
        </p:nvSpPr>
        <p:spPr>
          <a:xfrm>
            <a:off x="530267" y="3894448"/>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28" name="Google Shape;156;p23">
            <a:extLst>
              <a:ext uri="{FF2B5EF4-FFF2-40B4-BE49-F238E27FC236}">
                <a16:creationId xmlns:a16="http://schemas.microsoft.com/office/drawing/2014/main" id="{C4151683-B1DE-4146-BC04-EFA39C5DA34C}"/>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6424821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accent3"/>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883621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22"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49965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4043341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6"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9191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ection Header - With Image">
    <p:bg>
      <p:bgPr>
        <a:solidFill>
          <a:schemeClr val="tx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65DE6B9-8F07-CD45-486A-6D15EFA85A0C}"/>
              </a:ext>
            </a:extLst>
          </p:cNvPr>
          <p:cNvSpPr/>
          <p:nvPr userDrawn="1"/>
        </p:nvSpPr>
        <p:spPr>
          <a:xfrm>
            <a:off x="0" y="4461737"/>
            <a:ext cx="2719338" cy="2396263"/>
          </a:xfrm>
          <a:custGeom>
            <a:avLst/>
            <a:gdLst>
              <a:gd name="connsiteX0" fmla="*/ 1585247 w 2719338"/>
              <a:gd name="connsiteY0" fmla="*/ 105 h 2396263"/>
              <a:gd name="connsiteX1" fmla="*/ 1714102 w 2719338"/>
              <a:gd name="connsiteY1" fmla="*/ 16278 h 2396263"/>
              <a:gd name="connsiteX2" fmla="*/ 2018836 w 2719338"/>
              <a:gd name="connsiteY2" fmla="*/ 305250 h 2396263"/>
              <a:gd name="connsiteX3" fmla="*/ 2719338 w 2719338"/>
              <a:gd name="connsiteY3" fmla="*/ 2396263 h 2396263"/>
              <a:gd name="connsiteX4" fmla="*/ 0 w 2719338"/>
              <a:gd name="connsiteY4" fmla="*/ 2396262 h 2396263"/>
              <a:gd name="connsiteX5" fmla="*/ 0 w 2719338"/>
              <a:gd name="connsiteY5" fmla="*/ 509971 h 2396263"/>
              <a:gd name="connsiteX6" fmla="*/ 1452772 w 2719338"/>
              <a:gd name="connsiteY6" fmla="*/ 23282 h 2396263"/>
              <a:gd name="connsiteX7" fmla="*/ 1585247 w 2719338"/>
              <a:gd name="connsiteY7" fmla="*/ 105 h 239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9338" h="2396263">
                <a:moveTo>
                  <a:pt x="1585247" y="105"/>
                </a:moveTo>
                <a:cubicBezTo>
                  <a:pt x="1629229" y="-850"/>
                  <a:pt x="1672607" y="4753"/>
                  <a:pt x="1714102" y="16278"/>
                </a:cubicBezTo>
                <a:cubicBezTo>
                  <a:pt x="1852418" y="54691"/>
                  <a:pt x="1969802" y="158890"/>
                  <a:pt x="2018836" y="305250"/>
                </a:cubicBezTo>
                <a:lnTo>
                  <a:pt x="2719338" y="2396263"/>
                </a:lnTo>
                <a:lnTo>
                  <a:pt x="0" y="2396262"/>
                </a:lnTo>
                <a:lnTo>
                  <a:pt x="0" y="509971"/>
                </a:lnTo>
                <a:lnTo>
                  <a:pt x="1452772" y="23282"/>
                </a:lnTo>
                <a:cubicBezTo>
                  <a:pt x="1496679" y="8574"/>
                  <a:pt x="1541264" y="1059"/>
                  <a:pt x="1585247" y="1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1105111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70"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475922" y="2853465"/>
            <a:ext cx="5638801" cy="1495238"/>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457199" y="457201"/>
            <a:ext cx="5638801" cy="2396264"/>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p:ph type="body" sz="quarter" idx="10" hasCustomPrompt="1"/>
          </p:nvPr>
        </p:nvSpPr>
        <p:spPr>
          <a:xfrm>
            <a:off x="810055" y="490096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sp>
        <p:nvSpPr>
          <p:cNvPr id="38" name="Picture Placeholder 15">
            <a:extLst>
              <a:ext uri="{FF2B5EF4-FFF2-40B4-BE49-F238E27FC236}">
                <a16:creationId xmlns:a16="http://schemas.microsoft.com/office/drawing/2014/main" id="{1369911E-715C-2EB5-1E07-7B25118AEE9D}"/>
              </a:ext>
            </a:extLst>
          </p:cNvPr>
          <p:cNvSpPr>
            <a:spLocks noGrp="1"/>
          </p:cNvSpPr>
          <p:nvPr>
            <p:ph type="pic" sz="quarter" idx="14"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1"/>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pic>
        <p:nvPicPr>
          <p:cNvPr id="9" name="Graphic 8">
            <a:extLst>
              <a:ext uri="{FF2B5EF4-FFF2-40B4-BE49-F238E27FC236}">
                <a16:creationId xmlns:a16="http://schemas.microsoft.com/office/drawing/2014/main" id="{0B9A7C56-8272-DE62-2C75-20E38B7361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
        <p:nvSpPr>
          <p:cNvPr id="10" name="Date Placeholder 9">
            <a:extLst>
              <a:ext uri="{FF2B5EF4-FFF2-40B4-BE49-F238E27FC236}">
                <a16:creationId xmlns:a16="http://schemas.microsoft.com/office/drawing/2014/main" id="{7F376A17-C22F-8F9A-8BAD-4C60686F7403}"/>
              </a:ext>
            </a:extLst>
          </p:cNvPr>
          <p:cNvSpPr>
            <a:spLocks noGrp="1"/>
          </p:cNvSpPr>
          <p:nvPr>
            <p:ph type="dt" sz="half" idx="15"/>
          </p:nvPr>
        </p:nvSpPr>
        <p:spPr/>
        <p:txBody>
          <a:bodyPr/>
          <a:lstStyle/>
          <a:p>
            <a:fld id="{BABFE860-21FD-4DA0-9E9A-92548ED661C3}" type="datetime1">
              <a:rPr lang="en-US" smtClean="0"/>
              <a:t>2/23/2023</a:t>
            </a:fld>
            <a:endParaRPr lang="en-US"/>
          </a:p>
        </p:txBody>
      </p:sp>
      <p:sp>
        <p:nvSpPr>
          <p:cNvPr id="11" name="Footer Placeholder 10">
            <a:extLst>
              <a:ext uri="{FF2B5EF4-FFF2-40B4-BE49-F238E27FC236}">
                <a16:creationId xmlns:a16="http://schemas.microsoft.com/office/drawing/2014/main" id="{79581132-167D-A1BF-D246-691A46865A6A}"/>
              </a:ext>
            </a:extLst>
          </p:cNvPr>
          <p:cNvSpPr>
            <a:spLocks noGrp="1"/>
          </p:cNvSpPr>
          <p:nvPr>
            <p:ph type="ftr" sz="quarter" idx="16"/>
          </p:nvPr>
        </p:nvSpPr>
        <p:spPr/>
        <p:txBody>
          <a:bodyPr/>
          <a:lstStyle/>
          <a:p>
            <a:endParaRPr lang="en-US"/>
          </a:p>
        </p:txBody>
      </p:sp>
      <p:sp>
        <p:nvSpPr>
          <p:cNvPr id="12" name="Slide Number Placeholder 11">
            <a:extLst>
              <a:ext uri="{FF2B5EF4-FFF2-40B4-BE49-F238E27FC236}">
                <a16:creationId xmlns:a16="http://schemas.microsoft.com/office/drawing/2014/main" id="{52678460-E4C4-5343-1E18-121169BB76FE}"/>
              </a:ext>
            </a:extLst>
          </p:cNvPr>
          <p:cNvSpPr>
            <a:spLocks noGrp="1"/>
          </p:cNvSpPr>
          <p:nvPr>
            <p:ph type="sldNum" sz="quarter" idx="17"/>
          </p:nvPr>
        </p:nvSpPr>
        <p:spPr/>
        <p:txBody>
          <a:bodyPr/>
          <a:lstStyle>
            <a:lvl1pPr>
              <a:defRPr>
                <a:solidFill>
                  <a:schemeClr val="bg1"/>
                </a:solidFill>
              </a:defRPr>
            </a:lvl1p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159952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Header - With Image 2">
    <p:bg>
      <p:bgPr>
        <a:solidFill>
          <a:schemeClr val="tx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629756D-B26A-C8BF-30B8-301EF1945FCA}"/>
              </a:ext>
            </a:extLst>
          </p:cNvPr>
          <p:cNvSpPr/>
          <p:nvPr userDrawn="1"/>
        </p:nvSpPr>
        <p:spPr>
          <a:xfrm>
            <a:off x="0" y="0"/>
            <a:ext cx="12190412" cy="6858000"/>
          </a:xfrm>
          <a:custGeom>
            <a:avLst/>
            <a:gdLst>
              <a:gd name="connsiteX0" fmla="*/ 2719338 w 12190412"/>
              <a:gd name="connsiteY0" fmla="*/ 0 h 6858000"/>
              <a:gd name="connsiteX1" fmla="*/ 12190412 w 12190412"/>
              <a:gd name="connsiteY1" fmla="*/ 0 h 6858000"/>
              <a:gd name="connsiteX2" fmla="*/ 12190412 w 12190412"/>
              <a:gd name="connsiteY2" fmla="*/ 6858000 h 6858000"/>
              <a:gd name="connsiteX3" fmla="*/ 0 w 12190412"/>
              <a:gd name="connsiteY3" fmla="*/ 6858000 h 6858000"/>
              <a:gd name="connsiteX4" fmla="*/ 0 w 12190412"/>
              <a:gd name="connsiteY4" fmla="*/ 1886292 h 6858000"/>
              <a:gd name="connsiteX5" fmla="*/ 1452772 w 12190412"/>
              <a:gd name="connsiteY5" fmla="*/ 2372981 h 6858000"/>
              <a:gd name="connsiteX6" fmla="*/ 1585247 w 12190412"/>
              <a:gd name="connsiteY6" fmla="*/ 2396158 h 6858000"/>
              <a:gd name="connsiteX7" fmla="*/ 1714102 w 12190412"/>
              <a:gd name="connsiteY7" fmla="*/ 2379985 h 6858000"/>
              <a:gd name="connsiteX8" fmla="*/ 2018836 w 12190412"/>
              <a:gd name="connsiteY8" fmla="*/ 2091013 h 6858000"/>
              <a:gd name="connsiteX9" fmla="*/ 2719338 w 12190412"/>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0412" h="6858000">
                <a:moveTo>
                  <a:pt x="2719338" y="0"/>
                </a:moveTo>
                <a:lnTo>
                  <a:pt x="12190412" y="0"/>
                </a:lnTo>
                <a:lnTo>
                  <a:pt x="12190412" y="6858000"/>
                </a:lnTo>
                <a:lnTo>
                  <a:pt x="0" y="6858000"/>
                </a:lnTo>
                <a:lnTo>
                  <a:pt x="0" y="1886292"/>
                </a:lnTo>
                <a:lnTo>
                  <a:pt x="1452772" y="2372981"/>
                </a:lnTo>
                <a:cubicBezTo>
                  <a:pt x="1496679" y="2387689"/>
                  <a:pt x="1541264" y="2395204"/>
                  <a:pt x="1585247" y="2396158"/>
                </a:cubicBezTo>
                <a:cubicBezTo>
                  <a:pt x="1629229" y="2397113"/>
                  <a:pt x="1672607" y="2391510"/>
                  <a:pt x="1714102" y="2379985"/>
                </a:cubicBezTo>
                <a:cubicBezTo>
                  <a:pt x="1852418" y="2341572"/>
                  <a:pt x="1969802" y="2237373"/>
                  <a:pt x="2018836" y="2091013"/>
                </a:cubicBezTo>
                <a:lnTo>
                  <a:pt x="2719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116444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475922" y="4599441"/>
            <a:ext cx="5638801" cy="1495238"/>
          </a:xfrm>
        </p:spPr>
        <p:txBody>
          <a:bodyPr/>
          <a:lstStyle>
            <a:lvl1pPr marL="0" indent="0" algn="l">
              <a:spcBef>
                <a:spcPts val="0"/>
              </a:spcBef>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457199" y="2203177"/>
            <a:ext cx="5638801" cy="2396264"/>
          </a:xfrm>
        </p:spPr>
        <p:txBody>
          <a:bodyPr vert="horz" anchor="b"/>
          <a:lstStyle>
            <a:lvl1pPr algn="l">
              <a:defRPr sz="3200" b="1">
                <a:solidFill>
                  <a:schemeClr val="tx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p:ph type="body" sz="quarter" idx="10" hasCustomPrompt="1"/>
          </p:nvPr>
        </p:nvSpPr>
        <p:spPr>
          <a:xfrm>
            <a:off x="810055" y="969030"/>
            <a:ext cx="1099228" cy="1099228"/>
          </a:xfrm>
          <a:prstGeom prst="ellipse">
            <a:avLst/>
          </a:prstGeom>
          <a:noFill/>
        </p:spPr>
        <p:txBody>
          <a:bodyPr wrap="none" lIns="72000" anchor="ctr" anchorCtr="0"/>
          <a:lstStyle>
            <a:lvl1pPr marL="0" indent="0" algn="ctr" rtl="0">
              <a:buNone/>
              <a:defRPr sz="5400" b="1">
                <a:solidFill>
                  <a:schemeClr val="bg1"/>
                </a:solidFill>
              </a:defRPr>
            </a:lvl1pPr>
          </a:lstStyle>
          <a:p>
            <a:pPr lvl="0"/>
            <a:r>
              <a:rPr lang="en-US"/>
              <a:t>#</a:t>
            </a:r>
          </a:p>
        </p:txBody>
      </p:sp>
      <p:sp>
        <p:nvSpPr>
          <p:cNvPr id="38" name="Picture Placeholder 15">
            <a:extLst>
              <a:ext uri="{FF2B5EF4-FFF2-40B4-BE49-F238E27FC236}">
                <a16:creationId xmlns:a16="http://schemas.microsoft.com/office/drawing/2014/main" id="{1369911E-715C-2EB5-1E07-7B25118AEE9D}"/>
              </a:ext>
            </a:extLst>
          </p:cNvPr>
          <p:cNvSpPr>
            <a:spLocks noGrp="1"/>
          </p:cNvSpPr>
          <p:nvPr>
            <p:ph type="pic" sz="quarter" idx="14"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2"/>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pic>
        <p:nvPicPr>
          <p:cNvPr id="9" name="Graphic 8">
            <a:extLst>
              <a:ext uri="{FF2B5EF4-FFF2-40B4-BE49-F238E27FC236}">
                <a16:creationId xmlns:a16="http://schemas.microsoft.com/office/drawing/2014/main" id="{5945E264-49F1-4D02-FF3F-67FF8BB5BA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
        <p:nvSpPr>
          <p:cNvPr id="10" name="Date Placeholder 9">
            <a:extLst>
              <a:ext uri="{FF2B5EF4-FFF2-40B4-BE49-F238E27FC236}">
                <a16:creationId xmlns:a16="http://schemas.microsoft.com/office/drawing/2014/main" id="{1B5EEE65-B893-0A98-410E-1A9578BE6158}"/>
              </a:ext>
            </a:extLst>
          </p:cNvPr>
          <p:cNvSpPr>
            <a:spLocks noGrp="1"/>
          </p:cNvSpPr>
          <p:nvPr>
            <p:ph type="dt" sz="half" idx="15"/>
          </p:nvPr>
        </p:nvSpPr>
        <p:spPr/>
        <p:txBody>
          <a:bodyPr/>
          <a:lstStyle/>
          <a:p>
            <a:fld id="{BABFE860-21FD-4DA0-9E9A-92548ED661C3}" type="datetime1">
              <a:rPr lang="en-US" smtClean="0"/>
              <a:t>2/23/2023</a:t>
            </a:fld>
            <a:endParaRPr lang="en-US"/>
          </a:p>
        </p:txBody>
      </p:sp>
      <p:sp>
        <p:nvSpPr>
          <p:cNvPr id="11" name="Footer Placeholder 10">
            <a:extLst>
              <a:ext uri="{FF2B5EF4-FFF2-40B4-BE49-F238E27FC236}">
                <a16:creationId xmlns:a16="http://schemas.microsoft.com/office/drawing/2014/main" id="{FEFEF251-C351-9593-0C8D-FF17D2E0464C}"/>
              </a:ext>
            </a:extLst>
          </p:cNvPr>
          <p:cNvSpPr>
            <a:spLocks noGrp="1"/>
          </p:cNvSpPr>
          <p:nvPr>
            <p:ph type="ftr" sz="quarter" idx="16"/>
          </p:nvPr>
        </p:nvSpPr>
        <p:spPr/>
        <p:txBody>
          <a:bodyPr/>
          <a:lstStyle/>
          <a:p>
            <a:endParaRPr lang="en-US"/>
          </a:p>
        </p:txBody>
      </p:sp>
      <p:sp>
        <p:nvSpPr>
          <p:cNvPr id="12" name="Slide Number Placeholder 11">
            <a:extLst>
              <a:ext uri="{FF2B5EF4-FFF2-40B4-BE49-F238E27FC236}">
                <a16:creationId xmlns:a16="http://schemas.microsoft.com/office/drawing/2014/main" id="{242D9A00-7555-9A84-DF6F-DB2C4C19EBA4}"/>
              </a:ext>
            </a:extLst>
          </p:cNvPr>
          <p:cNvSpPr>
            <a:spLocks noGrp="1"/>
          </p:cNvSpPr>
          <p:nvPr>
            <p:ph type="sldNum" sz="quarter" idx="17"/>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116618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F02C9-342D-E7D9-DE08-C2DD7B9E2528}"/>
              </a:ext>
            </a:extLst>
          </p:cNvPr>
          <p:cNvGraphicFramePr>
            <a:graphicFrameLocks noChangeAspect="1"/>
          </p:cNvGraphicFramePr>
          <p:nvPr>
            <p:custDataLst>
              <p:tags r:id="rId3"/>
            </p:custDataLst>
            <p:extLst>
              <p:ext uri="{D42A27DB-BD31-4B8C-83A1-F6EECF244321}">
                <p14:modId xmlns:p14="http://schemas.microsoft.com/office/powerpoint/2010/main" val="3191394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23" name="think-cell Slide" r:id="rId6" imgW="306" imgH="306" progId="TCLayout.ActiveDocument.1">
                  <p:embed/>
                </p:oleObj>
              </mc:Choice>
              <mc:Fallback>
                <p:oleObj name="think-cell Slide" r:id="rId6" imgW="306" imgH="306" progId="TCLayout.ActiveDocument.1">
                  <p:embed/>
                  <p:pic>
                    <p:nvPicPr>
                      <p:cNvPr id="2" name="Object 1" hidden="1">
                        <a:extLst>
                          <a:ext uri="{FF2B5EF4-FFF2-40B4-BE49-F238E27FC236}">
                            <a16:creationId xmlns:a16="http://schemas.microsoft.com/office/drawing/2014/main" id="{B7CF02C9-342D-E7D9-DE08-C2DD7B9E252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aphicFrame>
        <p:nvGraphicFramePr>
          <p:cNvPr id="6" name="Object 5" hidden="1">
            <a:extLst>
              <a:ext uri="{FF2B5EF4-FFF2-40B4-BE49-F238E27FC236}">
                <a16:creationId xmlns:a16="http://schemas.microsoft.com/office/drawing/2014/main" id="{6FB5C498-60AD-80EA-3A93-C55F587E0003}"/>
              </a:ext>
            </a:extLst>
          </p:cNvPr>
          <p:cNvGraphicFramePr>
            <a:graphicFrameLocks noChangeAspect="1"/>
          </p:cNvGraphicFramePr>
          <p:nvPr userDrawn="1">
            <p:custDataLst>
              <p:tags r:id="rId4"/>
            </p:custDataLst>
            <p:extLst>
              <p:ext uri="{D42A27DB-BD31-4B8C-83A1-F6EECF244321}">
                <p14:modId xmlns:p14="http://schemas.microsoft.com/office/powerpoint/2010/main" val="1815754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24" name="think-cell Slide" r:id="rId8" imgW="306" imgH="306" progId="TCLayout.ActiveDocument.1">
                  <p:embed/>
                </p:oleObj>
              </mc:Choice>
              <mc:Fallback>
                <p:oleObj name="think-cell Slide" r:id="rId8" imgW="306" imgH="306" progId="TCLayout.ActiveDocument.1">
                  <p:embed/>
                  <p:pic>
                    <p:nvPicPr>
                      <p:cNvPr id="6" name="Object 5" hidden="1">
                        <a:extLst>
                          <a:ext uri="{FF2B5EF4-FFF2-40B4-BE49-F238E27FC236}">
                            <a16:creationId xmlns:a16="http://schemas.microsoft.com/office/drawing/2014/main" id="{6FB5C498-60AD-80EA-3A93-C55F587E000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A96DD058-0B59-2604-D31B-7A99CBA2E248}"/>
              </a:ext>
            </a:extLst>
          </p:cNvPr>
          <p:cNvSpPr>
            <a:spLocks noGrp="1"/>
          </p:cNvSpPr>
          <p:nvPr>
            <p:ph type="dt" sz="half" idx="10"/>
          </p:nvPr>
        </p:nvSpPr>
        <p:spPr/>
        <p:txBody>
          <a:bodyPr/>
          <a:lstStyle/>
          <a:p>
            <a:fld id="{BABFE860-21FD-4DA0-9E9A-92548ED661C3}" type="datetime1">
              <a:rPr lang="en-US" smtClean="0"/>
              <a:t>2/23/2023</a:t>
            </a:fld>
            <a:endParaRPr lang="en-US"/>
          </a:p>
        </p:txBody>
      </p:sp>
      <p:sp>
        <p:nvSpPr>
          <p:cNvPr id="8" name="Footer Placeholder 7">
            <a:extLst>
              <a:ext uri="{FF2B5EF4-FFF2-40B4-BE49-F238E27FC236}">
                <a16:creationId xmlns:a16="http://schemas.microsoft.com/office/drawing/2014/main" id="{5DE5F930-1381-301D-AC92-702D3431F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66C4AC-452C-3445-4E99-7BC3EDF869C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12379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4 Columns ">
    <p:bg>
      <p:bgPr>
        <a:solidFill>
          <a:schemeClr val="bg1"/>
        </a:solidFill>
        <a:effectLst/>
      </p:bgPr>
    </p:bg>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D9DBEB03-B3B9-8BA1-DF6C-D87168734A96}"/>
              </a:ext>
            </a:extLst>
          </p:cNvPr>
          <p:cNvSpPr/>
          <p:nvPr/>
        </p:nvSpPr>
        <p:spPr>
          <a:xfrm>
            <a:off x="609150" y="1427555"/>
            <a:ext cx="3599996" cy="2244560"/>
          </a:xfrm>
          <a:prstGeom prst="round2SameRect">
            <a:avLst>
              <a:gd name="adj1" fmla="val 2245"/>
              <a:gd name="adj2" fmla="val 1106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18C2826F-0757-47CA-6AD9-B8B9B5E69890}"/>
              </a:ext>
            </a:extLst>
          </p:cNvPr>
          <p:cNvSpPr>
            <a:spLocks/>
          </p:cNvSpPr>
          <p:nvPr/>
        </p:nvSpPr>
        <p:spPr>
          <a:xfrm>
            <a:off x="4355021" y="1427556"/>
            <a:ext cx="3599996" cy="2244560"/>
          </a:xfrm>
          <a:prstGeom prst="round2SameRect">
            <a:avLst>
              <a:gd name="adj1" fmla="val 0"/>
              <a:gd name="adj2" fmla="val 10338"/>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11C729C8-9521-FC15-6909-AA67737D4CDC}"/>
              </a:ext>
            </a:extLst>
          </p:cNvPr>
          <p:cNvSpPr>
            <a:spLocks/>
          </p:cNvSpPr>
          <p:nvPr/>
        </p:nvSpPr>
        <p:spPr>
          <a:xfrm>
            <a:off x="8082680" y="1427555"/>
            <a:ext cx="3613324" cy="2244560"/>
          </a:xfrm>
          <a:prstGeom prst="round2SameRect">
            <a:avLst>
              <a:gd name="adj1" fmla="val 0"/>
              <a:gd name="adj2" fmla="val 10804"/>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Top Corners Rounded 57">
            <a:extLst>
              <a:ext uri="{FF2B5EF4-FFF2-40B4-BE49-F238E27FC236}">
                <a16:creationId xmlns:a16="http://schemas.microsoft.com/office/drawing/2014/main" id="{84E08997-BC6B-5755-6492-0F4DB09DB316}"/>
              </a:ext>
            </a:extLst>
          </p:cNvPr>
          <p:cNvSpPr>
            <a:spLocks/>
          </p:cNvSpPr>
          <p:nvPr/>
        </p:nvSpPr>
        <p:spPr>
          <a:xfrm>
            <a:off x="609150" y="3823108"/>
            <a:ext cx="3599996" cy="2244560"/>
          </a:xfrm>
          <a:prstGeom prst="round2SameRect">
            <a:avLst>
              <a:gd name="adj1" fmla="val 0"/>
              <a:gd name="adj2" fmla="val 10618"/>
            </a:avLst>
          </a:prstGeom>
          <a:solidFill>
            <a:schemeClr val="accent4"/>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E1C8631-7EB4-491D-90DF-88607A22603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1023404" y="1538975"/>
            <a:ext cx="1800961" cy="3780050"/>
          </a:xfrm>
        </p:spPr>
        <p:txBody>
          <a:bodyPr anchor="ctr"/>
          <a:lstStyle>
            <a:lvl1pPr marL="0" indent="0">
              <a:buClr>
                <a:schemeClr val="bg1"/>
              </a:buClr>
              <a:buNone/>
              <a:defRPr sz="22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7612355" y="2470721"/>
            <a:ext cx="1800961" cy="3780050"/>
          </a:xfrm>
        </p:spPr>
        <p:txBody>
          <a:bodyPr anchor="ctr"/>
          <a:lstStyle>
            <a:lvl1pPr marL="0" indent="0">
              <a:buClr>
                <a:schemeClr val="bg1"/>
              </a:buClr>
              <a:buNone/>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9812598" y="2470721"/>
            <a:ext cx="1800961" cy="3780050"/>
          </a:xfrm>
        </p:spPr>
        <p:txBody>
          <a:bodyPr anchor="ctr"/>
          <a:lstStyle>
            <a:lvl1pPr marL="0" indent="0">
              <a:buClr>
                <a:schemeClr val="bg1"/>
              </a:buClr>
              <a:buNone/>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5" name="Text Placeholder 5">
            <a:extLst>
              <a:ext uri="{FF2B5EF4-FFF2-40B4-BE49-F238E27FC236}">
                <a16:creationId xmlns:a16="http://schemas.microsoft.com/office/drawing/2014/main" id="{F594A588-3333-60EE-66B3-364310F773D7}"/>
              </a:ext>
            </a:extLst>
          </p:cNvPr>
          <p:cNvSpPr>
            <a:spLocks noGrp="1"/>
          </p:cNvSpPr>
          <p:nvPr>
            <p:ph type="body" sz="quarter" idx="19"/>
          </p:nvPr>
        </p:nvSpPr>
        <p:spPr>
          <a:xfrm>
            <a:off x="12120502" y="2021990"/>
            <a:ext cx="1788086" cy="3780050"/>
          </a:xfrm>
        </p:spPr>
        <p:txBody>
          <a:bodyPr anchor="ctr"/>
          <a:lstStyle>
            <a:lvl1pPr marL="0" indent="0" rtl="0">
              <a:buClr>
                <a:schemeClr val="bg1"/>
              </a:buClr>
              <a:buNone/>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2" name="Rectangle: Top Corners Rounded 57">
            <a:extLst>
              <a:ext uri="{FF2B5EF4-FFF2-40B4-BE49-F238E27FC236}">
                <a16:creationId xmlns:a16="http://schemas.microsoft.com/office/drawing/2014/main" id="{3E10D0CD-065F-F137-7C9D-6C7664EC8CC0}"/>
              </a:ext>
            </a:extLst>
          </p:cNvPr>
          <p:cNvSpPr>
            <a:spLocks/>
          </p:cNvSpPr>
          <p:nvPr userDrawn="1"/>
        </p:nvSpPr>
        <p:spPr>
          <a:xfrm>
            <a:off x="4355021" y="3823109"/>
            <a:ext cx="3599996" cy="2244560"/>
          </a:xfrm>
          <a:prstGeom prst="round2SameRect">
            <a:avLst>
              <a:gd name="adj1" fmla="val 0"/>
              <a:gd name="adj2" fmla="val 10618"/>
            </a:avLst>
          </a:prstGeom>
          <a:solidFill>
            <a:schemeClr val="accent5"/>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566DC14A-F53D-A7B6-DEE7-D1A431B06443}"/>
              </a:ext>
            </a:extLst>
          </p:cNvPr>
          <p:cNvSpPr>
            <a:spLocks noGrp="1"/>
          </p:cNvSpPr>
          <p:nvPr>
            <p:ph type="body" sz="quarter" idx="21"/>
          </p:nvPr>
        </p:nvSpPr>
        <p:spPr>
          <a:xfrm>
            <a:off x="14315280" y="2021990"/>
            <a:ext cx="1788086" cy="3780050"/>
          </a:xfrm>
        </p:spPr>
        <p:txBody>
          <a:bodyPr anchor="ctr"/>
          <a:lstStyle>
            <a:lvl1pPr marL="0" indent="0" rtl="0">
              <a:buClr>
                <a:schemeClr val="bg1"/>
              </a:buClr>
              <a:buNone/>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17" name="Title 6">
            <a:extLst>
              <a:ext uri="{FF2B5EF4-FFF2-40B4-BE49-F238E27FC236}">
                <a16:creationId xmlns:a16="http://schemas.microsoft.com/office/drawing/2014/main" id="{3F5FE087-75A6-3CD3-28FF-70256547F655}"/>
              </a:ext>
            </a:extLst>
          </p:cNvPr>
          <p:cNvSpPr>
            <a:spLocks noGrp="1"/>
          </p:cNvSpPr>
          <p:nvPr>
            <p:ph type="title"/>
          </p:nvPr>
        </p:nvSpPr>
        <p:spPr>
          <a:xfrm>
            <a:off x="457200" y="358160"/>
            <a:ext cx="11277600" cy="657840"/>
          </a:xfrm>
        </p:spPr>
        <p:txBody>
          <a:bodyPr/>
          <a:lstStyle/>
          <a:p>
            <a:r>
              <a:rPr lang="en-US"/>
              <a:t>Click to edit Master title style</a:t>
            </a:r>
          </a:p>
        </p:txBody>
      </p:sp>
      <p:sp>
        <p:nvSpPr>
          <p:cNvPr id="7" name="Rectangle: Top Corners Rounded 57">
            <a:extLst>
              <a:ext uri="{FF2B5EF4-FFF2-40B4-BE49-F238E27FC236}">
                <a16:creationId xmlns:a16="http://schemas.microsoft.com/office/drawing/2014/main" id="{B101E9B7-8B8D-FBEB-3553-1D07F5A22B5B}"/>
              </a:ext>
            </a:extLst>
          </p:cNvPr>
          <p:cNvSpPr>
            <a:spLocks/>
          </p:cNvSpPr>
          <p:nvPr userDrawn="1"/>
        </p:nvSpPr>
        <p:spPr>
          <a:xfrm>
            <a:off x="8082680" y="3825538"/>
            <a:ext cx="3599996" cy="2244560"/>
          </a:xfrm>
          <a:prstGeom prst="round2SameRect">
            <a:avLst>
              <a:gd name="adj1" fmla="val 0"/>
              <a:gd name="adj2" fmla="val 10618"/>
            </a:avLst>
          </a:prstGeom>
          <a:solidFill>
            <a:schemeClr val="accent6"/>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9974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Blank 2">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2E055F-EF83-A6FD-82BE-2FA9B0A8C65C}"/>
              </a:ext>
            </a:extLst>
          </p:cNvPr>
          <p:cNvGraphicFramePr>
            <a:graphicFrameLocks noChangeAspect="1"/>
          </p:cNvGraphicFramePr>
          <p:nvPr>
            <p:custDataLst>
              <p:tags r:id="rId3"/>
            </p:custDataLst>
            <p:extLst>
              <p:ext uri="{D42A27DB-BD31-4B8C-83A1-F6EECF244321}">
                <p14:modId xmlns:p14="http://schemas.microsoft.com/office/powerpoint/2010/main" val="1067592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47" name="think-cell Slide" r:id="rId6" imgW="306" imgH="306" progId="TCLayout.ActiveDocument.1">
                  <p:embed/>
                </p:oleObj>
              </mc:Choice>
              <mc:Fallback>
                <p:oleObj name="think-cell Slide" r:id="rId6" imgW="306" imgH="306" progId="TCLayout.ActiveDocument.1">
                  <p:embed/>
                  <p:pic>
                    <p:nvPicPr>
                      <p:cNvPr id="11" name="Object 10" hidden="1">
                        <a:extLst>
                          <a:ext uri="{FF2B5EF4-FFF2-40B4-BE49-F238E27FC236}">
                            <a16:creationId xmlns:a16="http://schemas.microsoft.com/office/drawing/2014/main" id="{F72E055F-EF83-A6FD-82BE-2FA9B0A8C6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972D113A-70B5-4CA0-B58B-8AAD5DAB4A84}"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graphicFrame>
        <p:nvGraphicFramePr>
          <p:cNvPr id="7" name="Object 6" hidden="1">
            <a:extLst>
              <a:ext uri="{FF2B5EF4-FFF2-40B4-BE49-F238E27FC236}">
                <a16:creationId xmlns:a16="http://schemas.microsoft.com/office/drawing/2014/main" id="{ECDA4C8E-0241-859C-D584-A585994BCF87}"/>
              </a:ext>
            </a:extLst>
          </p:cNvPr>
          <p:cNvGraphicFramePr>
            <a:graphicFrameLocks noChangeAspect="1"/>
          </p:cNvGraphicFramePr>
          <p:nvPr userDrawn="1">
            <p:custDataLst>
              <p:tags r:id="rId4"/>
            </p:custDataLst>
            <p:extLst>
              <p:ext uri="{D42A27DB-BD31-4B8C-83A1-F6EECF244321}">
                <p14:modId xmlns:p14="http://schemas.microsoft.com/office/powerpoint/2010/main" val="4237667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48" name="think-cell Slide" r:id="rId8" imgW="306" imgH="306" progId="TCLayout.ActiveDocument.1">
                  <p:embed/>
                </p:oleObj>
              </mc:Choice>
              <mc:Fallback>
                <p:oleObj name="think-cell Slide" r:id="rId8" imgW="306" imgH="306" progId="TCLayout.ActiveDocument.1">
                  <p:embed/>
                  <p:pic>
                    <p:nvPicPr>
                      <p:cNvPr id="7" name="Object 6" hidden="1">
                        <a:extLst>
                          <a:ext uri="{FF2B5EF4-FFF2-40B4-BE49-F238E27FC236}">
                            <a16:creationId xmlns:a16="http://schemas.microsoft.com/office/drawing/2014/main" id="{ECDA4C8E-0241-859C-D584-A585994BCF8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10396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centric | Expanded" preserve="1">
  <p:cSld name="1_Text-centric | Expanded">
    <p:spTree>
      <p:nvGrpSpPr>
        <p:cNvPr id="1" name="Shape 34"/>
        <p:cNvGrpSpPr/>
        <p:nvPr/>
      </p:nvGrpSpPr>
      <p:grpSpPr>
        <a:xfrm>
          <a:off x="0" y="0"/>
          <a:ext cx="0" cy="0"/>
          <a:chOff x="0" y="0"/>
          <a:chExt cx="0" cy="0"/>
        </a:xfrm>
      </p:grpSpPr>
      <p:sp>
        <p:nvSpPr>
          <p:cNvPr id="25" name="Google Shape;210;p27">
            <a:extLst>
              <a:ext uri="{FF2B5EF4-FFF2-40B4-BE49-F238E27FC236}">
                <a16:creationId xmlns:a16="http://schemas.microsoft.com/office/drawing/2014/main" id="{C68F1B44-F905-E34C-8EA6-D9573289750D}"/>
              </a:ext>
            </a:extLst>
          </p:cNvPr>
          <p:cNvSpPr/>
          <p:nvPr/>
        </p:nvSpPr>
        <p:spPr>
          <a:xfrm>
            <a:off x="7278111" y="-166"/>
            <a:ext cx="4924400" cy="670575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Text Placeholder 21">
            <a:extLst>
              <a:ext uri="{FF2B5EF4-FFF2-40B4-BE49-F238E27FC236}">
                <a16:creationId xmlns:a16="http://schemas.microsoft.com/office/drawing/2014/main" id="{A7675405-3BF2-454D-B6D1-25EA5F669C62}"/>
              </a:ext>
            </a:extLst>
          </p:cNvPr>
          <p:cNvSpPr>
            <a:spLocks noGrp="1"/>
          </p:cNvSpPr>
          <p:nvPr>
            <p:ph type="body" sz="quarter" idx="14" hasCustomPrompt="1"/>
          </p:nvPr>
        </p:nvSpPr>
        <p:spPr>
          <a:xfrm>
            <a:off x="493183" y="533400"/>
            <a:ext cx="6282268"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8" name="Google Shape;155;p23">
            <a:extLst>
              <a:ext uri="{FF2B5EF4-FFF2-40B4-BE49-F238E27FC236}">
                <a16:creationId xmlns:a16="http://schemas.microsoft.com/office/drawing/2014/main" id="{ED8A2DC5-304F-8D42-BA61-5BC245A37C9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0" name="Google Shape;157;p23">
            <a:extLst>
              <a:ext uri="{FF2B5EF4-FFF2-40B4-BE49-F238E27FC236}">
                <a16:creationId xmlns:a16="http://schemas.microsoft.com/office/drawing/2014/main" id="{C10B30D1-A1A8-9C4D-A274-F0BC7349F3B8}"/>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21" name="Google Shape;158;p23">
            <a:extLst>
              <a:ext uri="{FF2B5EF4-FFF2-40B4-BE49-F238E27FC236}">
                <a16:creationId xmlns:a16="http://schemas.microsoft.com/office/drawing/2014/main" id="{9A9BC59F-DAEA-6647-A7BD-060C845951D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pic>
        <p:nvPicPr>
          <p:cNvPr id="26" name="Google Shape;212;p27">
            <a:extLst>
              <a:ext uri="{FF2B5EF4-FFF2-40B4-BE49-F238E27FC236}">
                <a16:creationId xmlns:a16="http://schemas.microsoft.com/office/drawing/2014/main" id="{CBF460A0-7309-E244-B705-9FBBD6F0FFDA}"/>
              </a:ext>
            </a:extLst>
          </p:cNvPr>
          <p:cNvPicPr preferRelativeResize="0"/>
          <p:nvPr/>
        </p:nvPicPr>
        <p:blipFill>
          <a:blip r:embed="rId2">
            <a:alphaModFix/>
          </a:blip>
          <a:stretch>
            <a:fillRect/>
          </a:stretch>
        </p:blipFill>
        <p:spPr>
          <a:xfrm>
            <a:off x="7278111" y="4164368"/>
            <a:ext cx="2610100" cy="2316233"/>
          </a:xfrm>
          <a:prstGeom prst="rect">
            <a:avLst/>
          </a:prstGeom>
          <a:noFill/>
          <a:ln>
            <a:noFill/>
          </a:ln>
        </p:spPr>
      </p:pic>
      <p:sp>
        <p:nvSpPr>
          <p:cNvPr id="29" name="Content Placeholder 10">
            <a:extLst>
              <a:ext uri="{FF2B5EF4-FFF2-40B4-BE49-F238E27FC236}">
                <a16:creationId xmlns:a16="http://schemas.microsoft.com/office/drawing/2014/main" id="{046A1592-B8A1-D744-B5E8-259B89389BF3}"/>
              </a:ext>
            </a:extLst>
          </p:cNvPr>
          <p:cNvSpPr>
            <a:spLocks noGrp="1"/>
          </p:cNvSpPr>
          <p:nvPr>
            <p:ph sz="quarter" idx="17" hasCustomPrompt="1"/>
          </p:nvPr>
        </p:nvSpPr>
        <p:spPr>
          <a:xfrm>
            <a:off x="7761401" y="1198116"/>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19,000</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sp>
        <p:nvSpPr>
          <p:cNvPr id="33" name="Content Placeholder 10">
            <a:extLst>
              <a:ext uri="{FF2B5EF4-FFF2-40B4-BE49-F238E27FC236}">
                <a16:creationId xmlns:a16="http://schemas.microsoft.com/office/drawing/2014/main" id="{02F624E7-2337-6445-821A-77DB3E7D23AB}"/>
              </a:ext>
            </a:extLst>
          </p:cNvPr>
          <p:cNvSpPr>
            <a:spLocks noGrp="1"/>
          </p:cNvSpPr>
          <p:nvPr>
            <p:ph sz="quarter" idx="20" hasCustomPrompt="1"/>
          </p:nvPr>
        </p:nvSpPr>
        <p:spPr>
          <a:xfrm>
            <a:off x="7761401" y="2189556"/>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$3,000</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cxnSp>
        <p:nvCxnSpPr>
          <p:cNvPr id="30" name="Google Shape;218;p27">
            <a:extLst>
              <a:ext uri="{FF2B5EF4-FFF2-40B4-BE49-F238E27FC236}">
                <a16:creationId xmlns:a16="http://schemas.microsoft.com/office/drawing/2014/main" id="{6BAFB23C-5B03-284A-B343-F792357750A8}"/>
              </a:ext>
            </a:extLst>
          </p:cNvPr>
          <p:cNvCxnSpPr>
            <a:cxnSpLocks/>
          </p:cNvCxnSpPr>
          <p:nvPr/>
        </p:nvCxnSpPr>
        <p:spPr>
          <a:xfrm>
            <a:off x="7769311" y="1889800"/>
            <a:ext cx="3942000" cy="0"/>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221;p27">
            <a:extLst>
              <a:ext uri="{FF2B5EF4-FFF2-40B4-BE49-F238E27FC236}">
                <a16:creationId xmlns:a16="http://schemas.microsoft.com/office/drawing/2014/main" id="{B37814B5-4967-7A43-A0A9-90B1A473AF0B}"/>
              </a:ext>
            </a:extLst>
          </p:cNvPr>
          <p:cNvCxnSpPr/>
          <p:nvPr/>
        </p:nvCxnSpPr>
        <p:spPr>
          <a:xfrm>
            <a:off x="7761400" y="2877312"/>
            <a:ext cx="3942000" cy="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224;p27">
            <a:extLst>
              <a:ext uri="{FF2B5EF4-FFF2-40B4-BE49-F238E27FC236}">
                <a16:creationId xmlns:a16="http://schemas.microsoft.com/office/drawing/2014/main" id="{27347CAA-0B2A-E04D-A6A6-EEAAA9792110}"/>
              </a:ext>
            </a:extLst>
          </p:cNvPr>
          <p:cNvCxnSpPr/>
          <p:nvPr/>
        </p:nvCxnSpPr>
        <p:spPr>
          <a:xfrm>
            <a:off x="7761400" y="3864864"/>
            <a:ext cx="3942000" cy="0"/>
          </a:xfrm>
          <a:prstGeom prst="straightConnector1">
            <a:avLst/>
          </a:prstGeom>
          <a:noFill/>
          <a:ln w="9525" cap="flat" cmpd="sng">
            <a:solidFill>
              <a:schemeClr val="dk2"/>
            </a:solidFill>
            <a:prstDash val="solid"/>
            <a:round/>
            <a:headEnd type="none" w="med" len="med"/>
            <a:tailEnd type="none" w="med" len="med"/>
          </a:ln>
        </p:spPr>
      </p:cxnSp>
      <p:sp>
        <p:nvSpPr>
          <p:cNvPr id="38" name="Content Placeholder 10">
            <a:extLst>
              <a:ext uri="{FF2B5EF4-FFF2-40B4-BE49-F238E27FC236}">
                <a16:creationId xmlns:a16="http://schemas.microsoft.com/office/drawing/2014/main" id="{0628D937-F5AD-3D42-B52B-753A1F23461D}"/>
              </a:ext>
            </a:extLst>
          </p:cNvPr>
          <p:cNvSpPr>
            <a:spLocks noGrp="1"/>
          </p:cNvSpPr>
          <p:nvPr>
            <p:ph sz="quarter" idx="21" hasCustomPrompt="1"/>
          </p:nvPr>
        </p:nvSpPr>
        <p:spPr>
          <a:xfrm>
            <a:off x="7761401" y="3177088"/>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1.7M</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sp>
        <p:nvSpPr>
          <p:cNvPr id="39" name="Content Placeholder 10">
            <a:extLst>
              <a:ext uri="{FF2B5EF4-FFF2-40B4-BE49-F238E27FC236}">
                <a16:creationId xmlns:a16="http://schemas.microsoft.com/office/drawing/2014/main" id="{9CB01862-63E2-814A-B3CD-9CF2CB69FE1D}"/>
              </a:ext>
            </a:extLst>
          </p:cNvPr>
          <p:cNvSpPr>
            <a:spLocks noGrp="1"/>
          </p:cNvSpPr>
          <p:nvPr>
            <p:ph sz="quarter" idx="22" hasCustomPrompt="1"/>
          </p:nvPr>
        </p:nvSpPr>
        <p:spPr>
          <a:xfrm>
            <a:off x="7761401" y="4164639"/>
            <a:ext cx="2146867" cy="388000"/>
          </a:xfrm>
        </p:spPr>
        <p:txBody>
          <a:bodyPr wrap="square" lIns="0" anchor="ctr">
            <a:noAutofit/>
          </a:bodyPr>
          <a:lstStyle>
            <a:lvl1pPr marL="609585" marR="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lang="en-US" sz="4000" b="1" i="0" u="none" strike="noStrike" baseline="0">
                <a:solidFill>
                  <a:schemeClr val="bg2"/>
                </a:solidFill>
                <a:effectLst/>
                <a:latin typeface="Roboto Black" panose="02000000000000000000" pitchFamily="2" charset="0"/>
                <a:ea typeface="Roboto Black" panose="02000000000000000000" pitchFamily="2" charset="0"/>
              </a:defRPr>
            </a:lvl1pPr>
          </a:lstStyle>
          <a:p>
            <a:pPr marL="609585" marR="0" lvl="0" indent="-431789" algn="r" defTabSz="1219170" rtl="0" eaLnBrk="1" fontAlgn="auto" latinLnBrk="0" hangingPunct="1">
              <a:lnSpc>
                <a:spcPct val="115000"/>
              </a:lnSpc>
              <a:spcBef>
                <a:spcPts val="0"/>
              </a:spcBef>
              <a:spcAft>
                <a:spcPts val="0"/>
              </a:spcAft>
              <a:buClr>
                <a:srgbClr val="FFFFFF"/>
              </a:buClr>
              <a:buSzPts val="3000"/>
              <a:buFont typeface="Roboto Black"/>
              <a:buNone/>
              <a:tabLst/>
              <a:defRPr/>
            </a:pPr>
            <a:r>
              <a:rPr kumimoji="0" lang="en-US" sz="4000" b="1" i="0" u="none" strike="noStrike" kern="0" cap="none" spc="0" normalizeH="0" baseline="0" noProof="0">
                <a:ln>
                  <a:noFill/>
                </a:ln>
                <a:solidFill>
                  <a:srgbClr val="FFFFFF"/>
                </a:solidFill>
                <a:effectLst/>
                <a:uLnTx/>
                <a:uFillTx/>
                <a:latin typeface="Roboto Black"/>
                <a:ea typeface="Roboto Black"/>
                <a:sym typeface="Roboto Black"/>
              </a:rPr>
              <a:t>0.8%</a:t>
            </a:r>
            <a:endParaRPr kumimoji="0" lang="en-US" sz="4000" b="0" i="0" u="none" strike="noStrike" kern="0" cap="none" spc="0" normalizeH="0" baseline="0" noProof="0">
              <a:ln>
                <a:noFill/>
              </a:ln>
              <a:solidFill>
                <a:srgbClr val="FFFFFF"/>
              </a:solidFill>
              <a:effectLst/>
              <a:uLnTx/>
              <a:uFillTx/>
              <a:latin typeface="Roboto Black"/>
              <a:ea typeface="Roboto Black"/>
              <a:sym typeface="Roboto Black"/>
            </a:endParaRPr>
          </a:p>
        </p:txBody>
      </p:sp>
      <p:sp>
        <p:nvSpPr>
          <p:cNvPr id="40" name="Content Placeholder 10">
            <a:extLst>
              <a:ext uri="{FF2B5EF4-FFF2-40B4-BE49-F238E27FC236}">
                <a16:creationId xmlns:a16="http://schemas.microsoft.com/office/drawing/2014/main" id="{15B19154-3A11-8242-B188-5DE3DF9CF9D6}"/>
              </a:ext>
            </a:extLst>
          </p:cNvPr>
          <p:cNvSpPr>
            <a:spLocks noGrp="1"/>
          </p:cNvSpPr>
          <p:nvPr>
            <p:ph sz="quarter" idx="23" hasCustomPrompt="1"/>
          </p:nvPr>
        </p:nvSpPr>
        <p:spPr>
          <a:xfrm>
            <a:off x="10031296" y="1198116"/>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42" name="Content Placeholder 10">
            <a:extLst>
              <a:ext uri="{FF2B5EF4-FFF2-40B4-BE49-F238E27FC236}">
                <a16:creationId xmlns:a16="http://schemas.microsoft.com/office/drawing/2014/main" id="{600046ED-895C-2644-8BDC-1D050A5C64A9}"/>
              </a:ext>
            </a:extLst>
          </p:cNvPr>
          <p:cNvSpPr>
            <a:spLocks noGrp="1"/>
          </p:cNvSpPr>
          <p:nvPr>
            <p:ph sz="quarter" idx="24" hasCustomPrompt="1"/>
          </p:nvPr>
        </p:nvSpPr>
        <p:spPr>
          <a:xfrm>
            <a:off x="10021302" y="2189556"/>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44" name="Content Placeholder 10">
            <a:extLst>
              <a:ext uri="{FF2B5EF4-FFF2-40B4-BE49-F238E27FC236}">
                <a16:creationId xmlns:a16="http://schemas.microsoft.com/office/drawing/2014/main" id="{E6ACFFB5-65AD-C047-A61F-BAF5DC24EA96}"/>
              </a:ext>
            </a:extLst>
          </p:cNvPr>
          <p:cNvSpPr>
            <a:spLocks noGrp="1"/>
          </p:cNvSpPr>
          <p:nvPr>
            <p:ph sz="quarter" idx="25" hasCustomPrompt="1"/>
          </p:nvPr>
        </p:nvSpPr>
        <p:spPr>
          <a:xfrm>
            <a:off x="10021302" y="3177088"/>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45" name="Content Placeholder 10">
            <a:extLst>
              <a:ext uri="{FF2B5EF4-FFF2-40B4-BE49-F238E27FC236}">
                <a16:creationId xmlns:a16="http://schemas.microsoft.com/office/drawing/2014/main" id="{4AEB62B0-CB59-704C-A24D-C0C6BC452252}"/>
              </a:ext>
            </a:extLst>
          </p:cNvPr>
          <p:cNvSpPr>
            <a:spLocks noGrp="1"/>
          </p:cNvSpPr>
          <p:nvPr>
            <p:ph sz="quarter" idx="26" hasCustomPrompt="1"/>
          </p:nvPr>
        </p:nvSpPr>
        <p:spPr>
          <a:xfrm>
            <a:off x="10021302" y="4164633"/>
            <a:ext cx="1672105" cy="388000"/>
          </a:xfrm>
        </p:spPr>
        <p:txBody>
          <a:bodyPr wrap="square" lIns="0" anchor="ctr">
            <a:noAutofit/>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Roboto, regular, 12</a:t>
            </a:r>
          </a:p>
        </p:txBody>
      </p:sp>
      <p:sp>
        <p:nvSpPr>
          <p:cNvPr id="28" name="Google Shape;156;p23">
            <a:extLst>
              <a:ext uri="{FF2B5EF4-FFF2-40B4-BE49-F238E27FC236}">
                <a16:creationId xmlns:a16="http://schemas.microsoft.com/office/drawing/2014/main" id="{C4151683-B1DE-4146-BC04-EFA39C5DA34C}"/>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773821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centric | Expanded" preserve="1">
  <p:cSld name="1_Text-centric | Expanded">
    <p:spTree>
      <p:nvGrpSpPr>
        <p:cNvPr id="1" name="Shape 34"/>
        <p:cNvGrpSpPr/>
        <p:nvPr/>
      </p:nvGrpSpPr>
      <p:grpSpPr>
        <a:xfrm>
          <a:off x="0" y="0"/>
          <a:ext cx="0" cy="0"/>
          <a:chOff x="0" y="0"/>
          <a:chExt cx="0" cy="0"/>
        </a:xfrm>
      </p:grpSpPr>
      <p:sp>
        <p:nvSpPr>
          <p:cNvPr id="25" name="Google Shape;210;p27">
            <a:extLst>
              <a:ext uri="{FF2B5EF4-FFF2-40B4-BE49-F238E27FC236}">
                <a16:creationId xmlns:a16="http://schemas.microsoft.com/office/drawing/2014/main" id="{C68F1B44-F905-E34C-8EA6-D9573289750D}"/>
              </a:ext>
            </a:extLst>
          </p:cNvPr>
          <p:cNvSpPr/>
          <p:nvPr/>
        </p:nvSpPr>
        <p:spPr>
          <a:xfrm>
            <a:off x="7278111" y="-166"/>
            <a:ext cx="4924400" cy="6705759"/>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55;p23">
            <a:extLst>
              <a:ext uri="{FF2B5EF4-FFF2-40B4-BE49-F238E27FC236}">
                <a16:creationId xmlns:a16="http://schemas.microsoft.com/office/drawing/2014/main" id="{ED8A2DC5-304F-8D42-BA61-5BC245A37C9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0" name="Google Shape;157;p23">
            <a:extLst>
              <a:ext uri="{FF2B5EF4-FFF2-40B4-BE49-F238E27FC236}">
                <a16:creationId xmlns:a16="http://schemas.microsoft.com/office/drawing/2014/main" id="{C10B30D1-A1A8-9C4D-A274-F0BC7349F3B8}"/>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21" name="Google Shape;158;p23">
            <a:extLst>
              <a:ext uri="{FF2B5EF4-FFF2-40B4-BE49-F238E27FC236}">
                <a16:creationId xmlns:a16="http://schemas.microsoft.com/office/drawing/2014/main" id="{9A9BC59F-DAEA-6647-A7BD-060C845951D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pic>
        <p:nvPicPr>
          <p:cNvPr id="26" name="Google Shape;212;p27">
            <a:extLst>
              <a:ext uri="{FF2B5EF4-FFF2-40B4-BE49-F238E27FC236}">
                <a16:creationId xmlns:a16="http://schemas.microsoft.com/office/drawing/2014/main" id="{CBF460A0-7309-E244-B705-9FBBD6F0FFDA}"/>
              </a:ext>
            </a:extLst>
          </p:cNvPr>
          <p:cNvPicPr preferRelativeResize="0"/>
          <p:nvPr/>
        </p:nvPicPr>
        <p:blipFill>
          <a:blip r:embed="rId2">
            <a:alphaModFix/>
          </a:blip>
          <a:stretch>
            <a:fillRect/>
          </a:stretch>
        </p:blipFill>
        <p:spPr>
          <a:xfrm>
            <a:off x="7278111" y="4164368"/>
            <a:ext cx="2610100" cy="2316233"/>
          </a:xfrm>
          <a:prstGeom prst="rect">
            <a:avLst/>
          </a:prstGeom>
          <a:noFill/>
          <a:ln>
            <a:noFill/>
          </a:ln>
        </p:spPr>
      </p:pic>
      <p:sp>
        <p:nvSpPr>
          <p:cNvPr id="28" name="Google Shape;156;p23">
            <a:extLst>
              <a:ext uri="{FF2B5EF4-FFF2-40B4-BE49-F238E27FC236}">
                <a16:creationId xmlns:a16="http://schemas.microsoft.com/office/drawing/2014/main" id="{C4151683-B1DE-4146-BC04-EFA39C5DA34C}"/>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802527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1_Text-centric | Condensed - 1 Column (A)">
    <p:spTree>
      <p:nvGrpSpPr>
        <p:cNvPr id="1" name="Shape 40"/>
        <p:cNvGrpSpPr/>
        <p:nvPr/>
      </p:nvGrpSpPr>
      <p:grpSpPr>
        <a:xfrm>
          <a:off x="0" y="0"/>
          <a:ext cx="0" cy="0"/>
          <a:chOff x="0" y="0"/>
          <a:chExt cx="0" cy="0"/>
        </a:xfrm>
      </p:grpSpPr>
      <p:pic>
        <p:nvPicPr>
          <p:cNvPr id="17" name="Google Shape;243;p28">
            <a:extLst>
              <a:ext uri="{FF2B5EF4-FFF2-40B4-BE49-F238E27FC236}">
                <a16:creationId xmlns:a16="http://schemas.microsoft.com/office/drawing/2014/main" id="{EE459B63-C9BC-C941-92A3-D05BE36ED6F2}"/>
              </a:ext>
            </a:extLst>
          </p:cNvPr>
          <p:cNvPicPr preferRelativeResize="0"/>
          <p:nvPr/>
        </p:nvPicPr>
        <p:blipFill>
          <a:blip r:embed="rId2">
            <a:alphaModFix/>
          </a:blip>
          <a:stretch>
            <a:fillRect/>
          </a:stretch>
        </p:blipFill>
        <p:spPr>
          <a:xfrm>
            <a:off x="7729867" y="178298"/>
            <a:ext cx="4462135" cy="6617713"/>
          </a:xfrm>
          <a:prstGeom prst="rect">
            <a:avLst/>
          </a:prstGeom>
          <a:noFill/>
          <a:ln>
            <a:noFill/>
          </a:ln>
        </p:spPr>
      </p:pic>
      <p:sp>
        <p:nvSpPr>
          <p:cNvPr id="9" name="Text Placeholder 21">
            <a:extLst>
              <a:ext uri="{FF2B5EF4-FFF2-40B4-BE49-F238E27FC236}">
                <a16:creationId xmlns:a16="http://schemas.microsoft.com/office/drawing/2014/main" id="{C5F61EA7-23AD-FA4D-A0B6-959FBDC1E23E}"/>
              </a:ext>
            </a:extLst>
          </p:cNvPr>
          <p:cNvSpPr>
            <a:spLocks noGrp="1"/>
          </p:cNvSpPr>
          <p:nvPr>
            <p:ph type="body" sz="quarter" idx="14" hasCustomPrompt="1"/>
          </p:nvPr>
        </p:nvSpPr>
        <p:spPr>
          <a:xfrm>
            <a:off x="493184" y="533400"/>
            <a:ext cx="11209000"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4" name="Google Shape;184;p25">
            <a:extLst>
              <a:ext uri="{FF2B5EF4-FFF2-40B4-BE49-F238E27FC236}">
                <a16:creationId xmlns:a16="http://schemas.microsoft.com/office/drawing/2014/main" id="{0E157981-3B18-1F43-8797-F397692C67A4}"/>
              </a:ext>
            </a:extLst>
          </p:cNvPr>
          <p:cNvCxnSpPr>
            <a:cxnSpLocks/>
          </p:cNvCxnSpPr>
          <p:nvPr/>
        </p:nvCxnSpPr>
        <p:spPr>
          <a:xfrm>
            <a:off x="494400" y="1215367"/>
            <a:ext cx="11209000" cy="0"/>
          </a:xfrm>
          <a:prstGeom prst="straightConnector1">
            <a:avLst/>
          </a:prstGeom>
          <a:noFill/>
          <a:ln w="19050" cap="flat" cmpd="sng">
            <a:solidFill>
              <a:schemeClr val="dk1"/>
            </a:solidFill>
            <a:prstDash val="solid"/>
            <a:round/>
            <a:headEnd type="none" w="med" len="med"/>
            <a:tailEnd type="none" w="med" len="med"/>
          </a:ln>
        </p:spPr>
      </p:cxnSp>
      <p:sp>
        <p:nvSpPr>
          <p:cNvPr id="20" name="Content Placeholder 10">
            <a:extLst>
              <a:ext uri="{FF2B5EF4-FFF2-40B4-BE49-F238E27FC236}">
                <a16:creationId xmlns:a16="http://schemas.microsoft.com/office/drawing/2014/main" id="{ECF6D2E0-D593-F448-928F-7B7B2F4B0178}"/>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21" name="Text Placeholder 18">
            <a:extLst>
              <a:ext uri="{FF2B5EF4-FFF2-40B4-BE49-F238E27FC236}">
                <a16:creationId xmlns:a16="http://schemas.microsoft.com/office/drawing/2014/main" id="{C865B0F6-B7D9-A743-80A0-91E3A9BEFFA7}"/>
              </a:ext>
            </a:extLst>
          </p:cNvPr>
          <p:cNvSpPr>
            <a:spLocks noGrp="1"/>
          </p:cNvSpPr>
          <p:nvPr>
            <p:ph type="body" sz="quarter" idx="16" hasCustomPrompt="1"/>
          </p:nvPr>
        </p:nvSpPr>
        <p:spPr>
          <a:xfrm>
            <a:off x="530267" y="1470484"/>
            <a:ext cx="6245031"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22" name="Content Placeholder 10">
            <a:extLst>
              <a:ext uri="{FF2B5EF4-FFF2-40B4-BE49-F238E27FC236}">
                <a16:creationId xmlns:a16="http://schemas.microsoft.com/office/drawing/2014/main" id="{84EE77ED-C29D-1446-990B-3F6E5BE4344D}"/>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400721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1_Text-centric | Condensed - 1 Column (A)">
    <p:spTree>
      <p:nvGrpSpPr>
        <p:cNvPr id="1" name="Shape 40"/>
        <p:cNvGrpSpPr/>
        <p:nvPr/>
      </p:nvGrpSpPr>
      <p:grpSpPr>
        <a:xfrm>
          <a:off x="0" y="0"/>
          <a:ext cx="0" cy="0"/>
          <a:chOff x="0" y="0"/>
          <a:chExt cx="0" cy="0"/>
        </a:xfrm>
      </p:grpSpPr>
      <p:pic>
        <p:nvPicPr>
          <p:cNvPr id="17" name="Google Shape;243;p28">
            <a:extLst>
              <a:ext uri="{FF2B5EF4-FFF2-40B4-BE49-F238E27FC236}">
                <a16:creationId xmlns:a16="http://schemas.microsoft.com/office/drawing/2014/main" id="{EE459B63-C9BC-C941-92A3-D05BE36ED6F2}"/>
              </a:ext>
            </a:extLst>
          </p:cNvPr>
          <p:cNvPicPr preferRelativeResize="0"/>
          <p:nvPr/>
        </p:nvPicPr>
        <p:blipFill>
          <a:blip r:embed="rId2">
            <a:alphaModFix/>
          </a:blip>
          <a:stretch>
            <a:fillRect/>
          </a:stretch>
        </p:blipFill>
        <p:spPr>
          <a:xfrm>
            <a:off x="7729867" y="178298"/>
            <a:ext cx="4462135" cy="6617713"/>
          </a:xfrm>
          <a:prstGeom prst="rect">
            <a:avLst/>
          </a:prstGeom>
          <a:noFill/>
          <a:ln>
            <a:noFill/>
          </a:ln>
        </p:spPr>
      </p:pic>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20" name="Content Placeholder 10">
            <a:extLst>
              <a:ext uri="{FF2B5EF4-FFF2-40B4-BE49-F238E27FC236}">
                <a16:creationId xmlns:a16="http://schemas.microsoft.com/office/drawing/2014/main" id="{ECF6D2E0-D593-F448-928F-7B7B2F4B0178}"/>
              </a:ext>
            </a:extLst>
          </p:cNvPr>
          <p:cNvSpPr>
            <a:spLocks noGrp="1"/>
          </p:cNvSpPr>
          <p:nvPr>
            <p:ph sz="quarter" idx="11" hasCustomPrompt="1"/>
          </p:nvPr>
        </p:nvSpPr>
        <p:spPr>
          <a:xfrm>
            <a:off x="530713" y="2523325"/>
            <a:ext cx="6244585"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22" name="Content Placeholder 10">
            <a:extLst>
              <a:ext uri="{FF2B5EF4-FFF2-40B4-BE49-F238E27FC236}">
                <a16:creationId xmlns:a16="http://schemas.microsoft.com/office/drawing/2014/main" id="{84EE77ED-C29D-1446-990B-3F6E5BE4344D}"/>
              </a:ext>
            </a:extLst>
          </p:cNvPr>
          <p:cNvSpPr>
            <a:spLocks noGrp="1"/>
          </p:cNvSpPr>
          <p:nvPr>
            <p:ph sz="quarter" idx="17" hasCustomPrompt="1"/>
          </p:nvPr>
        </p:nvSpPr>
        <p:spPr>
          <a:xfrm>
            <a:off x="530268" y="3894449"/>
            <a:ext cx="6244585"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158605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1_Text-centric | Condensed - 1 Column (A)">
    <p:spTree>
      <p:nvGrpSpPr>
        <p:cNvPr id="1" name="Shape 40"/>
        <p:cNvGrpSpPr/>
        <p:nvPr/>
      </p:nvGrpSpPr>
      <p:grpSpPr>
        <a:xfrm>
          <a:off x="0" y="0"/>
          <a:ext cx="0" cy="0"/>
          <a:chOff x="0" y="0"/>
          <a:chExt cx="0" cy="0"/>
        </a:xfrm>
      </p:grpSpPr>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506585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1_Text-centric | Condensed - 1 Column (A)">
    <p:spTree>
      <p:nvGrpSpPr>
        <p:cNvPr id="1" name="Shape 40"/>
        <p:cNvGrpSpPr/>
        <p:nvPr/>
      </p:nvGrpSpPr>
      <p:grpSpPr>
        <a:xfrm>
          <a:off x="0" y="0"/>
          <a:ext cx="0" cy="0"/>
          <a:chOff x="0" y="0"/>
          <a:chExt cx="0" cy="0"/>
        </a:xfrm>
      </p:grpSpPr>
      <p:pic>
        <p:nvPicPr>
          <p:cNvPr id="17" name="Google Shape;243;p28">
            <a:extLst>
              <a:ext uri="{FF2B5EF4-FFF2-40B4-BE49-F238E27FC236}">
                <a16:creationId xmlns:a16="http://schemas.microsoft.com/office/drawing/2014/main" id="{EE459B63-C9BC-C941-92A3-D05BE36ED6F2}"/>
              </a:ext>
            </a:extLst>
          </p:cNvPr>
          <p:cNvPicPr preferRelativeResize="0"/>
          <p:nvPr/>
        </p:nvPicPr>
        <p:blipFill>
          <a:blip r:embed="rId2">
            <a:alphaModFix/>
          </a:blip>
          <a:stretch>
            <a:fillRect/>
          </a:stretch>
        </p:blipFill>
        <p:spPr>
          <a:xfrm>
            <a:off x="7729867" y="178298"/>
            <a:ext cx="4462135" cy="6617713"/>
          </a:xfrm>
          <a:prstGeom prst="rect">
            <a:avLst/>
          </a:prstGeom>
          <a:noFill/>
          <a:ln>
            <a:noFill/>
          </a:ln>
        </p:spPr>
      </p:pic>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38239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centric | Condensed - 2 Column (B)" preserve="1">
  <p:cSld name="Text-centric | Condensed - 2 Column (B)">
    <p:spTree>
      <p:nvGrpSpPr>
        <p:cNvPr id="1" name="Shape 43"/>
        <p:cNvGrpSpPr/>
        <p:nvPr/>
      </p:nvGrpSpPr>
      <p:grpSpPr>
        <a:xfrm>
          <a:off x="0" y="0"/>
          <a:ext cx="0" cy="0"/>
          <a:chOff x="0" y="0"/>
          <a:chExt cx="0" cy="0"/>
        </a:xfrm>
      </p:grpSpPr>
      <p:sp>
        <p:nvSpPr>
          <p:cNvPr id="12" name="Text Placeholder 21">
            <a:extLst>
              <a:ext uri="{FF2B5EF4-FFF2-40B4-BE49-F238E27FC236}">
                <a16:creationId xmlns:a16="http://schemas.microsoft.com/office/drawing/2014/main" id="{361860C3-6284-3D47-BB8D-47744280C9F9}"/>
              </a:ext>
            </a:extLst>
          </p:cNvPr>
          <p:cNvSpPr>
            <a:spLocks noGrp="1"/>
          </p:cNvSpPr>
          <p:nvPr>
            <p:ph type="body" sz="quarter" idx="14" hasCustomPrompt="1"/>
          </p:nvPr>
        </p:nvSpPr>
        <p:spPr>
          <a:xfrm>
            <a:off x="493184" y="533400"/>
            <a:ext cx="11209000"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3" name="Google Shape;155;p23">
            <a:extLst>
              <a:ext uri="{FF2B5EF4-FFF2-40B4-BE49-F238E27FC236}">
                <a16:creationId xmlns:a16="http://schemas.microsoft.com/office/drawing/2014/main" id="{AFAF5679-25D2-4D44-87D1-C93B82B8D19F}"/>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 name="Google Shape;157;p23">
            <a:extLst>
              <a:ext uri="{FF2B5EF4-FFF2-40B4-BE49-F238E27FC236}">
                <a16:creationId xmlns:a16="http://schemas.microsoft.com/office/drawing/2014/main" id="{142DACF1-FB38-2545-8DBE-A1D92704BF73}"/>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6" name="Google Shape;158;p23">
            <a:extLst>
              <a:ext uri="{FF2B5EF4-FFF2-40B4-BE49-F238E27FC236}">
                <a16:creationId xmlns:a16="http://schemas.microsoft.com/office/drawing/2014/main" id="{F496BBF6-6CD9-1742-8E95-D54BA833A07F}"/>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7" name="Google Shape;184;p25">
            <a:extLst>
              <a:ext uri="{FF2B5EF4-FFF2-40B4-BE49-F238E27FC236}">
                <a16:creationId xmlns:a16="http://schemas.microsoft.com/office/drawing/2014/main" id="{06F6B2C0-AC90-DB40-9E2C-B4648DFFF8BA}"/>
              </a:ext>
            </a:extLst>
          </p:cNvPr>
          <p:cNvCxnSpPr>
            <a:cxnSpLocks/>
          </p:cNvCxnSpPr>
          <p:nvPr/>
        </p:nvCxnSpPr>
        <p:spPr>
          <a:xfrm>
            <a:off x="494400" y="1215367"/>
            <a:ext cx="11209000" cy="0"/>
          </a:xfrm>
          <a:prstGeom prst="straightConnector1">
            <a:avLst/>
          </a:prstGeom>
          <a:noFill/>
          <a:ln w="19050" cap="flat" cmpd="sng">
            <a:solidFill>
              <a:schemeClr val="dk1"/>
            </a:solidFill>
            <a:prstDash val="solid"/>
            <a:round/>
            <a:headEnd type="none" w="med" len="med"/>
            <a:tailEnd type="none" w="med" len="med"/>
          </a:ln>
        </p:spPr>
      </p:cxnSp>
      <p:sp>
        <p:nvSpPr>
          <p:cNvPr id="19" name="Content Placeholder 10">
            <a:extLst>
              <a:ext uri="{FF2B5EF4-FFF2-40B4-BE49-F238E27FC236}">
                <a16:creationId xmlns:a16="http://schemas.microsoft.com/office/drawing/2014/main" id="{6650767A-1F5C-4F46-B2A0-E06B195A77FB}"/>
              </a:ext>
            </a:extLst>
          </p:cNvPr>
          <p:cNvSpPr>
            <a:spLocks noGrp="1"/>
          </p:cNvSpPr>
          <p:nvPr>
            <p:ph sz="quarter" idx="11" hasCustomPrompt="1"/>
          </p:nvPr>
        </p:nvSpPr>
        <p:spPr>
          <a:xfrm>
            <a:off x="530713" y="2523325"/>
            <a:ext cx="5246339"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20" name="Text Placeholder 18">
            <a:extLst>
              <a:ext uri="{FF2B5EF4-FFF2-40B4-BE49-F238E27FC236}">
                <a16:creationId xmlns:a16="http://schemas.microsoft.com/office/drawing/2014/main" id="{CDE48C09-E042-874B-84A5-5447E4D0753D}"/>
              </a:ext>
            </a:extLst>
          </p:cNvPr>
          <p:cNvSpPr>
            <a:spLocks noGrp="1"/>
          </p:cNvSpPr>
          <p:nvPr>
            <p:ph type="body" sz="quarter" idx="16" hasCustomPrompt="1"/>
          </p:nvPr>
        </p:nvSpPr>
        <p:spPr>
          <a:xfrm>
            <a:off x="530268" y="1470484"/>
            <a:ext cx="5246713"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21" name="Content Placeholder 10">
            <a:extLst>
              <a:ext uri="{FF2B5EF4-FFF2-40B4-BE49-F238E27FC236}">
                <a16:creationId xmlns:a16="http://schemas.microsoft.com/office/drawing/2014/main" id="{09E3D63E-AF22-E44F-9322-FF708A09BFCC}"/>
              </a:ext>
            </a:extLst>
          </p:cNvPr>
          <p:cNvSpPr>
            <a:spLocks noGrp="1"/>
          </p:cNvSpPr>
          <p:nvPr>
            <p:ph sz="quarter" idx="18" hasCustomPrompt="1"/>
          </p:nvPr>
        </p:nvSpPr>
        <p:spPr>
          <a:xfrm>
            <a:off x="530268" y="3894449"/>
            <a:ext cx="5246339"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22" name="Text Placeholder 18">
            <a:extLst>
              <a:ext uri="{FF2B5EF4-FFF2-40B4-BE49-F238E27FC236}">
                <a16:creationId xmlns:a16="http://schemas.microsoft.com/office/drawing/2014/main" id="{470F3064-2638-1249-A469-5B32AF3AE40F}"/>
              </a:ext>
            </a:extLst>
          </p:cNvPr>
          <p:cNvSpPr>
            <a:spLocks noGrp="1"/>
          </p:cNvSpPr>
          <p:nvPr>
            <p:ph type="body" sz="quarter" idx="19" hasCustomPrompt="1"/>
          </p:nvPr>
        </p:nvSpPr>
        <p:spPr>
          <a:xfrm>
            <a:off x="6455845" y="1470484"/>
            <a:ext cx="5246713"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 Use for first part of text:</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23" name="Content Placeholder 10">
            <a:extLst>
              <a:ext uri="{FF2B5EF4-FFF2-40B4-BE49-F238E27FC236}">
                <a16:creationId xmlns:a16="http://schemas.microsoft.com/office/drawing/2014/main" id="{4E807879-BDC1-6D47-9633-E83F7C841BFC}"/>
              </a:ext>
            </a:extLst>
          </p:cNvPr>
          <p:cNvSpPr>
            <a:spLocks noGrp="1"/>
          </p:cNvSpPr>
          <p:nvPr>
            <p:ph sz="quarter" idx="20" hasCustomPrompt="1"/>
          </p:nvPr>
        </p:nvSpPr>
        <p:spPr>
          <a:xfrm>
            <a:off x="6455845" y="2523325"/>
            <a:ext cx="5246339" cy="3694299"/>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4" name="Google Shape;156;p23">
            <a:extLst>
              <a:ext uri="{FF2B5EF4-FFF2-40B4-BE49-F238E27FC236}">
                <a16:creationId xmlns:a16="http://schemas.microsoft.com/office/drawing/2014/main" id="{AA0941E6-42FD-444C-BB78-16FCF75FB32B}"/>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445494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centric | Condensed - 3 Column (C)" preserve="1">
  <p:cSld name="Text-centric | Condensed - 3 Column (C)">
    <p:spTree>
      <p:nvGrpSpPr>
        <p:cNvPr id="1" name="Shape 47"/>
        <p:cNvGrpSpPr/>
        <p:nvPr/>
      </p:nvGrpSpPr>
      <p:grpSpPr>
        <a:xfrm>
          <a:off x="0" y="0"/>
          <a:ext cx="0" cy="0"/>
          <a:chOff x="0" y="0"/>
          <a:chExt cx="0" cy="0"/>
        </a:xfrm>
      </p:grpSpPr>
      <p:sp>
        <p:nvSpPr>
          <p:cNvPr id="16" name="Text Placeholder 21">
            <a:extLst>
              <a:ext uri="{FF2B5EF4-FFF2-40B4-BE49-F238E27FC236}">
                <a16:creationId xmlns:a16="http://schemas.microsoft.com/office/drawing/2014/main" id="{B549B4A4-3EAC-E746-8D68-2C0D35E3FDB1}"/>
              </a:ext>
            </a:extLst>
          </p:cNvPr>
          <p:cNvSpPr>
            <a:spLocks noGrp="1"/>
          </p:cNvSpPr>
          <p:nvPr>
            <p:ph type="body" sz="quarter" idx="14" hasCustomPrompt="1"/>
          </p:nvPr>
        </p:nvSpPr>
        <p:spPr>
          <a:xfrm>
            <a:off x="493184" y="533400"/>
            <a:ext cx="11209000"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17" name="Google Shape;155;p23">
            <a:extLst>
              <a:ext uri="{FF2B5EF4-FFF2-40B4-BE49-F238E27FC236}">
                <a16:creationId xmlns:a16="http://schemas.microsoft.com/office/drawing/2014/main" id="{FBCFEECC-9BF1-0946-B2E7-0C56DCE82932}"/>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9" name="Google Shape;157;p23">
            <a:extLst>
              <a:ext uri="{FF2B5EF4-FFF2-40B4-BE49-F238E27FC236}">
                <a16:creationId xmlns:a16="http://schemas.microsoft.com/office/drawing/2014/main" id="{5AE004EA-D554-E149-B53A-D245D800CAB2}"/>
              </a:ext>
            </a:extLst>
          </p:cNvPr>
          <p:cNvCxnSpPr>
            <a:cxnSpLocks/>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20" name="Google Shape;158;p23">
            <a:extLst>
              <a:ext uri="{FF2B5EF4-FFF2-40B4-BE49-F238E27FC236}">
                <a16:creationId xmlns:a16="http://schemas.microsoft.com/office/drawing/2014/main" id="{ED05C0B2-CBAB-074B-9A9A-DDD45975EBED}"/>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21" name="Google Shape;184;p25">
            <a:extLst>
              <a:ext uri="{FF2B5EF4-FFF2-40B4-BE49-F238E27FC236}">
                <a16:creationId xmlns:a16="http://schemas.microsoft.com/office/drawing/2014/main" id="{C0960593-A83E-224A-AF6A-3A7619932970}"/>
              </a:ext>
            </a:extLst>
          </p:cNvPr>
          <p:cNvCxnSpPr>
            <a:cxnSpLocks/>
          </p:cNvCxnSpPr>
          <p:nvPr/>
        </p:nvCxnSpPr>
        <p:spPr>
          <a:xfrm>
            <a:off x="494400" y="1215367"/>
            <a:ext cx="11209000" cy="0"/>
          </a:xfrm>
          <a:prstGeom prst="straightConnector1">
            <a:avLst/>
          </a:prstGeom>
          <a:noFill/>
          <a:ln w="19050" cap="flat" cmpd="sng">
            <a:solidFill>
              <a:schemeClr val="dk1"/>
            </a:solidFill>
            <a:prstDash val="solid"/>
            <a:round/>
            <a:headEnd type="none" w="med" len="med"/>
            <a:tailEnd type="none" w="med" len="med"/>
          </a:ln>
        </p:spPr>
      </p:cxnSp>
      <p:sp>
        <p:nvSpPr>
          <p:cNvPr id="13" name="Content Placeholder 10">
            <a:extLst>
              <a:ext uri="{FF2B5EF4-FFF2-40B4-BE49-F238E27FC236}">
                <a16:creationId xmlns:a16="http://schemas.microsoft.com/office/drawing/2014/main" id="{B5CE46D3-ED82-674F-B5B0-CBB152FFC725}"/>
              </a:ext>
            </a:extLst>
          </p:cNvPr>
          <p:cNvSpPr>
            <a:spLocks noGrp="1"/>
          </p:cNvSpPr>
          <p:nvPr>
            <p:ph sz="quarter" idx="11" hasCustomPrompt="1"/>
          </p:nvPr>
        </p:nvSpPr>
        <p:spPr>
          <a:xfrm>
            <a:off x="530714" y="2523325"/>
            <a:ext cx="3551644" cy="1163332"/>
          </a:xfrm>
        </p:spPr>
        <p:txBody>
          <a:bodyPr wrap="square" lIns="0">
            <a:noAutofit/>
          </a:bodyPr>
          <a:lstStyle>
            <a:lvl1pPr marL="182875" marR="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lang="en-US" sz="2133" b="0" i="0" u="none" strike="noStrike" baseline="0">
                <a:solidFill>
                  <a:schemeClr val="tx2"/>
                </a:solidFill>
                <a:effectLst/>
                <a:latin typeface="Roboto" panose="02000000000000000000" pitchFamily="2" charset="0"/>
                <a:ea typeface="Roboto" panose="02000000000000000000" pitchFamily="2" charset="0"/>
              </a:defRPr>
            </a:lvl1pPr>
          </a:lstStyle>
          <a:p>
            <a:pPr marL="182875" marR="0" lvl="0" indent="-187955" algn="l" defTabSz="1219170" rtl="0" eaLnBrk="1" fontAlgn="base" latinLnBrk="0" hangingPunct="1">
              <a:lnSpc>
                <a:spcPct val="115000"/>
              </a:lnSpc>
              <a:spcBef>
                <a:spcPts val="0"/>
              </a:spcBef>
              <a:spcAft>
                <a:spcPts val="0"/>
              </a:spcAft>
              <a:buClr>
                <a:srgbClr val="303131"/>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Bullet text (Roboto, regular, 16).</a:t>
            </a:r>
          </a:p>
        </p:txBody>
      </p:sp>
      <p:sp>
        <p:nvSpPr>
          <p:cNvPr id="23" name="Text Placeholder 18">
            <a:extLst>
              <a:ext uri="{FF2B5EF4-FFF2-40B4-BE49-F238E27FC236}">
                <a16:creationId xmlns:a16="http://schemas.microsoft.com/office/drawing/2014/main" id="{9EAF6158-4CF8-F74F-8BE0-D3C89B08C0BE}"/>
              </a:ext>
            </a:extLst>
          </p:cNvPr>
          <p:cNvSpPr>
            <a:spLocks noGrp="1"/>
          </p:cNvSpPr>
          <p:nvPr>
            <p:ph type="body" sz="quarter" idx="16" hasCustomPrompt="1"/>
          </p:nvPr>
        </p:nvSpPr>
        <p:spPr>
          <a:xfrm>
            <a:off x="530268" y="1470484"/>
            <a:ext cx="3551897"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26" name="Content Placeholder 10">
            <a:extLst>
              <a:ext uri="{FF2B5EF4-FFF2-40B4-BE49-F238E27FC236}">
                <a16:creationId xmlns:a16="http://schemas.microsoft.com/office/drawing/2014/main" id="{FAECC45D-B5F1-4349-9C41-7B233E956730}"/>
              </a:ext>
            </a:extLst>
          </p:cNvPr>
          <p:cNvSpPr>
            <a:spLocks noGrp="1"/>
          </p:cNvSpPr>
          <p:nvPr>
            <p:ph sz="quarter" idx="18" hasCustomPrompt="1"/>
          </p:nvPr>
        </p:nvSpPr>
        <p:spPr>
          <a:xfrm>
            <a:off x="530269" y="3894449"/>
            <a:ext cx="3551644" cy="2323175"/>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29" name="Text Placeholder 18">
            <a:extLst>
              <a:ext uri="{FF2B5EF4-FFF2-40B4-BE49-F238E27FC236}">
                <a16:creationId xmlns:a16="http://schemas.microsoft.com/office/drawing/2014/main" id="{E7C03A02-F431-1F4E-9AB6-576478C6D85E}"/>
              </a:ext>
            </a:extLst>
          </p:cNvPr>
          <p:cNvSpPr>
            <a:spLocks noGrp="1"/>
          </p:cNvSpPr>
          <p:nvPr>
            <p:ph type="body" sz="quarter" idx="23" hasCustomPrompt="1"/>
          </p:nvPr>
        </p:nvSpPr>
        <p:spPr>
          <a:xfrm>
            <a:off x="4340403" y="1470484"/>
            <a:ext cx="3551897"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30" name="Content Placeholder 10">
            <a:extLst>
              <a:ext uri="{FF2B5EF4-FFF2-40B4-BE49-F238E27FC236}">
                <a16:creationId xmlns:a16="http://schemas.microsoft.com/office/drawing/2014/main" id="{73F79617-0396-1E49-94AB-B154B7B7939E}"/>
              </a:ext>
            </a:extLst>
          </p:cNvPr>
          <p:cNvSpPr>
            <a:spLocks noGrp="1"/>
          </p:cNvSpPr>
          <p:nvPr>
            <p:ph sz="quarter" idx="24" hasCustomPrompt="1"/>
          </p:nvPr>
        </p:nvSpPr>
        <p:spPr>
          <a:xfrm>
            <a:off x="4340405" y="2523325"/>
            <a:ext cx="3551644" cy="3694299"/>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31" name="Text Placeholder 18">
            <a:extLst>
              <a:ext uri="{FF2B5EF4-FFF2-40B4-BE49-F238E27FC236}">
                <a16:creationId xmlns:a16="http://schemas.microsoft.com/office/drawing/2014/main" id="{6A01C7C1-13B1-4E4F-9C83-B3105EC9B789}"/>
              </a:ext>
            </a:extLst>
          </p:cNvPr>
          <p:cNvSpPr>
            <a:spLocks noGrp="1"/>
          </p:cNvSpPr>
          <p:nvPr>
            <p:ph type="body" sz="quarter" idx="25" hasCustomPrompt="1"/>
          </p:nvPr>
        </p:nvSpPr>
        <p:spPr>
          <a:xfrm>
            <a:off x="8150288" y="1470484"/>
            <a:ext cx="3551897" cy="845048"/>
          </a:xfrm>
        </p:spPr>
        <p:txBody>
          <a:bodyPr/>
          <a:lstStyle>
            <a:lvl1pPr marL="0" marR="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sz="2667" b="1" i="0">
                <a:solidFill>
                  <a:schemeClr val="accent1"/>
                </a:solidFill>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133"/>
              </a:spcBef>
              <a:spcAft>
                <a:spcPts val="133"/>
              </a:spcAft>
              <a:buClr>
                <a:srgbClr val="303131"/>
              </a:buClr>
              <a:buSzPts val="1500"/>
              <a:buFont typeface="Roboto Black"/>
              <a:buNone/>
              <a:tabLst/>
              <a:defRPr/>
            </a:pPr>
            <a:r>
              <a:rPr kumimoji="0" lang="en-US" sz="2667" b="1" i="0" u="none" strike="noStrike" kern="0" cap="none" spc="0" normalizeH="0" baseline="0" noProof="0">
                <a:ln>
                  <a:noFill/>
                </a:ln>
                <a:solidFill>
                  <a:srgbClr val="578D44"/>
                </a:solidFill>
                <a:effectLst/>
                <a:uLnTx/>
                <a:uFillTx/>
                <a:latin typeface="Roboto Black"/>
                <a:ea typeface="Roboto Black"/>
                <a:sym typeface="Roboto Black"/>
              </a:rPr>
              <a:t>Call out text (Roboto, black, 20):</a:t>
            </a:r>
            <a:endParaRPr kumimoji="0" lang="en-US" sz="2667" b="0" i="0" u="none" strike="noStrike" kern="0" cap="none" spc="0" normalizeH="0" baseline="0" noProof="0">
              <a:ln>
                <a:noFill/>
              </a:ln>
              <a:solidFill>
                <a:srgbClr val="578D44"/>
              </a:solidFill>
              <a:effectLst/>
              <a:uLnTx/>
              <a:uFillTx/>
              <a:latin typeface="Roboto Black"/>
              <a:ea typeface="Roboto Black"/>
              <a:sym typeface="Roboto Black"/>
            </a:endParaRPr>
          </a:p>
        </p:txBody>
      </p:sp>
      <p:sp>
        <p:nvSpPr>
          <p:cNvPr id="32" name="Content Placeholder 10">
            <a:extLst>
              <a:ext uri="{FF2B5EF4-FFF2-40B4-BE49-F238E27FC236}">
                <a16:creationId xmlns:a16="http://schemas.microsoft.com/office/drawing/2014/main" id="{EB38F466-093A-AB4A-B47A-7BDEC5D34B3D}"/>
              </a:ext>
            </a:extLst>
          </p:cNvPr>
          <p:cNvSpPr>
            <a:spLocks noGrp="1"/>
          </p:cNvSpPr>
          <p:nvPr>
            <p:ph sz="quarter" idx="26" hasCustomPrompt="1"/>
          </p:nvPr>
        </p:nvSpPr>
        <p:spPr>
          <a:xfrm>
            <a:off x="8150289" y="2523325"/>
            <a:ext cx="3551644" cy="3694299"/>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400" b="0" i="0" u="none" strike="noStrike" baseline="0">
                <a:solidFill>
                  <a:schemeClr val="tx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400"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rPr>
              <a:t>Other body copy here (Roboto, regular, 18). You can use bold, green text to highlight numbers or words.</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18" name="Google Shape;156;p23">
            <a:extLst>
              <a:ext uri="{FF2B5EF4-FFF2-40B4-BE49-F238E27FC236}">
                <a16:creationId xmlns:a16="http://schemas.microsoft.com/office/drawing/2014/main" id="{5AE01733-5938-164C-8C5C-5647072BE14C}"/>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1422522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centric | Chart 2" preserve="1">
  <p:cSld name="Text-centric | Chart 2">
    <p:spTree>
      <p:nvGrpSpPr>
        <p:cNvPr id="1" name="Shape 55"/>
        <p:cNvGrpSpPr/>
        <p:nvPr/>
      </p:nvGrpSpPr>
      <p:grpSpPr>
        <a:xfrm>
          <a:off x="0" y="0"/>
          <a:ext cx="0" cy="0"/>
          <a:chOff x="0" y="0"/>
          <a:chExt cx="0" cy="0"/>
        </a:xfrm>
      </p:grpSpPr>
      <p:sp>
        <p:nvSpPr>
          <p:cNvPr id="5" name="Text Placeholder 21">
            <a:extLst>
              <a:ext uri="{FF2B5EF4-FFF2-40B4-BE49-F238E27FC236}">
                <a16:creationId xmlns:a16="http://schemas.microsoft.com/office/drawing/2014/main" id="{C6C3C88E-0297-9D42-9DAC-1194E8E13766}"/>
              </a:ext>
            </a:extLst>
          </p:cNvPr>
          <p:cNvSpPr>
            <a:spLocks noGrp="1"/>
          </p:cNvSpPr>
          <p:nvPr>
            <p:ph type="body" sz="quarter" idx="14" hasCustomPrompt="1"/>
          </p:nvPr>
        </p:nvSpPr>
        <p:spPr>
          <a:xfrm>
            <a:off x="493184" y="533400"/>
            <a:ext cx="11209000" cy="577851"/>
          </a:xfrm>
        </p:spPr>
        <p:txBody>
          <a:bodyPr/>
          <a:lstStyle>
            <a:lvl1pPr marL="0" indent="0">
              <a:lnSpc>
                <a:spcPct val="100000"/>
              </a:lnSpc>
              <a:buNone/>
              <a:defRPr sz="3733">
                <a:solidFill>
                  <a:schemeClr val="tx1"/>
                </a:solidFill>
              </a:defRPr>
            </a:lvl1pPr>
          </a:lstStyle>
          <a:p>
            <a:pPr lvl="0"/>
            <a:r>
              <a:rPr lang="en-US"/>
              <a:t>Title (Roboto, black, 28pt)</a:t>
            </a:r>
          </a:p>
        </p:txBody>
      </p:sp>
      <p:sp>
        <p:nvSpPr>
          <p:cNvPr id="6" name="Google Shape;155;p23">
            <a:extLst>
              <a:ext uri="{FF2B5EF4-FFF2-40B4-BE49-F238E27FC236}">
                <a16:creationId xmlns:a16="http://schemas.microsoft.com/office/drawing/2014/main" id="{0C09FEBB-C11F-9044-B461-27E9D8817868}"/>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 name="Google Shape;157;p23">
            <a:extLst>
              <a:ext uri="{FF2B5EF4-FFF2-40B4-BE49-F238E27FC236}">
                <a16:creationId xmlns:a16="http://schemas.microsoft.com/office/drawing/2014/main" id="{D93813C3-922F-B64D-8214-AD1D837BB416}"/>
              </a:ext>
            </a:extLst>
          </p:cNvPr>
          <p:cNvCxnSpPr>
            <a:cxnSpLocks/>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9" name="Google Shape;158;p23">
            <a:extLst>
              <a:ext uri="{FF2B5EF4-FFF2-40B4-BE49-F238E27FC236}">
                <a16:creationId xmlns:a16="http://schemas.microsoft.com/office/drawing/2014/main" id="{6C5EDCAB-A312-3849-9CC0-5F5CC8AFC23D}"/>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0" name="Google Shape;184;p25">
            <a:extLst>
              <a:ext uri="{FF2B5EF4-FFF2-40B4-BE49-F238E27FC236}">
                <a16:creationId xmlns:a16="http://schemas.microsoft.com/office/drawing/2014/main" id="{578B699A-A9A5-1548-9805-997C6B6485F8}"/>
              </a:ext>
            </a:extLst>
          </p:cNvPr>
          <p:cNvCxnSpPr>
            <a:cxnSpLocks/>
          </p:cNvCxnSpPr>
          <p:nvPr/>
        </p:nvCxnSpPr>
        <p:spPr>
          <a:xfrm>
            <a:off x="494400" y="1215367"/>
            <a:ext cx="11209000" cy="0"/>
          </a:xfrm>
          <a:prstGeom prst="straightConnector1">
            <a:avLst/>
          </a:prstGeom>
          <a:noFill/>
          <a:ln w="19050" cap="flat" cmpd="sng">
            <a:solidFill>
              <a:schemeClr val="dk1"/>
            </a:solidFill>
            <a:prstDash val="solid"/>
            <a:round/>
            <a:headEnd type="none" w="med" len="med"/>
            <a:tailEnd type="none" w="med" len="med"/>
          </a:ln>
        </p:spPr>
      </p:cxnSp>
      <p:sp>
        <p:nvSpPr>
          <p:cNvPr id="14" name="Chart Placeholder 13">
            <a:extLst>
              <a:ext uri="{FF2B5EF4-FFF2-40B4-BE49-F238E27FC236}">
                <a16:creationId xmlns:a16="http://schemas.microsoft.com/office/drawing/2014/main" id="{FC8C4BB4-FF8B-744D-AFB9-F724BDF43BAA}"/>
              </a:ext>
            </a:extLst>
          </p:cNvPr>
          <p:cNvSpPr>
            <a:spLocks noGrp="1"/>
          </p:cNvSpPr>
          <p:nvPr>
            <p:ph type="chart" sz="quarter" idx="15"/>
          </p:nvPr>
        </p:nvSpPr>
        <p:spPr>
          <a:xfrm>
            <a:off x="1355726" y="1536584"/>
            <a:ext cx="9480551" cy="4622800"/>
          </a:xfrm>
        </p:spPr>
        <p:txBody>
          <a:bodyPr/>
          <a:lstStyle>
            <a:lvl1pPr marL="0" indent="0">
              <a:lnSpc>
                <a:spcPct val="100000"/>
              </a:lnSpc>
              <a:buNone/>
              <a:defRPr/>
            </a:lvl1pPr>
          </a:lstStyle>
          <a:p>
            <a:r>
              <a:rPr lang="en-US"/>
              <a:t>Click icon to add chart</a:t>
            </a:r>
          </a:p>
        </p:txBody>
      </p:sp>
      <p:sp>
        <p:nvSpPr>
          <p:cNvPr id="12" name="Google Shape;156;p23">
            <a:extLst>
              <a:ext uri="{FF2B5EF4-FFF2-40B4-BE49-F238E27FC236}">
                <a16:creationId xmlns:a16="http://schemas.microsoft.com/office/drawing/2014/main" id="{ABB41243-7E5C-CB48-BE14-ADCAD546200A}"/>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104540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centric" preserve="1">
  <p:cSld name="Image-centric">
    <p:spTree>
      <p:nvGrpSpPr>
        <p:cNvPr id="1" name="Shape 69"/>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0123D48E-0946-BE42-B7A6-2045FCDC2C23}"/>
              </a:ext>
            </a:extLst>
          </p:cNvPr>
          <p:cNvSpPr>
            <a:spLocks noGrp="1"/>
          </p:cNvSpPr>
          <p:nvPr>
            <p:ph type="pic" sz="quarter" idx="18"/>
          </p:nvPr>
        </p:nvSpPr>
        <p:spPr>
          <a:xfrm>
            <a:off x="0" y="1380"/>
            <a:ext cx="12192000" cy="6480600"/>
          </a:xfrm>
        </p:spPr>
        <p:txBody>
          <a:bodyPr/>
          <a:lstStyle>
            <a:lvl1pPr marL="0" indent="0">
              <a:lnSpc>
                <a:spcPct val="100000"/>
              </a:lnSpc>
              <a:buNone/>
              <a:defRPr/>
            </a:lvl1pPr>
          </a:lstStyle>
          <a:p>
            <a:r>
              <a:rPr lang="en-US"/>
              <a:t>Click icon to add picture</a:t>
            </a:r>
          </a:p>
        </p:txBody>
      </p:sp>
      <p:sp>
        <p:nvSpPr>
          <p:cNvPr id="17" name="Text Placeholder 30">
            <a:extLst>
              <a:ext uri="{FF2B5EF4-FFF2-40B4-BE49-F238E27FC236}">
                <a16:creationId xmlns:a16="http://schemas.microsoft.com/office/drawing/2014/main" id="{7606F91C-9C70-E94D-A150-F0A37460129D}"/>
              </a:ext>
            </a:extLst>
          </p:cNvPr>
          <p:cNvSpPr>
            <a:spLocks noGrp="1"/>
          </p:cNvSpPr>
          <p:nvPr>
            <p:ph type="body" sz="quarter" idx="29"/>
          </p:nvPr>
        </p:nvSpPr>
        <p:spPr>
          <a:xfrm>
            <a:off x="472600" y="4338182"/>
            <a:ext cx="4651200" cy="2145249"/>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18" name="Google Shape;155;p23">
            <a:extLst>
              <a:ext uri="{FF2B5EF4-FFF2-40B4-BE49-F238E27FC236}">
                <a16:creationId xmlns:a16="http://schemas.microsoft.com/office/drawing/2014/main" id="{E70C74C0-C728-7A4E-9BED-125332AD9B26}"/>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9" name="Google Shape;157;p23">
            <a:extLst>
              <a:ext uri="{FF2B5EF4-FFF2-40B4-BE49-F238E27FC236}">
                <a16:creationId xmlns:a16="http://schemas.microsoft.com/office/drawing/2014/main" id="{B0CD6CE0-7628-1A40-A30D-B7B1A39802F3}"/>
              </a:ext>
            </a:extLst>
          </p:cNvPr>
          <p:cNvCxnSpPr>
            <a:cxnSpLocks/>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20" name="Google Shape;158;p23">
            <a:extLst>
              <a:ext uri="{FF2B5EF4-FFF2-40B4-BE49-F238E27FC236}">
                <a16:creationId xmlns:a16="http://schemas.microsoft.com/office/drawing/2014/main" id="{75962FF0-2AD7-8B47-A986-33EA8842DDC9}"/>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21" name="Google Shape;156;p23">
            <a:extLst>
              <a:ext uri="{FF2B5EF4-FFF2-40B4-BE49-F238E27FC236}">
                <a16:creationId xmlns:a16="http://schemas.microsoft.com/office/drawing/2014/main" id="{9A5B971F-2A5B-9844-8B75-42682AB3EE0B}"/>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
        <p:nvSpPr>
          <p:cNvPr id="22" name="Content Placeholder 10">
            <a:extLst>
              <a:ext uri="{FF2B5EF4-FFF2-40B4-BE49-F238E27FC236}">
                <a16:creationId xmlns:a16="http://schemas.microsoft.com/office/drawing/2014/main" id="{538CF8B1-0A49-8E4A-A957-3747994D9B8D}"/>
              </a:ext>
            </a:extLst>
          </p:cNvPr>
          <p:cNvSpPr>
            <a:spLocks noGrp="1"/>
          </p:cNvSpPr>
          <p:nvPr>
            <p:ph sz="quarter" idx="21" hasCustomPrompt="1"/>
          </p:nvPr>
        </p:nvSpPr>
        <p:spPr>
          <a:xfrm>
            <a:off x="884400" y="5278662"/>
            <a:ext cx="3552091" cy="815319"/>
          </a:xfrm>
        </p:spPr>
        <p:txBody>
          <a:bodyPr wrap="square" lIns="0">
            <a:noAutofit/>
          </a:bodyPr>
          <a:lstStyle>
            <a:lvl1pPr marL="0" marR="0" indent="0" algn="l" defTabSz="1219170" rtl="0" eaLnBrk="1" fontAlgn="auto" latinLnBrk="0" hangingPunct="1">
              <a:lnSpc>
                <a:spcPct val="100000"/>
              </a:lnSpc>
              <a:spcBef>
                <a:spcPts val="0"/>
              </a:spcBef>
              <a:spcAft>
                <a:spcPts val="0"/>
              </a:spcAft>
              <a:buClr>
                <a:srgbClr val="1D3F74"/>
              </a:buClr>
              <a:buSzPts val="2800"/>
              <a:buFont typeface="Roboto"/>
              <a:buNone/>
              <a:tabLst/>
              <a:defRPr lang="en-US" sz="2133" b="0" i="0" u="none" strike="noStrike" baseline="0">
                <a:solidFill>
                  <a:schemeClr val="tx1"/>
                </a:solidFill>
                <a:effectLst/>
                <a:latin typeface="Roboto Medium" panose="02000000000000000000" pitchFamily="2" charset="0"/>
                <a:ea typeface="Roboto Medium" panose="02000000000000000000" pitchFamily="2" charset="0"/>
              </a:defRPr>
            </a:lvl1pPr>
          </a:lstStyle>
          <a:p>
            <a:pPr marL="0" marR="0" lvl="0" indent="0" algn="l" defTabSz="1219170" rtl="0" eaLnBrk="1" fontAlgn="auto" latinLnBrk="0" hangingPunct="1">
              <a:lnSpc>
                <a:spcPct val="100000"/>
              </a:lnSpc>
              <a:spcBef>
                <a:spcPts val="0"/>
              </a:spcBef>
              <a:spcAft>
                <a:spcPts val="0"/>
              </a:spcAft>
              <a:buClr>
                <a:srgbClr val="1D3F74"/>
              </a:buClr>
              <a:buSzPts val="2800"/>
              <a:buFont typeface="Roboto"/>
              <a:buNone/>
              <a:tabLst/>
              <a:defRPr/>
            </a:pPr>
            <a:r>
              <a:rPr kumimoji="0" lang="en-US" sz="2133" b="0" i="0" u="none" strike="noStrike" kern="0" cap="none" spc="0" normalizeH="0" baseline="0" noProof="0">
                <a:ln>
                  <a:noFill/>
                </a:ln>
                <a:solidFill>
                  <a:srgbClr val="1D3F74"/>
                </a:solidFill>
                <a:effectLst/>
                <a:uLnTx/>
                <a:uFillTx/>
                <a:latin typeface="Roboto Medium" panose="02000000000000000000" pitchFamily="2" charset="0"/>
                <a:ea typeface="Roboto Medium" panose="02000000000000000000" pitchFamily="2" charset="0"/>
                <a:sym typeface="Roboto"/>
              </a:rPr>
              <a:t>Roboto, medium, 16</a:t>
            </a:r>
            <a:endParaRPr kumimoji="0" lang="en-US" sz="1600" b="1" i="0" u="none" strike="noStrike" kern="0" cap="none" spc="0" normalizeH="0" baseline="0" noProof="0">
              <a:ln>
                <a:noFill/>
              </a:ln>
              <a:solidFill>
                <a:srgbClr val="1D3F74"/>
              </a:solidFill>
              <a:effectLst/>
              <a:uLnTx/>
              <a:uFillTx/>
              <a:latin typeface="Roboto"/>
              <a:ea typeface="Roboto"/>
              <a:sym typeface="Roboto"/>
            </a:endParaRPr>
          </a:p>
        </p:txBody>
      </p:sp>
      <p:sp>
        <p:nvSpPr>
          <p:cNvPr id="23" name="Content Placeholder 10">
            <a:extLst>
              <a:ext uri="{FF2B5EF4-FFF2-40B4-BE49-F238E27FC236}">
                <a16:creationId xmlns:a16="http://schemas.microsoft.com/office/drawing/2014/main" id="{3B6A956F-1754-9E48-B2B1-414B9D32E9E1}"/>
              </a:ext>
            </a:extLst>
          </p:cNvPr>
          <p:cNvSpPr>
            <a:spLocks noGrp="1"/>
          </p:cNvSpPr>
          <p:nvPr>
            <p:ph sz="quarter" idx="22" hasCustomPrompt="1"/>
          </p:nvPr>
        </p:nvSpPr>
        <p:spPr>
          <a:xfrm>
            <a:off x="884400" y="4818867"/>
            <a:ext cx="3552091" cy="354496"/>
          </a:xfrm>
        </p:spPr>
        <p:txBody>
          <a:bodyPr wrap="square" lIns="0">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2667" b="1" i="0" u="none" strike="noStrike" baseline="0">
                <a:solidFill>
                  <a:schemeClr val="tx1"/>
                </a:solidFill>
                <a:effectLst/>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2667" b="0" i="0" u="none" strike="noStrike" kern="0" cap="none" spc="0" normalizeH="0" baseline="0" noProof="0">
                <a:ln>
                  <a:noFill/>
                </a:ln>
                <a:solidFill>
                  <a:srgbClr val="1D3F74"/>
                </a:solidFill>
                <a:effectLst/>
                <a:uLnTx/>
                <a:uFillTx/>
                <a:latin typeface="Roboto Black"/>
                <a:ea typeface="Roboto Black"/>
                <a:cs typeface="Roboto Black"/>
                <a:sym typeface="Roboto Black"/>
              </a:rPr>
              <a:t>Roboto, black, 20</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sp>
        <p:nvSpPr>
          <p:cNvPr id="24" name="Text Placeholder 30">
            <a:extLst>
              <a:ext uri="{FF2B5EF4-FFF2-40B4-BE49-F238E27FC236}">
                <a16:creationId xmlns:a16="http://schemas.microsoft.com/office/drawing/2014/main" id="{8DD525ED-6771-B341-A968-A0BACF9AC2B1}"/>
              </a:ext>
            </a:extLst>
          </p:cNvPr>
          <p:cNvSpPr>
            <a:spLocks noGrp="1"/>
          </p:cNvSpPr>
          <p:nvPr>
            <p:ph type="body" sz="quarter" idx="30"/>
          </p:nvPr>
        </p:nvSpPr>
        <p:spPr>
          <a:xfrm>
            <a:off x="890016" y="4718304"/>
            <a:ext cx="3828288" cy="24384"/>
          </a:xfrm>
          <a:solidFill>
            <a:schemeClr val="tx1"/>
          </a:solidFill>
        </p:spPr>
        <p:txBody>
          <a:bodyPr lIns="91440" anchor="ctr" anchorCtr="0">
            <a:noAutofit/>
          </a:bodyPr>
          <a:lstStyle>
            <a:lvl1pPr marL="0" indent="0">
              <a:buFontTx/>
              <a:buNone/>
              <a:defRPr>
                <a:noFill/>
              </a:defRPr>
            </a:lvl1pPr>
          </a:lstStyle>
          <a:p>
            <a:pPr lvl="0"/>
            <a:r>
              <a:rPr lang="en-US"/>
              <a:t>Click to edit Master text styles</a:t>
            </a:r>
          </a:p>
        </p:txBody>
      </p:sp>
    </p:spTree>
    <p:extLst>
      <p:ext uri="{BB962C8B-B14F-4D97-AF65-F5344CB8AC3E}">
        <p14:creationId xmlns:p14="http://schemas.microsoft.com/office/powerpoint/2010/main" val="2886432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losing Slide" preserve="1">
  <p:cSld name="Closing Slide">
    <p:spTree>
      <p:nvGrpSpPr>
        <p:cNvPr id="1" name="Shape 70"/>
        <p:cNvGrpSpPr/>
        <p:nvPr/>
      </p:nvGrpSpPr>
      <p:grpSpPr>
        <a:xfrm>
          <a:off x="0" y="0"/>
          <a:ext cx="0" cy="0"/>
          <a:chOff x="0" y="0"/>
          <a:chExt cx="0" cy="0"/>
        </a:xfrm>
      </p:grpSpPr>
      <p:sp>
        <p:nvSpPr>
          <p:cNvPr id="12" name="Google Shape;79;p20">
            <a:extLst>
              <a:ext uri="{FF2B5EF4-FFF2-40B4-BE49-F238E27FC236}">
                <a16:creationId xmlns:a16="http://schemas.microsoft.com/office/drawing/2014/main" id="{1F71EDA4-857E-0148-B6AD-0D9058126B8B}"/>
              </a:ext>
            </a:extLst>
          </p:cNvPr>
          <p:cNvSpPr/>
          <p:nvPr/>
        </p:nvSpPr>
        <p:spPr>
          <a:xfrm>
            <a:off x="-91856" y="-46333"/>
            <a:ext cx="12373389" cy="6904333"/>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Content Placeholder 10">
            <a:extLst>
              <a:ext uri="{FF2B5EF4-FFF2-40B4-BE49-F238E27FC236}">
                <a16:creationId xmlns:a16="http://schemas.microsoft.com/office/drawing/2014/main" id="{A1B686DB-ACFA-7340-970E-310EE15965C8}"/>
              </a:ext>
            </a:extLst>
          </p:cNvPr>
          <p:cNvSpPr>
            <a:spLocks noGrp="1"/>
          </p:cNvSpPr>
          <p:nvPr>
            <p:ph sz="quarter" idx="19" hasCustomPrompt="1"/>
          </p:nvPr>
        </p:nvSpPr>
        <p:spPr>
          <a:xfrm>
            <a:off x="6355232" y="4173611"/>
            <a:ext cx="4453736" cy="1230708"/>
          </a:xfrm>
        </p:spPr>
        <p:txBody>
          <a:bodyPr wrap="square" lIns="0">
            <a:noAutofit/>
          </a:bodyPr>
          <a:lstStyle>
            <a:lvl1pPr marL="0" marR="0" indent="0" algn="l" defTabSz="1219170" rtl="0" eaLnBrk="1" fontAlgn="auto" latinLnBrk="0" hangingPunct="1">
              <a:lnSpc>
                <a:spcPct val="100000"/>
              </a:lnSpc>
              <a:spcBef>
                <a:spcPts val="0"/>
              </a:spcBef>
              <a:spcAft>
                <a:spcPts val="0"/>
              </a:spcAft>
              <a:buClr>
                <a:srgbClr val="000000"/>
              </a:buClr>
              <a:buSzTx/>
              <a:buFont typeface="Arial"/>
              <a:buNone/>
              <a:tabLst/>
              <a:defRPr lang="en-US" sz="1600" b="0" i="0" u="none" strike="noStrike" baseline="0">
                <a:solidFill>
                  <a:schemeClr val="bg2"/>
                </a:solidFill>
                <a:effectLst/>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CCA works with a global network of partners to build an inclusive industry that makes clean cooking accessible to the three billion people who live each day without it. Learn more about our work at </a:t>
            </a:r>
            <a:r>
              <a:rPr kumimoji="0" lang="en-US" sz="16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sym typeface="Roboto Black"/>
              </a:rPr>
              <a:t>www.CleanCookingAlliance.org</a:t>
            </a: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sym typeface="Roboto Black"/>
              </a:rPr>
              <a:t>.</a:t>
            </a:r>
          </a:p>
        </p:txBody>
      </p:sp>
      <p:sp>
        <p:nvSpPr>
          <p:cNvPr id="15" name="Content Placeholder 10">
            <a:extLst>
              <a:ext uri="{FF2B5EF4-FFF2-40B4-BE49-F238E27FC236}">
                <a16:creationId xmlns:a16="http://schemas.microsoft.com/office/drawing/2014/main" id="{73BBF232-402A-6447-BA93-677955AD69C0}"/>
              </a:ext>
            </a:extLst>
          </p:cNvPr>
          <p:cNvSpPr>
            <a:spLocks noGrp="1"/>
          </p:cNvSpPr>
          <p:nvPr>
            <p:ph sz="quarter" idx="17" hasCustomPrompt="1"/>
          </p:nvPr>
        </p:nvSpPr>
        <p:spPr>
          <a:xfrm>
            <a:off x="6355232" y="2755335"/>
            <a:ext cx="5383112" cy="745939"/>
          </a:xfrm>
        </p:spPr>
        <p:txBody>
          <a:bodyPr wrap="square" lIns="0" anchor="t">
            <a:noAutofit/>
          </a:bodyPr>
          <a:lstStyle>
            <a:lvl1pPr marL="0" marR="0" indent="0" algn="l" defTabSz="1219170" rtl="0" eaLnBrk="1" fontAlgn="auto" latinLnBrk="0" hangingPunct="1">
              <a:lnSpc>
                <a:spcPct val="100000"/>
              </a:lnSpc>
              <a:spcBef>
                <a:spcPts val="0"/>
              </a:spcBef>
              <a:spcAft>
                <a:spcPts val="2133"/>
              </a:spcAft>
              <a:buClr>
                <a:srgbClr val="303131"/>
              </a:buClr>
              <a:buSzPts val="800"/>
              <a:buFont typeface="Roboto"/>
              <a:buNone/>
              <a:tabLst/>
              <a:defRPr lang="en-US" sz="5333" b="1" i="0" u="none" strike="noStrike" baseline="0">
                <a:solidFill>
                  <a:schemeClr val="bg2"/>
                </a:solidFill>
                <a:effectLst/>
                <a:latin typeface="Roboto Black" panose="02000000000000000000" pitchFamily="2" charset="0"/>
                <a:ea typeface="Roboto Black" panose="02000000000000000000" pitchFamily="2" charset="0"/>
              </a:defRPr>
            </a:lvl1pPr>
          </a:lstStyle>
          <a:p>
            <a:pPr marL="0" marR="0" lvl="0" indent="0" algn="l" defTabSz="1219170" rtl="0" eaLnBrk="1" fontAlgn="auto" latinLnBrk="0" hangingPunct="1">
              <a:lnSpc>
                <a:spcPct val="100000"/>
              </a:lnSpc>
              <a:spcBef>
                <a:spcPts val="0"/>
              </a:spcBef>
              <a:spcAft>
                <a:spcPts val="2133"/>
              </a:spcAft>
              <a:buClr>
                <a:srgbClr val="303131"/>
              </a:buClr>
              <a:buSzPts val="800"/>
              <a:buFont typeface="Roboto"/>
              <a:buNone/>
              <a:tabLst/>
              <a:defRPr/>
            </a:pPr>
            <a:r>
              <a:rPr kumimoji="0" lang="en-US" sz="5333" b="1" i="0" u="none" strike="noStrike" kern="0" cap="none" spc="0" normalizeH="0" baseline="0" noProof="0">
                <a:ln>
                  <a:noFill/>
                </a:ln>
                <a:solidFill>
                  <a:srgbClr val="FFFFFF"/>
                </a:solidFill>
                <a:effectLst/>
                <a:uLnTx/>
                <a:uFillTx/>
                <a:latin typeface="Roboto Black"/>
                <a:ea typeface="Roboto Black"/>
                <a:sym typeface="Roboto"/>
              </a:rPr>
              <a:t>Roboto, black, 40</a:t>
            </a:r>
            <a:endParaRPr kumimoji="0" lang="en-US" sz="2133" b="0" i="0" u="none" strike="noStrike" kern="0" cap="none" spc="0" normalizeH="0" baseline="0" noProof="0">
              <a:ln>
                <a:noFill/>
              </a:ln>
              <a:solidFill>
                <a:srgbClr val="303131"/>
              </a:solidFill>
              <a:effectLst/>
              <a:uLnTx/>
              <a:uFillTx/>
              <a:latin typeface="Roboto" panose="02000000000000000000" pitchFamily="2" charset="0"/>
              <a:ea typeface="Roboto" panose="02000000000000000000" pitchFamily="2" charset="0"/>
              <a:sym typeface="Roboto Black"/>
            </a:endParaRPr>
          </a:p>
        </p:txBody>
      </p:sp>
      <p:pic>
        <p:nvPicPr>
          <p:cNvPr id="9" name="Google Shape;360;p37">
            <a:extLst>
              <a:ext uri="{FF2B5EF4-FFF2-40B4-BE49-F238E27FC236}">
                <a16:creationId xmlns:a16="http://schemas.microsoft.com/office/drawing/2014/main" id="{FC6C7C13-64CB-C24B-928C-FDE769E246B1}"/>
              </a:ext>
            </a:extLst>
          </p:cNvPr>
          <p:cNvPicPr preferRelativeResize="0"/>
          <p:nvPr/>
        </p:nvPicPr>
        <p:blipFill>
          <a:blip r:embed="rId2">
            <a:alphaModFix/>
          </a:blip>
          <a:stretch>
            <a:fillRect/>
          </a:stretch>
        </p:blipFill>
        <p:spPr>
          <a:xfrm flipH="1">
            <a:off x="-17184" y="1249376"/>
            <a:ext cx="7044999" cy="5608320"/>
          </a:xfrm>
          <a:prstGeom prst="rect">
            <a:avLst/>
          </a:prstGeom>
          <a:noFill/>
          <a:ln>
            <a:noFill/>
          </a:ln>
        </p:spPr>
      </p:pic>
      <p:cxnSp>
        <p:nvCxnSpPr>
          <p:cNvPr id="10" name="Google Shape;361;p37">
            <a:extLst>
              <a:ext uri="{FF2B5EF4-FFF2-40B4-BE49-F238E27FC236}">
                <a16:creationId xmlns:a16="http://schemas.microsoft.com/office/drawing/2014/main" id="{BAE03213-1DDE-0343-BD44-E663A3C10280}"/>
              </a:ext>
            </a:extLst>
          </p:cNvPr>
          <p:cNvCxnSpPr/>
          <p:nvPr/>
        </p:nvCxnSpPr>
        <p:spPr>
          <a:xfrm>
            <a:off x="6334967" y="2632104"/>
            <a:ext cx="4371600" cy="0"/>
          </a:xfrm>
          <a:prstGeom prst="straightConnector1">
            <a:avLst/>
          </a:prstGeom>
          <a:noFill/>
          <a:ln w="19050" cap="flat" cmpd="sng">
            <a:solidFill>
              <a:schemeClr val="dk2"/>
            </a:solidFill>
            <a:prstDash val="solid"/>
            <a:round/>
            <a:headEnd type="none" w="med" len="med"/>
            <a:tailEnd type="none" w="med" len="med"/>
          </a:ln>
        </p:spPr>
      </p:cxnSp>
      <p:sp>
        <p:nvSpPr>
          <p:cNvPr id="11" name="Google Shape;11;p2">
            <a:extLst>
              <a:ext uri="{FF2B5EF4-FFF2-40B4-BE49-F238E27FC236}">
                <a16:creationId xmlns:a16="http://schemas.microsoft.com/office/drawing/2014/main" id="{9F3CA631-1C2C-2546-A841-B6D0FA4A84B3}"/>
              </a:ext>
            </a:extLst>
          </p:cNvPr>
          <p:cNvSpPr txBox="1">
            <a:spLocks noGrp="1"/>
          </p:cNvSpPr>
          <p:nvPr>
            <p:ph type="subTitle" idx="1" hasCustomPrompt="1"/>
          </p:nvPr>
        </p:nvSpPr>
        <p:spPr>
          <a:xfrm>
            <a:off x="6342524" y="3596723"/>
            <a:ext cx="4453736" cy="328400"/>
          </a:xfrm>
          <a:prstGeom prst="rect">
            <a:avLst/>
          </a:prstGeom>
        </p:spPr>
        <p:txBody>
          <a:bodyPr spcFirstLastPara="1" wrap="square" lIns="0" tIns="0" rIns="0" bIns="0" anchor="ctr" anchorCtr="0">
            <a:noAutofit/>
          </a:bodyPr>
          <a:lstStyle>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2667" b="1" i="0" u="none" strike="noStrike" smtClean="0">
                <a:solidFill>
                  <a:schemeClr val="bg1"/>
                </a:solidFill>
                <a:effectLst/>
                <a:latin typeface="Roboto Black" panose="02000000000000000000" pitchFamily="2" charset="0"/>
                <a:ea typeface="Roboto Black" panose="02000000000000000000" pitchFamily="2" charset="0"/>
                <a:cs typeface="Roboto Black" panose="02000000000000000000" pitchFamily="2" charset="0"/>
              </a:defRPr>
            </a:lvl1pPr>
            <a:lvl2pPr lvl="1">
              <a:spcBef>
                <a:spcPts val="0"/>
              </a:spcBef>
              <a:spcAft>
                <a:spcPts val="0"/>
              </a:spcAft>
              <a:buSzPts val="1100"/>
              <a:buNone/>
              <a:defRPr/>
            </a:lvl2pPr>
            <a:lvl3pPr lvl="2">
              <a:spcBef>
                <a:spcPts val="2133"/>
              </a:spcBef>
              <a:spcAft>
                <a:spcPts val="0"/>
              </a:spcAft>
              <a:buSzPts val="900"/>
              <a:buNone/>
              <a:defRPr/>
            </a:lvl3pPr>
            <a:lvl4pPr lvl="3">
              <a:spcBef>
                <a:spcPts val="2133"/>
              </a:spcBef>
              <a:spcAft>
                <a:spcPts val="0"/>
              </a:spcAft>
              <a:buSzPts val="900"/>
              <a:buNone/>
              <a:defRPr/>
            </a:lvl4pPr>
            <a:lvl5pPr lvl="4">
              <a:spcBef>
                <a:spcPts val="2133"/>
              </a:spcBef>
              <a:spcAft>
                <a:spcPts val="0"/>
              </a:spcAft>
              <a:buSzPts val="900"/>
              <a:buNone/>
              <a:defRPr/>
            </a:lvl5pPr>
            <a:lvl6pPr lvl="5">
              <a:spcBef>
                <a:spcPts val="2133"/>
              </a:spcBef>
              <a:spcAft>
                <a:spcPts val="0"/>
              </a:spcAft>
              <a:buSzPts val="900"/>
              <a:buNone/>
              <a:defRPr/>
            </a:lvl6pPr>
            <a:lvl7pPr lvl="6">
              <a:spcBef>
                <a:spcPts val="2133"/>
              </a:spcBef>
              <a:spcAft>
                <a:spcPts val="0"/>
              </a:spcAft>
              <a:buSzPts val="900"/>
              <a:buNone/>
              <a:defRPr/>
            </a:lvl7pPr>
            <a:lvl8pPr lvl="7">
              <a:spcBef>
                <a:spcPts val="2133"/>
              </a:spcBef>
              <a:spcAft>
                <a:spcPts val="0"/>
              </a:spcAft>
              <a:buSzPts val="900"/>
              <a:buNone/>
              <a:defRPr/>
            </a:lvl8pPr>
            <a:lvl9pPr lvl="8">
              <a:spcBef>
                <a:spcPts val="2133"/>
              </a:spcBef>
              <a:spcAft>
                <a:spcPts val="2133"/>
              </a:spcAft>
              <a:buSzPts val="900"/>
              <a:buNone/>
              <a:defRPr/>
            </a:lvl9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2667" b="1" i="0" u="none" strike="noStrike" kern="0" cap="none" spc="0" normalizeH="0" baseline="0" noProof="0">
                <a:ln>
                  <a:noFill/>
                </a:ln>
                <a:solidFill>
                  <a:srgbClr val="75B6D4"/>
                </a:solidFill>
                <a:effectLst/>
                <a:uLnTx/>
                <a:uFillTx/>
                <a:latin typeface="Roboto Black"/>
                <a:ea typeface="Roboto Black"/>
                <a:sym typeface="Roboto Black"/>
              </a:rPr>
              <a:t>Subtitle (Roboto, bold, 20)</a:t>
            </a:r>
            <a:endParaRPr kumimoji="0" lang="en-US" sz="2667" b="0" i="0" u="none" strike="noStrike" kern="0" cap="none" spc="0" normalizeH="0" baseline="0" noProof="0">
              <a:ln>
                <a:noFill/>
              </a:ln>
              <a:solidFill>
                <a:srgbClr val="75B6D4"/>
              </a:solidFill>
              <a:effectLst/>
              <a:uLnTx/>
              <a:uFillTx/>
              <a:latin typeface="Roboto Black"/>
              <a:ea typeface="Roboto Black"/>
              <a:sym typeface="Roboto Black"/>
            </a:endParaRPr>
          </a:p>
        </p:txBody>
      </p:sp>
      <p:pic>
        <p:nvPicPr>
          <p:cNvPr id="17" name="Google Shape;80;p20">
            <a:extLst>
              <a:ext uri="{FF2B5EF4-FFF2-40B4-BE49-F238E27FC236}">
                <a16:creationId xmlns:a16="http://schemas.microsoft.com/office/drawing/2014/main" id="{2B098CD4-D46B-C74E-B1D9-31CC9CC4E016}"/>
              </a:ext>
            </a:extLst>
          </p:cNvPr>
          <p:cNvPicPr preferRelativeResize="0"/>
          <p:nvPr/>
        </p:nvPicPr>
        <p:blipFill>
          <a:blip r:embed="rId3">
            <a:alphaModFix/>
          </a:blip>
          <a:stretch>
            <a:fillRect/>
          </a:stretch>
        </p:blipFill>
        <p:spPr>
          <a:xfrm>
            <a:off x="9099633" y="326633"/>
            <a:ext cx="1754400" cy="714467"/>
          </a:xfrm>
          <a:prstGeom prst="rect">
            <a:avLst/>
          </a:prstGeom>
          <a:noFill/>
          <a:ln>
            <a:noFill/>
          </a:ln>
        </p:spPr>
      </p:pic>
      <p:sp>
        <p:nvSpPr>
          <p:cNvPr id="19" name="Google Shape;81;p20">
            <a:extLst>
              <a:ext uri="{FF2B5EF4-FFF2-40B4-BE49-F238E27FC236}">
                <a16:creationId xmlns:a16="http://schemas.microsoft.com/office/drawing/2014/main" id="{D5BC3102-1E5A-7942-929B-B605C59DB14E}"/>
              </a:ext>
            </a:extLst>
          </p:cNvPr>
          <p:cNvSpPr/>
          <p:nvPr/>
        </p:nvSpPr>
        <p:spPr>
          <a:xfrm>
            <a:off x="9099633" y="-46333"/>
            <a:ext cx="1790800" cy="17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7439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D257-7BA2-6249-A6F8-53BF67ED9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28142-1374-0147-894A-54EB2F81BB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F09D110-51C6-5048-8FA4-AC16F81821F6}"/>
              </a:ext>
            </a:extLst>
          </p:cNvPr>
          <p:cNvSpPr>
            <a:spLocks noGrp="1"/>
          </p:cNvSpPr>
          <p:nvPr>
            <p:ph type="ftr" sz="quarter" idx="11"/>
          </p:nvPr>
        </p:nvSpPr>
        <p:spPr>
          <a:xfrm>
            <a:off x="298048" y="6503927"/>
            <a:ext cx="10515600" cy="365125"/>
          </a:xfrm>
        </p:spPr>
        <p:txBody>
          <a:bodyPr/>
          <a:lstStyle/>
          <a:p>
            <a:endParaRPr lang="en-US"/>
          </a:p>
        </p:txBody>
      </p:sp>
      <p:sp>
        <p:nvSpPr>
          <p:cNvPr id="6" name="Slide Number Placeholder 5">
            <a:extLst>
              <a:ext uri="{FF2B5EF4-FFF2-40B4-BE49-F238E27FC236}">
                <a16:creationId xmlns:a16="http://schemas.microsoft.com/office/drawing/2014/main" id="{53F787E0-ECD2-B546-812C-70765C128C03}"/>
              </a:ext>
            </a:extLst>
          </p:cNvPr>
          <p:cNvSpPr>
            <a:spLocks noGrp="1"/>
          </p:cNvSpPr>
          <p:nvPr>
            <p:ph type="sldNum" sz="quarter" idx="12"/>
          </p:nvPr>
        </p:nvSpPr>
        <p:spPr/>
        <p:txBody>
          <a:bodyPr/>
          <a:lstStyle/>
          <a:p>
            <a:fld id="{DF97A1F3-9583-904D-9718-8CB1E9E74287}" type="slidenum">
              <a:rPr lang="en-US" smtClean="0"/>
              <a:t>‹#›</a:t>
            </a:fld>
            <a:endParaRPr lang="en-US"/>
          </a:p>
        </p:txBody>
      </p:sp>
    </p:spTree>
    <p:extLst>
      <p:ext uri="{BB962C8B-B14F-4D97-AF65-F5344CB8AC3E}">
        <p14:creationId xmlns:p14="http://schemas.microsoft.com/office/powerpoint/2010/main" val="48510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 Blank background">
    <p:spTree>
      <p:nvGrpSpPr>
        <p:cNvPr id="1" name=""/>
        <p:cNvGrpSpPr/>
        <p:nvPr/>
      </p:nvGrpSpPr>
      <p:grpSpPr>
        <a:xfrm>
          <a:off x="0" y="0"/>
          <a:ext cx="0" cy="0"/>
          <a:chOff x="0" y="0"/>
          <a:chExt cx="0" cy="0"/>
        </a:xfrm>
      </p:grpSpPr>
      <p:cxnSp>
        <p:nvCxnSpPr>
          <p:cNvPr id="5" name="Google Shape;184;p25">
            <a:extLst>
              <a:ext uri="{FF2B5EF4-FFF2-40B4-BE49-F238E27FC236}">
                <a16:creationId xmlns:a16="http://schemas.microsoft.com/office/drawing/2014/main" id="{AC82D597-5D32-45D4-A94F-D6BC7782171B}"/>
              </a:ext>
            </a:extLst>
          </p:cNvPr>
          <p:cNvCxnSpPr>
            <a:cxnSpLocks/>
          </p:cNvCxnSpPr>
          <p:nvPr userDrawn="1"/>
        </p:nvCxnSpPr>
        <p:spPr>
          <a:xfrm>
            <a:off x="494400" y="1215367"/>
            <a:ext cx="11209000" cy="0"/>
          </a:xfrm>
          <a:prstGeom prst="straightConnector1">
            <a:avLst/>
          </a:prstGeom>
          <a:noFill/>
          <a:ln w="19050" cap="flat" cmpd="sng">
            <a:solidFill>
              <a:schemeClr val="dk1"/>
            </a:solidFill>
            <a:prstDash val="solid"/>
            <a:round/>
            <a:headEnd type="none" w="med" len="med"/>
            <a:tailEnd type="none" w="med" len="med"/>
          </a:ln>
        </p:spPr>
      </p:cxnSp>
      <p:sp>
        <p:nvSpPr>
          <p:cNvPr id="7" name="Google Shape;155;p23">
            <a:extLst>
              <a:ext uri="{FF2B5EF4-FFF2-40B4-BE49-F238E27FC236}">
                <a16:creationId xmlns:a16="http://schemas.microsoft.com/office/drawing/2014/main" id="{7BD8C308-6BF7-449C-875A-B2E981B23EA6}"/>
              </a:ext>
            </a:extLst>
          </p:cNvPr>
          <p:cNvSpPr/>
          <p:nvPr userDrawn="1"/>
        </p:nvSpPr>
        <p:spPr>
          <a:xfrm>
            <a:off x="1" y="6480600"/>
            <a:ext cx="12192000"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cxnSp>
        <p:nvCxnSpPr>
          <p:cNvPr id="8" name="Google Shape;157;p23">
            <a:extLst>
              <a:ext uri="{FF2B5EF4-FFF2-40B4-BE49-F238E27FC236}">
                <a16:creationId xmlns:a16="http://schemas.microsoft.com/office/drawing/2014/main" id="{C46DD9BB-83B7-43A4-B92F-5A547F2CCD2C}"/>
              </a:ext>
            </a:extLst>
          </p:cNvPr>
          <p:cNvCxnSpPr/>
          <p:nvPr userDrawn="1"/>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9" name="Google Shape;158;p23">
            <a:extLst>
              <a:ext uri="{FF2B5EF4-FFF2-40B4-BE49-F238E27FC236}">
                <a16:creationId xmlns:a16="http://schemas.microsoft.com/office/drawing/2014/main" id="{1724B499-718A-4C50-95A6-CBDB4A665861}"/>
              </a:ext>
            </a:extLst>
          </p:cNvPr>
          <p:cNvSpPr txBox="1"/>
          <p:nvPr userDrawn="1"/>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0" name="Google Shape;156;p23">
            <a:extLst>
              <a:ext uri="{FF2B5EF4-FFF2-40B4-BE49-F238E27FC236}">
                <a16:creationId xmlns:a16="http://schemas.microsoft.com/office/drawing/2014/main" id="{1CD65512-E9EC-45FF-837B-C77842A0D7A2}"/>
              </a:ext>
            </a:extLst>
          </p:cNvPr>
          <p:cNvSpPr txBox="1">
            <a:spLocks/>
          </p:cNvSpPr>
          <p:nvPr userDrawn="1"/>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
        <p:nvSpPr>
          <p:cNvPr id="11" name="Footer Placeholder 4">
            <a:extLst>
              <a:ext uri="{FF2B5EF4-FFF2-40B4-BE49-F238E27FC236}">
                <a16:creationId xmlns:a16="http://schemas.microsoft.com/office/drawing/2014/main" id="{E5D68101-0D93-47B0-AD24-F3C97E542E16}"/>
              </a:ext>
            </a:extLst>
          </p:cNvPr>
          <p:cNvSpPr>
            <a:spLocks noGrp="1"/>
          </p:cNvSpPr>
          <p:nvPr>
            <p:ph type="ftr" sz="quarter" idx="3"/>
          </p:nvPr>
        </p:nvSpPr>
        <p:spPr>
          <a:xfrm>
            <a:off x="478366" y="6217623"/>
            <a:ext cx="11235268" cy="248796"/>
          </a:xfrm>
          <a:prstGeom prst="rect">
            <a:avLst/>
          </a:prstGeom>
        </p:spPr>
        <p:txBody>
          <a:bodyPr vert="horz" lIns="0" tIns="45720" rIns="91440" bIns="45720" rtlCol="0" anchor="ctr"/>
          <a:lstStyle>
            <a:lvl1pPr algn="l">
              <a:defRPr sz="1067" b="0">
                <a:solidFill>
                  <a:schemeClr val="tx1">
                    <a:tint val="75000"/>
                  </a:schemeClr>
                </a:solidFill>
                <a:latin typeface="+mn-lt"/>
              </a:defRPr>
            </a:lvl1pPr>
          </a:lstStyle>
          <a:p>
            <a:endParaRPr lang="en-US"/>
          </a:p>
        </p:txBody>
      </p:sp>
      <p:sp>
        <p:nvSpPr>
          <p:cNvPr id="3" name="Title 2">
            <a:extLst>
              <a:ext uri="{FF2B5EF4-FFF2-40B4-BE49-F238E27FC236}">
                <a16:creationId xmlns:a16="http://schemas.microsoft.com/office/drawing/2014/main" id="{E1DABDD6-D4A1-4C7C-8E8C-9803B38DFF1A}"/>
              </a:ext>
            </a:extLst>
          </p:cNvPr>
          <p:cNvSpPr>
            <a:spLocks noGrp="1"/>
          </p:cNvSpPr>
          <p:nvPr>
            <p:ph type="title" hasCustomPrompt="1"/>
          </p:nvPr>
        </p:nvSpPr>
        <p:spPr>
          <a:xfrm>
            <a:off x="493184" y="533400"/>
            <a:ext cx="11209000" cy="577851"/>
          </a:xfrm>
        </p:spPr>
        <p:txBody>
          <a:bodyPr lIns="0" tIns="0" rIns="0" bIns="0"/>
          <a:lstStyle/>
          <a:p>
            <a:pPr lvl="0"/>
            <a:r>
              <a:rPr lang="en-US"/>
              <a:t>Title (Roboto, black, 28pt)</a:t>
            </a:r>
          </a:p>
        </p:txBody>
      </p:sp>
    </p:spTree>
    <p:extLst>
      <p:ext uri="{BB962C8B-B14F-4D97-AF65-F5344CB8AC3E}">
        <p14:creationId xmlns:p14="http://schemas.microsoft.com/office/powerpoint/2010/main" val="3556433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DD0B48C-D978-B2E0-E14A-48899E30175A}"/>
              </a:ext>
            </a:extLst>
          </p:cNvPr>
          <p:cNvGraphicFramePr>
            <a:graphicFrameLocks noChangeAspect="1"/>
          </p:cNvGraphicFramePr>
          <p:nvPr>
            <p:custDataLst>
              <p:tags r:id="rId3"/>
            </p:custDataLst>
            <p:extLst>
              <p:ext uri="{D42A27DB-BD31-4B8C-83A1-F6EECF244321}">
                <p14:modId xmlns:p14="http://schemas.microsoft.com/office/powerpoint/2010/main" val="1405551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3"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DDD0B48C-D978-B2E0-E14A-48899E30175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Freeform: Shape 14">
            <a:extLst>
              <a:ext uri="{FF2B5EF4-FFF2-40B4-BE49-F238E27FC236}">
                <a16:creationId xmlns:a16="http://schemas.microsoft.com/office/drawing/2014/main" id="{4365851F-B219-A9E8-EF32-CFD56B30E899}"/>
              </a:ext>
            </a:extLst>
          </p:cNvPr>
          <p:cNvSpPr/>
          <p:nvPr userDrawn="1"/>
        </p:nvSpPr>
        <p:spPr>
          <a:xfrm>
            <a:off x="5279642" y="1196975"/>
            <a:ext cx="6912359" cy="5661025"/>
          </a:xfrm>
          <a:custGeom>
            <a:avLst/>
            <a:gdLst>
              <a:gd name="connsiteX0" fmla="*/ 1283599 w 6912359"/>
              <a:gd name="connsiteY0" fmla="*/ 365 h 5661025"/>
              <a:gd name="connsiteX1" fmla="*/ 1373350 w 6912359"/>
              <a:gd name="connsiteY1" fmla="*/ 5762 h 5661025"/>
              <a:gd name="connsiteX2" fmla="*/ 6912359 w 6912359"/>
              <a:gd name="connsiteY2" fmla="*/ 911948 h 5661025"/>
              <a:gd name="connsiteX3" fmla="*/ 6912359 w 6912359"/>
              <a:gd name="connsiteY3" fmla="*/ 5661025 h 5661025"/>
              <a:gd name="connsiteX4" fmla="*/ 0 w 6912359"/>
              <a:gd name="connsiteY4" fmla="*/ 5661025 h 5661025"/>
              <a:gd name="connsiteX5" fmla="*/ 865238 w 6912359"/>
              <a:gd name="connsiteY5" fmla="*/ 370489 h 5661025"/>
              <a:gd name="connsiteX6" fmla="*/ 1283599 w 6912359"/>
              <a:gd name="connsiteY6" fmla="*/ 365 h 566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2359" h="5661025">
                <a:moveTo>
                  <a:pt x="1283599" y="365"/>
                </a:moveTo>
                <a:cubicBezTo>
                  <a:pt x="1313044" y="-828"/>
                  <a:pt x="1343073" y="890"/>
                  <a:pt x="1373350" y="5762"/>
                </a:cubicBezTo>
                <a:lnTo>
                  <a:pt x="6912359" y="911948"/>
                </a:lnTo>
                <a:lnTo>
                  <a:pt x="6912359" y="5661025"/>
                </a:lnTo>
                <a:lnTo>
                  <a:pt x="0" y="5661025"/>
                </a:lnTo>
                <a:lnTo>
                  <a:pt x="865238" y="370489"/>
                </a:lnTo>
                <a:cubicBezTo>
                  <a:pt x="899954" y="159761"/>
                  <a:pt x="1077489" y="8721"/>
                  <a:pt x="1283599" y="365"/>
                </a:cubicBezTo>
                <a:close/>
              </a:path>
            </a:pathLst>
          </a:custGeom>
          <a:solidFill>
            <a:schemeClr val="tx2"/>
          </a:solidFill>
          <a:ln w="6471"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42D66AE2-0A96-D53C-5692-E34CF8C1ADBC}"/>
              </a:ext>
            </a:extLst>
          </p:cNvPr>
          <p:cNvSpPr>
            <a:spLocks noGrp="1"/>
          </p:cNvSpPr>
          <p:nvPr>
            <p:ph type="pic" sz="quarter" idx="17" hasCustomPrompt="1"/>
          </p:nvPr>
        </p:nvSpPr>
        <p:spPr>
          <a:xfrm>
            <a:off x="0" y="0"/>
            <a:ext cx="5864229" cy="6858000"/>
          </a:xfrm>
          <a:custGeom>
            <a:avLst/>
            <a:gdLst>
              <a:gd name="connsiteX0" fmla="*/ 0 w 5864229"/>
              <a:gd name="connsiteY0" fmla="*/ 0 h 6858000"/>
              <a:gd name="connsiteX1" fmla="*/ 5864229 w 5864229"/>
              <a:gd name="connsiteY1" fmla="*/ 0 h 6858000"/>
              <a:gd name="connsiteX2" fmla="*/ 4955615 w 5864229"/>
              <a:gd name="connsiteY2" fmla="*/ 5555766 h 6858000"/>
              <a:gd name="connsiteX3" fmla="*/ 4358275 w 5864229"/>
              <a:gd name="connsiteY3" fmla="*/ 5984541 h 6858000"/>
              <a:gd name="connsiteX4" fmla="*/ 1 w 5864229"/>
              <a:gd name="connsiteY4" fmla="*/ 5271525 h 6858000"/>
              <a:gd name="connsiteX5" fmla="*/ 1 w 5864229"/>
              <a:gd name="connsiteY5" fmla="*/ 6858000 h 6858000"/>
              <a:gd name="connsiteX6" fmla="*/ 0 w 58642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4229" h="6858000">
                <a:moveTo>
                  <a:pt x="0" y="0"/>
                </a:moveTo>
                <a:lnTo>
                  <a:pt x="5864229" y="0"/>
                </a:lnTo>
                <a:lnTo>
                  <a:pt x="4955615" y="5555766"/>
                </a:lnTo>
                <a:cubicBezTo>
                  <a:pt x="4910610" y="5841344"/>
                  <a:pt x="4641399" y="6031183"/>
                  <a:pt x="4358275" y="5984541"/>
                </a:cubicBezTo>
                <a:lnTo>
                  <a:pt x="1" y="5271525"/>
                </a:lnTo>
                <a:lnTo>
                  <a:pt x="1" y="6858000"/>
                </a:lnTo>
                <a:lnTo>
                  <a:pt x="0" y="6858000"/>
                </a:lnTo>
                <a:close/>
              </a:path>
            </a:pathLst>
          </a:custGeom>
          <a:solidFill>
            <a:schemeClr val="accent2"/>
          </a:solidFill>
        </p:spPr>
        <p:txBody>
          <a:bodyPr wrap="square" lIns="72000" bIns="936000" anchor="ctr" anchorCtr="0">
            <a:noAutofit/>
          </a:bodyPr>
          <a:lstStyle>
            <a:lvl1pPr marL="0" indent="0" algn="ctr">
              <a:buNone/>
              <a:defRPr sz="1400">
                <a:solidFill>
                  <a:schemeClr val="tx1"/>
                </a:solidFill>
              </a:defRPr>
            </a:lvl1pPr>
          </a:lstStyle>
          <a:p>
            <a:r>
              <a:rPr lang="en-US"/>
              <a:t>Click on the icon to add an image inside the placeholder.</a:t>
            </a:r>
          </a:p>
        </p:txBody>
      </p:sp>
      <p:sp>
        <p:nvSpPr>
          <p:cNvPr id="2" name="Title 1">
            <a:extLst>
              <a:ext uri="{FF2B5EF4-FFF2-40B4-BE49-F238E27FC236}">
                <a16:creationId xmlns:a16="http://schemas.microsoft.com/office/drawing/2014/main" id="{457CBF33-48B4-A8F6-359B-B0F36CB027A5}"/>
              </a:ext>
            </a:extLst>
          </p:cNvPr>
          <p:cNvSpPr>
            <a:spLocks noGrp="1"/>
          </p:cNvSpPr>
          <p:nvPr>
            <p:ph type="ctrTitle"/>
          </p:nvPr>
        </p:nvSpPr>
        <p:spPr>
          <a:xfrm>
            <a:off x="6095999" y="2042314"/>
            <a:ext cx="5638799" cy="2100359"/>
          </a:xfrm>
        </p:spPr>
        <p:txBody>
          <a:bodyPr vert="horz" lIns="108000" anchor="b"/>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4A9ACD1-947C-4891-6344-5049B8DEC655}"/>
              </a:ext>
            </a:extLst>
          </p:cNvPr>
          <p:cNvSpPr>
            <a:spLocks noGrp="1"/>
          </p:cNvSpPr>
          <p:nvPr>
            <p:ph type="subTitle" idx="1"/>
          </p:nvPr>
        </p:nvSpPr>
        <p:spPr>
          <a:xfrm>
            <a:off x="6095999" y="4216820"/>
            <a:ext cx="5638802" cy="799226"/>
          </a:xfrm>
        </p:spPr>
        <p:txBody>
          <a:bodyPr lIns="108000"/>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icon&#10;&#10;Description automatically generated">
            <a:extLst>
              <a:ext uri="{FF2B5EF4-FFF2-40B4-BE49-F238E27FC236}">
                <a16:creationId xmlns:a16="http://schemas.microsoft.com/office/drawing/2014/main" id="{CCF9361D-D7A2-112B-1204-8239B9A21D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36" name="Text Placeholder 35">
            <a:extLst>
              <a:ext uri="{FF2B5EF4-FFF2-40B4-BE49-F238E27FC236}">
                <a16:creationId xmlns:a16="http://schemas.microsoft.com/office/drawing/2014/main" id="{D08B5EFD-53C4-4EB9-28F8-C98C9F7256AA}"/>
              </a:ext>
            </a:extLst>
          </p:cNvPr>
          <p:cNvSpPr>
            <a:spLocks noGrp="1"/>
          </p:cNvSpPr>
          <p:nvPr>
            <p:ph type="body" sz="quarter" idx="15" hasCustomPrompt="1"/>
          </p:nvPr>
        </p:nvSpPr>
        <p:spPr>
          <a:xfrm>
            <a:off x="6095999" y="5286732"/>
            <a:ext cx="5638800" cy="685800"/>
          </a:xfrm>
        </p:spPr>
        <p:txBody>
          <a:bodyPr lIns="108000" anchor="ctr" anchorCtr="0"/>
          <a:lstStyle>
            <a:lvl1pPr marL="0" indent="0">
              <a:buNone/>
              <a:defRPr sz="2000" b="1">
                <a:solidFill>
                  <a:srgbClr val="F99303"/>
                </a:solidFill>
              </a:defRPr>
            </a:lvl1pPr>
          </a:lstStyle>
          <a:p>
            <a:pPr lvl="0"/>
            <a:r>
              <a:rPr lang="en-US"/>
              <a:t>Date &amp; other information</a:t>
            </a:r>
          </a:p>
        </p:txBody>
      </p:sp>
      <p:graphicFrame>
        <p:nvGraphicFramePr>
          <p:cNvPr id="12" name="Object 11" hidden="1">
            <a:extLst>
              <a:ext uri="{FF2B5EF4-FFF2-40B4-BE49-F238E27FC236}">
                <a16:creationId xmlns:a16="http://schemas.microsoft.com/office/drawing/2014/main" id="{3C47C445-AA0A-4117-8E83-5A5294ED587C}"/>
              </a:ext>
            </a:extLst>
          </p:cNvPr>
          <p:cNvGraphicFramePr>
            <a:graphicFrameLocks noChangeAspect="1"/>
          </p:cNvGraphicFramePr>
          <p:nvPr userDrawn="1">
            <p:custDataLst>
              <p:tags r:id="rId4"/>
            </p:custDataLst>
            <p:extLst>
              <p:ext uri="{D42A27DB-BD31-4B8C-83A1-F6EECF244321}">
                <p14:modId xmlns:p14="http://schemas.microsoft.com/office/powerpoint/2010/main" val="239630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4" name="think-cell Slide" r:id="rId9" imgW="306" imgH="306" progId="TCLayout.ActiveDocument.1">
                  <p:embed/>
                </p:oleObj>
              </mc:Choice>
              <mc:Fallback>
                <p:oleObj name="think-cell Slide" r:id="rId9" imgW="306" imgH="306" progId="TCLayout.ActiveDocument.1">
                  <p:embed/>
                  <p:pic>
                    <p:nvPicPr>
                      <p:cNvPr id="12" name="Object 11" hidden="1">
                        <a:extLst>
                          <a:ext uri="{FF2B5EF4-FFF2-40B4-BE49-F238E27FC236}">
                            <a16:creationId xmlns:a16="http://schemas.microsoft.com/office/drawing/2014/main" id="{3C47C445-AA0A-4117-8E83-5A5294ED587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4" name="Picture 13" descr="A picture containing icon&#10;&#10;Description automatically generated">
            <a:extLst>
              <a:ext uri="{FF2B5EF4-FFF2-40B4-BE49-F238E27FC236}">
                <a16:creationId xmlns:a16="http://schemas.microsoft.com/office/drawing/2014/main" id="{33A09241-D0C5-CF4F-4045-265820744F9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4" name="Date Placeholder 3">
            <a:extLst>
              <a:ext uri="{FF2B5EF4-FFF2-40B4-BE49-F238E27FC236}">
                <a16:creationId xmlns:a16="http://schemas.microsoft.com/office/drawing/2014/main" id="{FE444F70-1DCF-91F6-072D-083F100EFF15}"/>
              </a:ext>
            </a:extLst>
          </p:cNvPr>
          <p:cNvSpPr>
            <a:spLocks noGrp="1"/>
          </p:cNvSpPr>
          <p:nvPr>
            <p:ph type="dt" sz="half" idx="18"/>
          </p:nvPr>
        </p:nvSpPr>
        <p:spPr/>
        <p:txBody>
          <a:body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E89294FE-F307-9E03-75EB-1537B4C1B8B2}"/>
              </a:ext>
            </a:extLst>
          </p:cNvPr>
          <p:cNvSpPr>
            <a:spLocks noGrp="1"/>
          </p:cNvSpPr>
          <p:nvPr>
            <p:ph type="ftr" sz="quarter" idx="19"/>
          </p:nvPr>
        </p:nvSpPr>
        <p:spPr>
          <a:xfrm>
            <a:off x="6096000" y="6254713"/>
            <a:ext cx="5638798" cy="490253"/>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78F02EA-AA64-6DD0-F345-4D531B084B49}"/>
              </a:ext>
            </a:extLst>
          </p:cNvPr>
          <p:cNvSpPr>
            <a:spLocks noGrp="1"/>
          </p:cNvSpPr>
          <p:nvPr>
            <p:ph type="sldNum" sz="quarter" idx="20"/>
          </p:nvPr>
        </p:nvSpPr>
        <p:spPr/>
        <p:txBody>
          <a:bodyPr/>
          <a:lstStyle>
            <a:lvl1pPr>
              <a:defRPr>
                <a:solidFill>
                  <a:schemeClr val="bg1"/>
                </a:solidFill>
              </a:defRPr>
            </a:lvl1p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32252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1E96A6B-5B0D-F43D-8276-ADD5E8AE09D7}"/>
              </a:ext>
            </a:extLst>
          </p:cNvPr>
          <p:cNvSpPr/>
          <p:nvPr userDrawn="1"/>
        </p:nvSpPr>
        <p:spPr>
          <a:xfrm>
            <a:off x="0" y="0"/>
            <a:ext cx="12192001" cy="6858002"/>
          </a:xfrm>
          <a:custGeom>
            <a:avLst/>
            <a:gdLst>
              <a:gd name="connsiteX0" fmla="*/ 12192000 w 12192001"/>
              <a:gd name="connsiteY0" fmla="*/ 2752968 h 6858002"/>
              <a:gd name="connsiteX1" fmla="*/ 12192001 w 12192001"/>
              <a:gd name="connsiteY1" fmla="*/ 2752968 h 6858002"/>
              <a:gd name="connsiteX2" fmla="*/ 12192001 w 12192001"/>
              <a:gd name="connsiteY2" fmla="*/ 6858002 h 6858002"/>
              <a:gd name="connsiteX3" fmla="*/ 4930076 w 12192001"/>
              <a:gd name="connsiteY3" fmla="*/ 6858001 h 6858002"/>
              <a:gd name="connsiteX4" fmla="*/ 4930077 w 12192001"/>
              <a:gd name="connsiteY4" fmla="*/ 6858000 h 6858002"/>
              <a:gd name="connsiteX5" fmla="*/ 12192000 w 12192001"/>
              <a:gd name="connsiteY5" fmla="*/ 6858000 h 6858002"/>
              <a:gd name="connsiteX6" fmla="*/ 0 w 12192001"/>
              <a:gd name="connsiteY6" fmla="*/ 0 h 6858002"/>
              <a:gd name="connsiteX7" fmla="*/ 12192000 w 12192001"/>
              <a:gd name="connsiteY7" fmla="*/ 0 h 6858002"/>
              <a:gd name="connsiteX8" fmla="*/ 12192000 w 12192001"/>
              <a:gd name="connsiteY8" fmla="*/ 2752968 h 6858002"/>
              <a:gd name="connsiteX9" fmla="*/ 7533925 w 12192001"/>
              <a:gd name="connsiteY9" fmla="*/ 1231090 h 6858002"/>
              <a:gd name="connsiteX10" fmla="*/ 7390037 w 12192001"/>
              <a:gd name="connsiteY10" fmla="*/ 1199353 h 6858002"/>
              <a:gd name="connsiteX11" fmla="*/ 7264676 w 12192001"/>
              <a:gd name="connsiteY11" fmla="*/ 1195577 h 6858002"/>
              <a:gd name="connsiteX12" fmla="*/ 6616276 w 12192001"/>
              <a:gd name="connsiteY12" fmla="*/ 1696019 h 6858002"/>
              <a:gd name="connsiteX13" fmla="*/ 4930077 w 12192001"/>
              <a:gd name="connsiteY13" fmla="*/ 6858000 h 6858002"/>
              <a:gd name="connsiteX14" fmla="*/ 0 w 12192001"/>
              <a:gd name="connsiteY14"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6858002">
                <a:moveTo>
                  <a:pt x="12192000" y="2752968"/>
                </a:moveTo>
                <a:lnTo>
                  <a:pt x="12192001" y="2752968"/>
                </a:lnTo>
                <a:lnTo>
                  <a:pt x="12192001" y="6858002"/>
                </a:lnTo>
                <a:lnTo>
                  <a:pt x="4930076" y="6858001"/>
                </a:lnTo>
                <a:lnTo>
                  <a:pt x="4930077" y="6858000"/>
                </a:lnTo>
                <a:lnTo>
                  <a:pt x="12192000" y="6858000"/>
                </a:lnTo>
                <a:close/>
                <a:moveTo>
                  <a:pt x="0" y="0"/>
                </a:moveTo>
                <a:lnTo>
                  <a:pt x="12192000" y="0"/>
                </a:lnTo>
                <a:lnTo>
                  <a:pt x="12192000" y="2752968"/>
                </a:lnTo>
                <a:lnTo>
                  <a:pt x="7533925" y="1231090"/>
                </a:lnTo>
                <a:cubicBezTo>
                  <a:pt x="7486243" y="1215454"/>
                  <a:pt x="7438072" y="1204971"/>
                  <a:pt x="7390037" y="1199353"/>
                </a:cubicBezTo>
                <a:cubicBezTo>
                  <a:pt x="7348005" y="1194436"/>
                  <a:pt x="7306078" y="1193242"/>
                  <a:pt x="7264676" y="1195577"/>
                </a:cubicBezTo>
                <a:cubicBezTo>
                  <a:pt x="6974857" y="1211916"/>
                  <a:pt x="6710722" y="1401105"/>
                  <a:pt x="6616276" y="1696019"/>
                </a:cubicBezTo>
                <a:lnTo>
                  <a:pt x="493007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3" name="Object 12" hidden="1">
            <a:extLst>
              <a:ext uri="{FF2B5EF4-FFF2-40B4-BE49-F238E27FC236}">
                <a16:creationId xmlns:a16="http://schemas.microsoft.com/office/drawing/2014/main" id="{50BBB068-ABD8-6FA3-2B10-341AE0C2AA06}"/>
              </a:ext>
            </a:extLst>
          </p:cNvPr>
          <p:cNvGraphicFramePr>
            <a:graphicFrameLocks noChangeAspect="1"/>
          </p:cNvGraphicFramePr>
          <p:nvPr>
            <p:custDataLst>
              <p:tags r:id="rId3"/>
            </p:custDataLst>
            <p:extLst>
              <p:ext uri="{D42A27DB-BD31-4B8C-83A1-F6EECF244321}">
                <p14:modId xmlns:p14="http://schemas.microsoft.com/office/powerpoint/2010/main" val="255500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0" name="think-cell Slide" r:id="rId5" imgW="306" imgH="306" progId="TCLayout.ActiveDocument.1">
                  <p:embed/>
                </p:oleObj>
              </mc:Choice>
              <mc:Fallback>
                <p:oleObj name="think-cell Slide" r:id="rId5" imgW="306" imgH="306" progId="TCLayout.ActiveDocument.1">
                  <p:embed/>
                  <p:pic>
                    <p:nvPicPr>
                      <p:cNvPr id="13" name="Object 12" hidden="1">
                        <a:extLst>
                          <a:ext uri="{FF2B5EF4-FFF2-40B4-BE49-F238E27FC236}">
                            <a16:creationId xmlns:a16="http://schemas.microsoft.com/office/drawing/2014/main" id="{50BBB068-ABD8-6FA3-2B10-341AE0C2AA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descr="A picture containing icon&#10;&#10;Description automatically generated">
            <a:extLst>
              <a:ext uri="{FF2B5EF4-FFF2-40B4-BE49-F238E27FC236}">
                <a16:creationId xmlns:a16="http://schemas.microsoft.com/office/drawing/2014/main" id="{CCF9361D-D7A2-112B-1204-8239B9A21D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FD3BC451-F935-D134-7E64-8FFC7AFB05C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2" name="Title 1">
            <a:extLst>
              <a:ext uri="{FF2B5EF4-FFF2-40B4-BE49-F238E27FC236}">
                <a16:creationId xmlns:a16="http://schemas.microsoft.com/office/drawing/2014/main" id="{457CBF33-48B4-A8F6-359B-B0F36CB027A5}"/>
              </a:ext>
            </a:extLst>
          </p:cNvPr>
          <p:cNvSpPr>
            <a:spLocks noGrp="1"/>
          </p:cNvSpPr>
          <p:nvPr>
            <p:ph type="ctrTitle"/>
          </p:nvPr>
        </p:nvSpPr>
        <p:spPr>
          <a:xfrm>
            <a:off x="467755" y="471831"/>
            <a:ext cx="5659917" cy="2100359"/>
          </a:xfrm>
        </p:spPr>
        <p:txBody>
          <a:bodyPr vert="horz" anchor="b"/>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4A9ACD1-947C-4891-6344-5049B8DEC655}"/>
              </a:ext>
            </a:extLst>
          </p:cNvPr>
          <p:cNvSpPr>
            <a:spLocks noGrp="1"/>
          </p:cNvSpPr>
          <p:nvPr>
            <p:ph type="subTitle" idx="1"/>
          </p:nvPr>
        </p:nvSpPr>
        <p:spPr>
          <a:xfrm>
            <a:off x="467755" y="2605114"/>
            <a:ext cx="5638800" cy="707875"/>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Text Placeholder 35">
            <a:extLst>
              <a:ext uri="{FF2B5EF4-FFF2-40B4-BE49-F238E27FC236}">
                <a16:creationId xmlns:a16="http://schemas.microsoft.com/office/drawing/2014/main" id="{D08B5EFD-53C4-4EB9-28F8-C98C9F7256AA}"/>
              </a:ext>
            </a:extLst>
          </p:cNvPr>
          <p:cNvSpPr>
            <a:spLocks noGrp="1"/>
          </p:cNvSpPr>
          <p:nvPr>
            <p:ph type="body" sz="quarter" idx="15" hasCustomPrompt="1"/>
          </p:nvPr>
        </p:nvSpPr>
        <p:spPr>
          <a:xfrm>
            <a:off x="467755" y="3345913"/>
            <a:ext cx="5638800" cy="685800"/>
          </a:xfrm>
        </p:spPr>
        <p:txBody>
          <a:bodyPr anchor="ctr" anchorCtr="0"/>
          <a:lstStyle>
            <a:lvl1pPr marL="0" indent="0">
              <a:buNone/>
              <a:defRPr sz="2000" b="1">
                <a:solidFill>
                  <a:schemeClr val="accent1"/>
                </a:solidFill>
              </a:defRPr>
            </a:lvl1pPr>
          </a:lstStyle>
          <a:p>
            <a:pPr lvl="0"/>
            <a:r>
              <a:rPr lang="en-US"/>
              <a:t>Date &amp; other information</a:t>
            </a:r>
          </a:p>
        </p:txBody>
      </p:sp>
      <p:sp>
        <p:nvSpPr>
          <p:cNvPr id="20" name="Picture Placeholder 19">
            <a:extLst>
              <a:ext uri="{FF2B5EF4-FFF2-40B4-BE49-F238E27FC236}">
                <a16:creationId xmlns:a16="http://schemas.microsoft.com/office/drawing/2014/main" id="{20DA6A39-1C0B-7809-7D89-5B99932EBBAE}"/>
              </a:ext>
            </a:extLst>
          </p:cNvPr>
          <p:cNvSpPr>
            <a:spLocks noGrp="1"/>
          </p:cNvSpPr>
          <p:nvPr>
            <p:ph type="pic" sz="quarter" idx="16" hasCustomPrompt="1"/>
          </p:nvPr>
        </p:nvSpPr>
        <p:spPr>
          <a:xfrm>
            <a:off x="5739096" y="1135033"/>
            <a:ext cx="7367200" cy="5722968"/>
          </a:xfrm>
          <a:custGeom>
            <a:avLst/>
            <a:gdLst>
              <a:gd name="connsiteX0" fmla="*/ 1827326 w 7367200"/>
              <a:gd name="connsiteY0" fmla="*/ 587241 h 5722968"/>
              <a:gd name="connsiteX1" fmla="*/ 1954927 w 7367200"/>
              <a:gd name="connsiteY1" fmla="*/ 606483 h 5722968"/>
              <a:gd name="connsiteX2" fmla="*/ 6452904 w 7367200"/>
              <a:gd name="connsiteY2" fmla="*/ 1747180 h 5722968"/>
              <a:gd name="connsiteX3" fmla="*/ 6452904 w 7367200"/>
              <a:gd name="connsiteY3" fmla="*/ 5722968 h 5722968"/>
              <a:gd name="connsiteX4" fmla="*/ 0 w 7367200"/>
              <a:gd name="connsiteY4" fmla="*/ 5722967 h 5722968"/>
              <a:gd name="connsiteX5" fmla="*/ 1180524 w 7367200"/>
              <a:gd name="connsiteY5" fmla="*/ 1066875 h 5722968"/>
              <a:gd name="connsiteX6" fmla="*/ 1827326 w 7367200"/>
              <a:gd name="connsiteY6" fmla="*/ 587241 h 5722968"/>
              <a:gd name="connsiteX7" fmla="*/ 7367199 w 7367200"/>
              <a:gd name="connsiteY7" fmla="*/ 0 h 5722968"/>
              <a:gd name="connsiteX8" fmla="*/ 7367200 w 7367200"/>
              <a:gd name="connsiteY8" fmla="*/ 0 h 5722968"/>
              <a:gd name="connsiteX9" fmla="*/ 7361847 w 7367200"/>
              <a:gd name="connsiteY9" fmla="*/ 61941 h 5722968"/>
              <a:gd name="connsiteX10" fmla="*/ 7361846 w 7367200"/>
              <a:gd name="connsiteY10" fmla="*/ 61941 h 572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7200" h="5722968">
                <a:moveTo>
                  <a:pt x="1827326" y="587241"/>
                </a:moveTo>
                <a:cubicBezTo>
                  <a:pt x="1869630" y="589316"/>
                  <a:pt x="1912341" y="595633"/>
                  <a:pt x="1954927" y="606483"/>
                </a:cubicBezTo>
                <a:lnTo>
                  <a:pt x="6452904" y="1747180"/>
                </a:lnTo>
                <a:lnTo>
                  <a:pt x="6452904" y="5722968"/>
                </a:lnTo>
                <a:lnTo>
                  <a:pt x="0" y="5722967"/>
                </a:lnTo>
                <a:lnTo>
                  <a:pt x="1180524" y="1066875"/>
                </a:lnTo>
                <a:cubicBezTo>
                  <a:pt x="1254954" y="766000"/>
                  <a:pt x="1531192" y="572711"/>
                  <a:pt x="1827326" y="587241"/>
                </a:cubicBezTo>
                <a:close/>
                <a:moveTo>
                  <a:pt x="7367199" y="0"/>
                </a:moveTo>
                <a:lnTo>
                  <a:pt x="7367200" y="0"/>
                </a:lnTo>
                <a:lnTo>
                  <a:pt x="7361847" y="61941"/>
                </a:lnTo>
                <a:lnTo>
                  <a:pt x="7361846" y="61941"/>
                </a:lnTo>
                <a:close/>
              </a:path>
            </a:pathLst>
          </a:custGeom>
          <a:solidFill>
            <a:schemeClr val="bg2"/>
          </a:solidFill>
        </p:spPr>
        <p:txBody>
          <a:bodyPr wrap="square" lIns="72000" tIns="1188000" anchor="ctr" anchorCtr="0">
            <a:noAutofit/>
          </a:bodyPr>
          <a:lstStyle>
            <a:lvl1pPr marL="0" indent="0" algn="ctr">
              <a:buNone/>
              <a:defRPr/>
            </a:lvl1pPr>
          </a:lstStyle>
          <a:p>
            <a:r>
              <a:rPr lang="en-GB"/>
              <a:t>Click on the icon to add a picture in the placeholder</a:t>
            </a:r>
          </a:p>
        </p:txBody>
      </p:sp>
      <p:sp>
        <p:nvSpPr>
          <p:cNvPr id="4" name="Date Placeholder 3">
            <a:extLst>
              <a:ext uri="{FF2B5EF4-FFF2-40B4-BE49-F238E27FC236}">
                <a16:creationId xmlns:a16="http://schemas.microsoft.com/office/drawing/2014/main" id="{4987DFA5-8439-0B30-5F93-147E40F8460A}"/>
              </a:ext>
            </a:extLst>
          </p:cNvPr>
          <p:cNvSpPr>
            <a:spLocks noGrp="1"/>
          </p:cNvSpPr>
          <p:nvPr>
            <p:ph type="dt" sz="half" idx="17"/>
          </p:nvPr>
        </p:nvSpPr>
        <p:spPr/>
        <p:txBody>
          <a:body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A7F1168C-C30F-C805-DAF9-28A2829E8B23}"/>
              </a:ext>
            </a:extLst>
          </p:cNvPr>
          <p:cNvSpPr>
            <a:spLocks noGrp="1"/>
          </p:cNvSpPr>
          <p:nvPr>
            <p:ph type="ftr" sz="quarter" idx="18"/>
          </p:nvPr>
        </p:nvSpPr>
        <p:spPr/>
        <p:txBody>
          <a:bodyPr/>
          <a:lstStyle/>
          <a:p>
            <a:endParaRPr lang="en-US"/>
          </a:p>
        </p:txBody>
      </p:sp>
      <p:sp>
        <p:nvSpPr>
          <p:cNvPr id="6" name="Slide Number Placeholder 5">
            <a:extLst>
              <a:ext uri="{FF2B5EF4-FFF2-40B4-BE49-F238E27FC236}">
                <a16:creationId xmlns:a16="http://schemas.microsoft.com/office/drawing/2014/main" id="{87DB45AD-838C-0944-121D-2E4465A4C28C}"/>
              </a:ext>
            </a:extLst>
          </p:cNvPr>
          <p:cNvSpPr>
            <a:spLocks noGrp="1"/>
          </p:cNvSpPr>
          <p:nvPr>
            <p:ph type="sldNum" sz="quarter" idx="19"/>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117602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1_Text-centric | Condensed - 1 Column (A)">
    <p:spTree>
      <p:nvGrpSpPr>
        <p:cNvPr id="1" name="Shape 40"/>
        <p:cNvGrpSpPr/>
        <p:nvPr/>
      </p:nvGrpSpPr>
      <p:grpSpPr>
        <a:xfrm>
          <a:off x="0" y="0"/>
          <a:ext cx="0" cy="0"/>
          <a:chOff x="0" y="0"/>
          <a:chExt cx="0" cy="0"/>
        </a:xfrm>
      </p:grpSpPr>
      <p:sp>
        <p:nvSpPr>
          <p:cNvPr id="2" name="Rectangle 1">
            <a:extLst>
              <a:ext uri="{FF2B5EF4-FFF2-40B4-BE49-F238E27FC236}">
                <a16:creationId xmlns:a16="http://schemas.microsoft.com/office/drawing/2014/main" id="{E670BE89-36B9-44A8-AFB5-9DFCEDCCF2E8}"/>
              </a:ext>
            </a:extLst>
          </p:cNvPr>
          <p:cNvSpPr/>
          <p:nvPr/>
        </p:nvSpPr>
        <p:spPr>
          <a:xfrm>
            <a:off x="-21233" y="0"/>
            <a:ext cx="1221323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pic>
        <p:nvPicPr>
          <p:cNvPr id="8" name="Google Shape;149;p23">
            <a:extLst>
              <a:ext uri="{FF2B5EF4-FFF2-40B4-BE49-F238E27FC236}">
                <a16:creationId xmlns:a16="http://schemas.microsoft.com/office/drawing/2014/main" id="{5D424CE6-F989-4EA0-8381-574FBBA8DF72}"/>
              </a:ext>
            </a:extLst>
          </p:cNvPr>
          <p:cNvPicPr preferRelativeResize="0"/>
          <p:nvPr/>
        </p:nvPicPr>
        <p:blipFill rotWithShape="1">
          <a:blip r:embed="rId2">
            <a:alphaModFix/>
          </a:blip>
          <a:srcRect l="53797" b="37784"/>
          <a:stretch/>
        </p:blipFill>
        <p:spPr>
          <a:xfrm>
            <a:off x="10223198" y="286001"/>
            <a:ext cx="1968801" cy="3879600"/>
          </a:xfrm>
          <a:prstGeom prst="rect">
            <a:avLst/>
          </a:prstGeom>
          <a:noFill/>
          <a:ln>
            <a:noFill/>
          </a:ln>
        </p:spPr>
      </p:pic>
    </p:spTree>
    <p:extLst>
      <p:ext uri="{BB962C8B-B14F-4D97-AF65-F5344CB8AC3E}">
        <p14:creationId xmlns:p14="http://schemas.microsoft.com/office/powerpoint/2010/main" val="643335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Slide 1">
    <p:bg>
      <p:bgPr>
        <a:solidFill>
          <a:schemeClr val="bg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9E9F200-E951-F93B-18AF-C4C58607361F}"/>
              </a:ext>
            </a:extLst>
          </p:cNvPr>
          <p:cNvGraphicFramePr>
            <a:graphicFrameLocks noChangeAspect="1"/>
          </p:cNvGraphicFramePr>
          <p:nvPr>
            <p:custDataLst>
              <p:tags r:id="rId3"/>
            </p:custDataLst>
            <p:extLst>
              <p:ext uri="{D42A27DB-BD31-4B8C-83A1-F6EECF244321}">
                <p14:modId xmlns:p14="http://schemas.microsoft.com/office/powerpoint/2010/main" val="794272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4" name="think-cell Slide" r:id="rId5" imgW="306" imgH="306" progId="TCLayout.ActiveDocument.1">
                  <p:embed/>
                </p:oleObj>
              </mc:Choice>
              <mc:Fallback>
                <p:oleObj name="think-cell Slide" r:id="rId5" imgW="306" imgH="306" progId="TCLayout.ActiveDocument.1">
                  <p:embed/>
                  <p:pic>
                    <p:nvPicPr>
                      <p:cNvPr id="12" name="Object 11" hidden="1">
                        <a:extLst>
                          <a:ext uri="{FF2B5EF4-FFF2-40B4-BE49-F238E27FC236}">
                            <a16:creationId xmlns:a16="http://schemas.microsoft.com/office/drawing/2014/main" id="{99E9F200-E951-F93B-18AF-C4C5860736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Text Placeholder 5">
            <a:extLst>
              <a:ext uri="{FF2B5EF4-FFF2-40B4-BE49-F238E27FC236}">
                <a16:creationId xmlns:a16="http://schemas.microsoft.com/office/drawing/2014/main" id="{5C368CEE-E751-4BE4-74CF-27A47FDFB49E}"/>
              </a:ext>
            </a:extLst>
          </p:cNvPr>
          <p:cNvSpPr>
            <a:spLocks noGrp="1"/>
          </p:cNvSpPr>
          <p:nvPr>
            <p:ph type="body" sz="quarter" idx="14" hasCustomPrompt="1"/>
          </p:nvPr>
        </p:nvSpPr>
        <p:spPr>
          <a:xfrm>
            <a:off x="5222240" y="2066397"/>
            <a:ext cx="6512559" cy="936624"/>
          </a:xfrm>
          <a:solidFill>
            <a:schemeClr val="accent1"/>
          </a:solidFill>
          <a:effectLst>
            <a:outerShdw blurRad="127000" sx="102000" sy="102000" algn="ctr" rotWithShape="0">
              <a:prstClr val="black">
                <a:alpha val="5000"/>
              </a:prstClr>
            </a:outerShdw>
          </a:effectLst>
        </p:spPr>
        <p:txBody>
          <a:bodyPr lIns="900000" rIns="180000" anchor="ctr" anchorCtr="0"/>
          <a:lstStyle>
            <a:lvl1pPr marL="0" indent="0">
              <a:spcBef>
                <a:spcPts val="0"/>
              </a:spcBef>
              <a:buFont typeface="Arial" panose="020B0604020202020204" pitchFamily="34" charset="0"/>
              <a:buNone/>
              <a:defRPr sz="2200">
                <a:solidFill>
                  <a:schemeClr val="bg1"/>
                </a:solidFill>
              </a:defRPr>
            </a:lvl1pPr>
            <a:lvl2pPr>
              <a:defRPr sz="1600"/>
            </a:lvl2pPr>
            <a:lvl3pPr>
              <a:defRPr sz="1600"/>
            </a:lvl3pPr>
            <a:lvl4pPr>
              <a:defRPr sz="1600"/>
            </a:lvl4pPr>
            <a:lvl5pPr>
              <a:defRPr sz="1600"/>
            </a:lvl5pPr>
          </a:lstStyle>
          <a:p>
            <a:pPr lvl="0"/>
            <a:r>
              <a:rPr lang="en-US"/>
              <a:t>Agenda content here. </a:t>
            </a:r>
          </a:p>
        </p:txBody>
      </p:sp>
      <p:sp>
        <p:nvSpPr>
          <p:cNvPr id="20" name="Text Placeholder 5">
            <a:extLst>
              <a:ext uri="{FF2B5EF4-FFF2-40B4-BE49-F238E27FC236}">
                <a16:creationId xmlns:a16="http://schemas.microsoft.com/office/drawing/2014/main" id="{D1A839E2-2083-51A3-6D1E-23506CB0FA69}"/>
              </a:ext>
            </a:extLst>
          </p:cNvPr>
          <p:cNvSpPr>
            <a:spLocks noGrp="1"/>
          </p:cNvSpPr>
          <p:nvPr>
            <p:ph type="body" sz="quarter" idx="15" hasCustomPrompt="1"/>
          </p:nvPr>
        </p:nvSpPr>
        <p:spPr>
          <a:xfrm>
            <a:off x="5222240" y="3332693"/>
            <a:ext cx="6512559"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1" name="Text Placeholder 5">
            <a:extLst>
              <a:ext uri="{FF2B5EF4-FFF2-40B4-BE49-F238E27FC236}">
                <a16:creationId xmlns:a16="http://schemas.microsoft.com/office/drawing/2014/main" id="{A54B016A-4C57-D7ED-94FF-247F0D862378}"/>
              </a:ext>
            </a:extLst>
          </p:cNvPr>
          <p:cNvSpPr>
            <a:spLocks noGrp="1"/>
          </p:cNvSpPr>
          <p:nvPr>
            <p:ph type="body" sz="quarter" idx="16" hasCustomPrompt="1"/>
          </p:nvPr>
        </p:nvSpPr>
        <p:spPr>
          <a:xfrm>
            <a:off x="5222240" y="4598989"/>
            <a:ext cx="6512559"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2" name="Text Placeholder 5">
            <a:extLst>
              <a:ext uri="{FF2B5EF4-FFF2-40B4-BE49-F238E27FC236}">
                <a16:creationId xmlns:a16="http://schemas.microsoft.com/office/drawing/2014/main" id="{B48011A9-1AF3-AB2F-E4F7-6F3BED06C120}"/>
              </a:ext>
            </a:extLst>
          </p:cNvPr>
          <p:cNvSpPr>
            <a:spLocks noGrp="1"/>
          </p:cNvSpPr>
          <p:nvPr>
            <p:ph type="body" sz="quarter" idx="17" hasCustomPrompt="1"/>
          </p:nvPr>
        </p:nvSpPr>
        <p:spPr>
          <a:xfrm>
            <a:off x="5222240" y="800100"/>
            <a:ext cx="6512559"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 name="Title 1">
            <a:extLst>
              <a:ext uri="{FF2B5EF4-FFF2-40B4-BE49-F238E27FC236}">
                <a16:creationId xmlns:a16="http://schemas.microsoft.com/office/drawing/2014/main" id="{ECDF667E-1E73-A29A-320D-A51DAB57DF57}"/>
              </a:ext>
            </a:extLst>
          </p:cNvPr>
          <p:cNvSpPr>
            <a:spLocks noGrp="1"/>
          </p:cNvSpPr>
          <p:nvPr>
            <p:ph type="title" hasCustomPrompt="1"/>
          </p:nvPr>
        </p:nvSpPr>
        <p:spPr>
          <a:xfrm>
            <a:off x="457200" y="3100080"/>
            <a:ext cx="3759200" cy="657840"/>
          </a:xfrm>
        </p:spPr>
        <p:txBody>
          <a:bodyPr vert="horz" lIns="72000"/>
          <a:lstStyle>
            <a:lvl1pPr algn="l">
              <a:defRPr sz="4000">
                <a:solidFill>
                  <a:schemeClr val="tx2"/>
                </a:solidFill>
              </a:defRPr>
            </a:lvl1pPr>
          </a:lstStyle>
          <a:p>
            <a:r>
              <a:rPr lang="en-US"/>
              <a:t>Agenda here</a:t>
            </a:r>
          </a:p>
        </p:txBody>
      </p:sp>
      <p:sp>
        <p:nvSpPr>
          <p:cNvPr id="24" name="Text Placeholder 23">
            <a:extLst>
              <a:ext uri="{FF2B5EF4-FFF2-40B4-BE49-F238E27FC236}">
                <a16:creationId xmlns:a16="http://schemas.microsoft.com/office/drawing/2014/main" id="{26C12071-CB86-10BF-4A15-FB939514406C}"/>
              </a:ext>
            </a:extLst>
          </p:cNvPr>
          <p:cNvSpPr>
            <a:spLocks noGrp="1"/>
          </p:cNvSpPr>
          <p:nvPr>
            <p:ph type="body" sz="quarter" idx="18" hasCustomPrompt="1"/>
          </p:nvPr>
        </p:nvSpPr>
        <p:spPr>
          <a:xfrm>
            <a:off x="4753351" y="800100"/>
            <a:ext cx="936000" cy="936624"/>
          </a:xfrm>
          <a:prstGeom prst="ellipse">
            <a:avLst/>
          </a:prstGeom>
          <a:solidFill>
            <a:schemeClr val="bg1"/>
          </a:solidFill>
          <a:effectLst>
            <a:outerShdw blurRad="127000" dist="38100" algn="l" rotWithShape="0">
              <a:prstClr val="black">
                <a:alpha val="15000"/>
              </a:prstClr>
            </a:outerShdw>
          </a:effectLst>
        </p:spPr>
        <p:txBody>
          <a:bodyPr lIns="72000" anchor="ctr" anchorCtr="0"/>
          <a:lstStyle>
            <a:lvl1pPr marL="0" indent="0" algn="ctr">
              <a:buFont typeface="Arial" panose="020B0604020202020204" pitchFamily="34" charset="0"/>
              <a:buNone/>
              <a:defRPr sz="3600" b="1">
                <a:solidFill>
                  <a:schemeClr val="tx2"/>
                </a:solidFill>
              </a:defRPr>
            </a:lvl1pPr>
          </a:lstStyle>
          <a:p>
            <a:pPr lvl="0"/>
            <a:r>
              <a:rPr lang="en-US"/>
              <a:t>#</a:t>
            </a:r>
          </a:p>
        </p:txBody>
      </p:sp>
      <p:sp>
        <p:nvSpPr>
          <p:cNvPr id="25" name="Text Placeholder 23">
            <a:extLst>
              <a:ext uri="{FF2B5EF4-FFF2-40B4-BE49-F238E27FC236}">
                <a16:creationId xmlns:a16="http://schemas.microsoft.com/office/drawing/2014/main" id="{AD1B58EF-DF05-BACD-224F-374CA161B049}"/>
              </a:ext>
            </a:extLst>
          </p:cNvPr>
          <p:cNvSpPr>
            <a:spLocks noGrp="1"/>
          </p:cNvSpPr>
          <p:nvPr>
            <p:ph type="body" sz="quarter" idx="19" hasCustomPrompt="1"/>
          </p:nvPr>
        </p:nvSpPr>
        <p:spPr>
          <a:xfrm>
            <a:off x="4753351" y="2066397"/>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dirty="0">
                <a:solidFill>
                  <a:schemeClr val="accent1"/>
                </a:solidFill>
              </a:defRPr>
            </a:lvl1pPr>
          </a:lstStyle>
          <a:p>
            <a:pPr marL="228600" lvl="0" indent="-228600" algn="ctr"/>
            <a:r>
              <a:rPr lang="en-US"/>
              <a:t>#</a:t>
            </a:r>
          </a:p>
        </p:txBody>
      </p:sp>
      <p:sp>
        <p:nvSpPr>
          <p:cNvPr id="26" name="Text Placeholder 23">
            <a:extLst>
              <a:ext uri="{FF2B5EF4-FFF2-40B4-BE49-F238E27FC236}">
                <a16:creationId xmlns:a16="http://schemas.microsoft.com/office/drawing/2014/main" id="{E8DCB086-E8F1-927F-ECF6-6E22526C91FB}"/>
              </a:ext>
            </a:extLst>
          </p:cNvPr>
          <p:cNvSpPr>
            <a:spLocks noGrp="1"/>
          </p:cNvSpPr>
          <p:nvPr>
            <p:ph type="body" sz="quarter" idx="20" hasCustomPrompt="1"/>
          </p:nvPr>
        </p:nvSpPr>
        <p:spPr>
          <a:xfrm>
            <a:off x="4753351" y="3332693"/>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dirty="0">
                <a:solidFill>
                  <a:schemeClr val="accent3"/>
                </a:solidFill>
              </a:defRPr>
            </a:lvl1pPr>
          </a:lstStyle>
          <a:p>
            <a:pPr marL="228600" lvl="0" indent="-228600" algn="ctr"/>
            <a:r>
              <a:rPr lang="en-US"/>
              <a:t>#</a:t>
            </a:r>
          </a:p>
        </p:txBody>
      </p:sp>
      <p:sp>
        <p:nvSpPr>
          <p:cNvPr id="27" name="Text Placeholder 23">
            <a:extLst>
              <a:ext uri="{FF2B5EF4-FFF2-40B4-BE49-F238E27FC236}">
                <a16:creationId xmlns:a16="http://schemas.microsoft.com/office/drawing/2014/main" id="{4A032871-3690-A37B-0AF5-3492F0B82E9F}"/>
              </a:ext>
            </a:extLst>
          </p:cNvPr>
          <p:cNvSpPr>
            <a:spLocks noGrp="1"/>
          </p:cNvSpPr>
          <p:nvPr>
            <p:ph type="body" sz="quarter" idx="21" hasCustomPrompt="1"/>
          </p:nvPr>
        </p:nvSpPr>
        <p:spPr>
          <a:xfrm>
            <a:off x="4753351" y="4598989"/>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a:solidFill>
                  <a:schemeClr val="accent4"/>
                </a:solidFill>
              </a:defRPr>
            </a:lvl1pPr>
          </a:lstStyle>
          <a:p>
            <a:pPr marL="228600" lvl="0" indent="-228600" algn="ctr"/>
            <a:r>
              <a:rPr lang="en-US"/>
              <a:t>#</a:t>
            </a:r>
          </a:p>
        </p:txBody>
      </p:sp>
      <p:grpSp>
        <p:nvGrpSpPr>
          <p:cNvPr id="5" name="Group 4">
            <a:extLst>
              <a:ext uri="{FF2B5EF4-FFF2-40B4-BE49-F238E27FC236}">
                <a16:creationId xmlns:a16="http://schemas.microsoft.com/office/drawing/2014/main" id="{48A85925-CEF4-D3EF-7365-34B8DF9DA999}"/>
              </a:ext>
            </a:extLst>
          </p:cNvPr>
          <p:cNvGrpSpPr/>
          <p:nvPr/>
        </p:nvGrpSpPr>
        <p:grpSpPr>
          <a:xfrm>
            <a:off x="-36619" y="0"/>
            <a:ext cx="2178474" cy="2517520"/>
            <a:chOff x="-36619" y="0"/>
            <a:chExt cx="2178474" cy="2517520"/>
          </a:xfrm>
          <a:solidFill>
            <a:schemeClr val="accent2">
              <a:alpha val="30000"/>
            </a:schemeClr>
          </a:solidFill>
        </p:grpSpPr>
        <p:sp>
          <p:nvSpPr>
            <p:cNvPr id="38" name="Freeform: Shape 37">
              <a:extLst>
                <a:ext uri="{FF2B5EF4-FFF2-40B4-BE49-F238E27FC236}">
                  <a16:creationId xmlns:a16="http://schemas.microsoft.com/office/drawing/2014/main" id="{81986BFC-7187-470F-540E-57556FD977BE}"/>
                </a:ext>
              </a:extLst>
            </p:cNvPr>
            <p:cNvSpPr/>
            <p:nvPr/>
          </p:nvSpPr>
          <p:spPr>
            <a:xfrm rot="18900000" flipV="1">
              <a:off x="-36619" y="888341"/>
              <a:ext cx="2178474" cy="1201042"/>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5" name="Freeform: Shape 44">
              <a:extLst>
                <a:ext uri="{FF2B5EF4-FFF2-40B4-BE49-F238E27FC236}">
                  <a16:creationId xmlns:a16="http://schemas.microsoft.com/office/drawing/2014/main" id="{54B9386E-8A6A-0F6C-D728-A18158271702}"/>
                </a:ext>
              </a:extLst>
            </p:cNvPr>
            <p:cNvSpPr/>
            <p:nvPr/>
          </p:nvSpPr>
          <p:spPr>
            <a:xfrm rot="5400000">
              <a:off x="699653" y="175318"/>
              <a:ext cx="1551677" cy="1201042"/>
            </a:xfrm>
            <a:custGeom>
              <a:avLst/>
              <a:gdLst>
                <a:gd name="connsiteX0" fmla="*/ 462438 w 1551677"/>
                <a:gd name="connsiteY0" fmla="*/ 268059 h 1201042"/>
                <a:gd name="connsiteX1" fmla="*/ 462441 w 1551677"/>
                <a:gd name="connsiteY1" fmla="*/ 268061 h 1201042"/>
                <a:gd name="connsiteX2" fmla="*/ 462442 w 1551677"/>
                <a:gd name="connsiteY2" fmla="*/ 268059 h 1201042"/>
                <a:gd name="connsiteX3" fmla="*/ 462441 w 1551677"/>
                <a:gd name="connsiteY3" fmla="*/ 268058 h 1201042"/>
                <a:gd name="connsiteX4" fmla="*/ 0 w 1551677"/>
                <a:gd name="connsiteY4" fmla="*/ 879537 h 1201042"/>
                <a:gd name="connsiteX5" fmla="*/ 0 w 1551677"/>
                <a:gd name="connsiteY5" fmla="*/ 20344 h 1201042"/>
                <a:gd name="connsiteX6" fmla="*/ 25856 w 1551677"/>
                <a:gd name="connsiteY6" fmla="*/ 46200 h 1201042"/>
                <a:gd name="connsiteX7" fmla="*/ 331673 w 1551677"/>
                <a:gd name="connsiteY7" fmla="*/ 208904 h 1201042"/>
                <a:gd name="connsiteX8" fmla="*/ 410875 w 1551677"/>
                <a:gd name="connsiteY8" fmla="*/ 216495 h 1201042"/>
                <a:gd name="connsiteX9" fmla="*/ 459968 w 1551677"/>
                <a:gd name="connsiteY9" fmla="*/ 265589 h 1201042"/>
                <a:gd name="connsiteX10" fmla="*/ 459968 w 1551677"/>
                <a:gd name="connsiteY10" fmla="*/ 265585 h 1201042"/>
                <a:gd name="connsiteX11" fmla="*/ 410875 w 1551677"/>
                <a:gd name="connsiteY11" fmla="*/ 216492 h 1201042"/>
                <a:gd name="connsiteX12" fmla="*/ 444845 w 1551677"/>
                <a:gd name="connsiteY12" fmla="*/ 219749 h 1201042"/>
                <a:gd name="connsiteX13" fmla="*/ 459968 w 1551677"/>
                <a:gd name="connsiteY13" fmla="*/ 218300 h 1201042"/>
                <a:gd name="connsiteX14" fmla="*/ 459968 w 1551677"/>
                <a:gd name="connsiteY14" fmla="*/ 217826 h 1201042"/>
                <a:gd name="connsiteX15" fmla="*/ 462441 w 1551677"/>
                <a:gd name="connsiteY15" fmla="*/ 218063 h 1201042"/>
                <a:gd name="connsiteX16" fmla="*/ 464912 w 1551677"/>
                <a:gd name="connsiteY16" fmla="*/ 217826 h 1201042"/>
                <a:gd name="connsiteX17" fmla="*/ 464912 w 1551677"/>
                <a:gd name="connsiteY17" fmla="*/ 218300 h 1201042"/>
                <a:gd name="connsiteX18" fmla="*/ 480035 w 1551677"/>
                <a:gd name="connsiteY18" fmla="*/ 219749 h 1201042"/>
                <a:gd name="connsiteX19" fmla="*/ 514005 w 1551677"/>
                <a:gd name="connsiteY19" fmla="*/ 216492 h 1201042"/>
                <a:gd name="connsiteX20" fmla="*/ 464912 w 1551677"/>
                <a:gd name="connsiteY20" fmla="*/ 265585 h 1201042"/>
                <a:gd name="connsiteX21" fmla="*/ 464912 w 1551677"/>
                <a:gd name="connsiteY21" fmla="*/ 265589 h 1201042"/>
                <a:gd name="connsiteX22" fmla="*/ 514005 w 1551677"/>
                <a:gd name="connsiteY22" fmla="*/ 216495 h 1201042"/>
                <a:gd name="connsiteX23" fmla="*/ 593207 w 1551677"/>
                <a:gd name="connsiteY23" fmla="*/ 208904 h 1201042"/>
                <a:gd name="connsiteX24" fmla="*/ 899024 w 1551677"/>
                <a:gd name="connsiteY24" fmla="*/ 46200 h 1201042"/>
                <a:gd name="connsiteX25" fmla="*/ 937352 w 1551677"/>
                <a:gd name="connsiteY25" fmla="*/ 7872 h 1201042"/>
                <a:gd name="connsiteX26" fmla="*/ 943777 w 1551677"/>
                <a:gd name="connsiteY26" fmla="*/ 7256 h 1201042"/>
                <a:gd name="connsiteX27" fmla="*/ 943777 w 1551677"/>
                <a:gd name="connsiteY27" fmla="*/ 7253 h 1201042"/>
                <a:gd name="connsiteX28" fmla="*/ 1019458 w 1551677"/>
                <a:gd name="connsiteY28" fmla="*/ 0 h 1201042"/>
                <a:gd name="connsiteX29" fmla="*/ 1512743 w 1551677"/>
                <a:gd name="connsiteY29" fmla="*/ 204326 h 1201042"/>
                <a:gd name="connsiteX30" fmla="*/ 1551677 w 1551677"/>
                <a:gd name="connsiteY30" fmla="*/ 243260 h 1201042"/>
                <a:gd name="connsiteX31" fmla="*/ 1551677 w 1551677"/>
                <a:gd name="connsiteY31" fmla="*/ 252736 h 1201042"/>
                <a:gd name="connsiteX32" fmla="*/ 943778 w 1551677"/>
                <a:gd name="connsiteY32" fmla="*/ 860636 h 1201042"/>
                <a:gd name="connsiteX33" fmla="*/ 943778 w 1551677"/>
                <a:gd name="connsiteY33" fmla="*/ 860639 h 1201042"/>
                <a:gd name="connsiteX34" fmla="*/ 690769 w 1551677"/>
                <a:gd name="connsiteY34" fmla="*/ 1113648 h 1201042"/>
                <a:gd name="connsiteX35" fmla="*/ 479781 w 1551677"/>
                <a:gd name="connsiteY35" fmla="*/ 1201042 h 1201042"/>
                <a:gd name="connsiteX36" fmla="*/ 462441 w 1551677"/>
                <a:gd name="connsiteY36" fmla="*/ 1199380 h 1201042"/>
                <a:gd name="connsiteX37" fmla="*/ 445099 w 1551677"/>
                <a:gd name="connsiteY37" fmla="*/ 1201042 h 1201042"/>
                <a:gd name="connsiteX38" fmla="*/ 234111 w 1551677"/>
                <a:gd name="connsiteY38" fmla="*/ 1113648 h 120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1677" h="1201042">
                  <a:moveTo>
                    <a:pt x="462438" y="268059"/>
                  </a:moveTo>
                  <a:lnTo>
                    <a:pt x="462441" y="268061"/>
                  </a:lnTo>
                  <a:lnTo>
                    <a:pt x="462442" y="268059"/>
                  </a:lnTo>
                  <a:lnTo>
                    <a:pt x="462441" y="268058"/>
                  </a:lnTo>
                  <a:close/>
                  <a:moveTo>
                    <a:pt x="0" y="879537"/>
                  </a:moveTo>
                  <a:lnTo>
                    <a:pt x="0" y="20344"/>
                  </a:lnTo>
                  <a:lnTo>
                    <a:pt x="25856" y="46200"/>
                  </a:lnTo>
                  <a:cubicBezTo>
                    <a:pt x="112631" y="132975"/>
                    <a:pt x="219625" y="187209"/>
                    <a:pt x="331673" y="208904"/>
                  </a:cubicBezTo>
                  <a:lnTo>
                    <a:pt x="410875" y="216495"/>
                  </a:lnTo>
                  <a:lnTo>
                    <a:pt x="459968" y="265589"/>
                  </a:lnTo>
                  <a:lnTo>
                    <a:pt x="459968" y="265585"/>
                  </a:lnTo>
                  <a:lnTo>
                    <a:pt x="410875" y="216492"/>
                  </a:lnTo>
                  <a:lnTo>
                    <a:pt x="444845" y="219749"/>
                  </a:lnTo>
                  <a:lnTo>
                    <a:pt x="459968" y="218300"/>
                  </a:lnTo>
                  <a:lnTo>
                    <a:pt x="459968" y="217826"/>
                  </a:lnTo>
                  <a:lnTo>
                    <a:pt x="462441" y="218063"/>
                  </a:lnTo>
                  <a:lnTo>
                    <a:pt x="464912" y="217826"/>
                  </a:lnTo>
                  <a:lnTo>
                    <a:pt x="464912" y="218300"/>
                  </a:lnTo>
                  <a:lnTo>
                    <a:pt x="480035" y="219749"/>
                  </a:lnTo>
                  <a:lnTo>
                    <a:pt x="514005" y="216492"/>
                  </a:lnTo>
                  <a:lnTo>
                    <a:pt x="464912" y="265585"/>
                  </a:lnTo>
                  <a:lnTo>
                    <a:pt x="464912" y="265589"/>
                  </a:lnTo>
                  <a:lnTo>
                    <a:pt x="514005" y="216495"/>
                  </a:lnTo>
                  <a:lnTo>
                    <a:pt x="593207" y="208904"/>
                  </a:lnTo>
                  <a:cubicBezTo>
                    <a:pt x="705255" y="187209"/>
                    <a:pt x="812249" y="132975"/>
                    <a:pt x="899024" y="46200"/>
                  </a:cubicBezTo>
                  <a:lnTo>
                    <a:pt x="937352" y="7872"/>
                  </a:lnTo>
                  <a:lnTo>
                    <a:pt x="943777" y="7256"/>
                  </a:lnTo>
                  <a:lnTo>
                    <a:pt x="943777" y="7253"/>
                  </a:lnTo>
                  <a:lnTo>
                    <a:pt x="1019458" y="0"/>
                  </a:lnTo>
                  <a:cubicBezTo>
                    <a:pt x="1197992" y="0"/>
                    <a:pt x="1376526" y="68108"/>
                    <a:pt x="1512743" y="204326"/>
                  </a:cubicBezTo>
                  <a:lnTo>
                    <a:pt x="1551677" y="243260"/>
                  </a:lnTo>
                  <a:lnTo>
                    <a:pt x="1551677" y="252736"/>
                  </a:lnTo>
                  <a:lnTo>
                    <a:pt x="943778" y="860636"/>
                  </a:lnTo>
                  <a:lnTo>
                    <a:pt x="943778" y="860639"/>
                  </a:lnTo>
                  <a:lnTo>
                    <a:pt x="690769" y="1113648"/>
                  </a:lnTo>
                  <a:cubicBezTo>
                    <a:pt x="632507" y="1171911"/>
                    <a:pt x="556144" y="1201042"/>
                    <a:pt x="479781" y="1201042"/>
                  </a:cubicBezTo>
                  <a:lnTo>
                    <a:pt x="462441" y="1199380"/>
                  </a:lnTo>
                  <a:lnTo>
                    <a:pt x="445099" y="1201042"/>
                  </a:lnTo>
                  <a:cubicBezTo>
                    <a:pt x="368736" y="1201042"/>
                    <a:pt x="292373" y="1171911"/>
                    <a:pt x="234111" y="1113648"/>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6" name="Freeform: Shape 45">
              <a:extLst>
                <a:ext uri="{FF2B5EF4-FFF2-40B4-BE49-F238E27FC236}">
                  <a16:creationId xmlns:a16="http://schemas.microsoft.com/office/drawing/2014/main" id="{D9D79138-EB59-AA98-9D7F-64F25CDD3423}"/>
                </a:ext>
              </a:extLst>
            </p:cNvPr>
            <p:cNvSpPr/>
            <p:nvPr/>
          </p:nvSpPr>
          <p:spPr>
            <a:xfrm rot="10800000">
              <a:off x="-1" y="1316479"/>
              <a:ext cx="1114046" cy="1201041"/>
            </a:xfrm>
            <a:custGeom>
              <a:avLst/>
              <a:gdLst>
                <a:gd name="connsiteX0" fmla="*/ 1089238 w 1114046"/>
                <a:gd name="connsiteY0" fmla="*/ 268061 h 1201041"/>
                <a:gd name="connsiteX1" fmla="*/ 1089239 w 1114046"/>
                <a:gd name="connsiteY1" fmla="*/ 268059 h 1201041"/>
                <a:gd name="connsiteX2" fmla="*/ 1089238 w 1114046"/>
                <a:gd name="connsiteY2" fmla="*/ 268058 h 1201041"/>
                <a:gd name="connsiteX3" fmla="*/ 1089236 w 1114046"/>
                <a:gd name="connsiteY3" fmla="*/ 268059 h 1201041"/>
                <a:gd name="connsiteX4" fmla="*/ 1106579 w 1114046"/>
                <a:gd name="connsiteY4" fmla="*/ 1201041 h 1201041"/>
                <a:gd name="connsiteX5" fmla="*/ 1089238 w 1114046"/>
                <a:gd name="connsiteY5" fmla="*/ 1199379 h 1201041"/>
                <a:gd name="connsiteX6" fmla="*/ 1071896 w 1114046"/>
                <a:gd name="connsiteY6" fmla="*/ 1201041 h 1201041"/>
                <a:gd name="connsiteX7" fmla="*/ 860908 w 1114046"/>
                <a:gd name="connsiteY7" fmla="*/ 1113647 h 1201041"/>
                <a:gd name="connsiteX8" fmla="*/ 607900 w 1114046"/>
                <a:gd name="connsiteY8" fmla="*/ 860638 h 1201041"/>
                <a:gd name="connsiteX9" fmla="*/ 607900 w 1114046"/>
                <a:gd name="connsiteY9" fmla="*/ 860635 h 1201041"/>
                <a:gd name="connsiteX10" fmla="*/ 0 w 1114046"/>
                <a:gd name="connsiteY10" fmla="*/ 252736 h 1201041"/>
                <a:gd name="connsiteX11" fmla="*/ 0 w 1114046"/>
                <a:gd name="connsiteY11" fmla="*/ 243260 h 1201041"/>
                <a:gd name="connsiteX12" fmla="*/ 38934 w 1114046"/>
                <a:gd name="connsiteY12" fmla="*/ 204326 h 1201041"/>
                <a:gd name="connsiteX13" fmla="*/ 532220 w 1114046"/>
                <a:gd name="connsiteY13" fmla="*/ 0 h 1201041"/>
                <a:gd name="connsiteX14" fmla="*/ 607901 w 1114046"/>
                <a:gd name="connsiteY14" fmla="*/ 7254 h 1201041"/>
                <a:gd name="connsiteX15" fmla="*/ 607901 w 1114046"/>
                <a:gd name="connsiteY15" fmla="*/ 7256 h 1201041"/>
                <a:gd name="connsiteX16" fmla="*/ 614326 w 1114046"/>
                <a:gd name="connsiteY16" fmla="*/ 7872 h 1201041"/>
                <a:gd name="connsiteX17" fmla="*/ 652653 w 1114046"/>
                <a:gd name="connsiteY17" fmla="*/ 46200 h 1201041"/>
                <a:gd name="connsiteX18" fmla="*/ 958470 w 1114046"/>
                <a:gd name="connsiteY18" fmla="*/ 208903 h 1201041"/>
                <a:gd name="connsiteX19" fmla="*/ 1037672 w 1114046"/>
                <a:gd name="connsiteY19" fmla="*/ 216494 h 1201041"/>
                <a:gd name="connsiteX20" fmla="*/ 1086765 w 1114046"/>
                <a:gd name="connsiteY20" fmla="*/ 265588 h 1201041"/>
                <a:gd name="connsiteX21" fmla="*/ 1086765 w 1114046"/>
                <a:gd name="connsiteY21" fmla="*/ 265585 h 1201041"/>
                <a:gd name="connsiteX22" fmla="*/ 1037672 w 1114046"/>
                <a:gd name="connsiteY22" fmla="*/ 216492 h 1201041"/>
                <a:gd name="connsiteX23" fmla="*/ 1071643 w 1114046"/>
                <a:gd name="connsiteY23" fmla="*/ 219749 h 1201041"/>
                <a:gd name="connsiteX24" fmla="*/ 1086765 w 1114046"/>
                <a:gd name="connsiteY24" fmla="*/ 218300 h 1201041"/>
                <a:gd name="connsiteX25" fmla="*/ 1086765 w 1114046"/>
                <a:gd name="connsiteY25" fmla="*/ 217826 h 1201041"/>
                <a:gd name="connsiteX26" fmla="*/ 1089238 w 1114046"/>
                <a:gd name="connsiteY26" fmla="*/ 218063 h 1201041"/>
                <a:gd name="connsiteX27" fmla="*/ 1091710 w 1114046"/>
                <a:gd name="connsiteY27" fmla="*/ 217826 h 1201041"/>
                <a:gd name="connsiteX28" fmla="*/ 1091710 w 1114046"/>
                <a:gd name="connsiteY28" fmla="*/ 218300 h 1201041"/>
                <a:gd name="connsiteX29" fmla="*/ 1106832 w 1114046"/>
                <a:gd name="connsiteY29" fmla="*/ 219749 h 1201041"/>
                <a:gd name="connsiteX30" fmla="*/ 1114046 w 1114046"/>
                <a:gd name="connsiteY30" fmla="*/ 219058 h 1201041"/>
                <a:gd name="connsiteX31" fmla="*/ 1114046 w 1114046"/>
                <a:gd name="connsiteY31" fmla="*/ 243249 h 1201041"/>
                <a:gd name="connsiteX32" fmla="*/ 1091710 w 1114046"/>
                <a:gd name="connsiteY32" fmla="*/ 265585 h 1201041"/>
                <a:gd name="connsiteX33" fmla="*/ 1091710 w 1114046"/>
                <a:gd name="connsiteY33" fmla="*/ 265588 h 1201041"/>
                <a:gd name="connsiteX34" fmla="*/ 1114046 w 1114046"/>
                <a:gd name="connsiteY34" fmla="*/ 243252 h 1201041"/>
                <a:gd name="connsiteX35" fmla="*/ 1114046 w 1114046"/>
                <a:gd name="connsiteY35" fmla="*/ 1200325 h 12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4046" h="1201041">
                  <a:moveTo>
                    <a:pt x="1089238" y="268061"/>
                  </a:moveTo>
                  <a:lnTo>
                    <a:pt x="1089239" y="268059"/>
                  </a:lnTo>
                  <a:lnTo>
                    <a:pt x="1089238" y="268058"/>
                  </a:lnTo>
                  <a:lnTo>
                    <a:pt x="1089236" y="268059"/>
                  </a:lnTo>
                  <a:close/>
                  <a:moveTo>
                    <a:pt x="1106579" y="1201041"/>
                  </a:moveTo>
                  <a:lnTo>
                    <a:pt x="1089238" y="1199379"/>
                  </a:lnTo>
                  <a:lnTo>
                    <a:pt x="1071896" y="1201041"/>
                  </a:lnTo>
                  <a:cubicBezTo>
                    <a:pt x="995534" y="1201041"/>
                    <a:pt x="919171" y="1171910"/>
                    <a:pt x="860908" y="1113647"/>
                  </a:cubicBezTo>
                  <a:lnTo>
                    <a:pt x="607900" y="860638"/>
                  </a:lnTo>
                  <a:lnTo>
                    <a:pt x="607900" y="860635"/>
                  </a:lnTo>
                  <a:lnTo>
                    <a:pt x="0" y="252736"/>
                  </a:lnTo>
                  <a:lnTo>
                    <a:pt x="0" y="243260"/>
                  </a:lnTo>
                  <a:lnTo>
                    <a:pt x="38934" y="204326"/>
                  </a:lnTo>
                  <a:cubicBezTo>
                    <a:pt x="175151" y="68108"/>
                    <a:pt x="353685" y="0"/>
                    <a:pt x="532220" y="0"/>
                  </a:cubicBezTo>
                  <a:lnTo>
                    <a:pt x="607901" y="7254"/>
                  </a:lnTo>
                  <a:lnTo>
                    <a:pt x="607901" y="7256"/>
                  </a:lnTo>
                  <a:lnTo>
                    <a:pt x="614326" y="7872"/>
                  </a:lnTo>
                  <a:lnTo>
                    <a:pt x="652653" y="46200"/>
                  </a:lnTo>
                  <a:cubicBezTo>
                    <a:pt x="739429" y="132975"/>
                    <a:pt x="846422" y="187209"/>
                    <a:pt x="958470" y="208903"/>
                  </a:cubicBezTo>
                  <a:lnTo>
                    <a:pt x="1037672" y="216494"/>
                  </a:lnTo>
                  <a:lnTo>
                    <a:pt x="1086765" y="265588"/>
                  </a:lnTo>
                  <a:lnTo>
                    <a:pt x="1086765" y="265585"/>
                  </a:lnTo>
                  <a:lnTo>
                    <a:pt x="1037672" y="216492"/>
                  </a:lnTo>
                  <a:lnTo>
                    <a:pt x="1071643" y="219749"/>
                  </a:lnTo>
                  <a:lnTo>
                    <a:pt x="1086765" y="218300"/>
                  </a:lnTo>
                  <a:lnTo>
                    <a:pt x="1086765" y="217826"/>
                  </a:lnTo>
                  <a:lnTo>
                    <a:pt x="1089238" y="218063"/>
                  </a:lnTo>
                  <a:lnTo>
                    <a:pt x="1091710" y="217826"/>
                  </a:lnTo>
                  <a:lnTo>
                    <a:pt x="1091710" y="218300"/>
                  </a:lnTo>
                  <a:lnTo>
                    <a:pt x="1106832" y="219749"/>
                  </a:lnTo>
                  <a:lnTo>
                    <a:pt x="1114046" y="219058"/>
                  </a:lnTo>
                  <a:lnTo>
                    <a:pt x="1114046" y="243249"/>
                  </a:lnTo>
                  <a:lnTo>
                    <a:pt x="1091710" y="265585"/>
                  </a:lnTo>
                  <a:lnTo>
                    <a:pt x="1091710" y="265588"/>
                  </a:lnTo>
                  <a:lnTo>
                    <a:pt x="1114046" y="243252"/>
                  </a:lnTo>
                  <a:lnTo>
                    <a:pt x="1114046" y="1200325"/>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3" name="Date Placeholder 2">
            <a:extLst>
              <a:ext uri="{FF2B5EF4-FFF2-40B4-BE49-F238E27FC236}">
                <a16:creationId xmlns:a16="http://schemas.microsoft.com/office/drawing/2014/main" id="{32138081-97D7-B328-E190-2AEFE2EA8EE4}"/>
              </a:ext>
            </a:extLst>
          </p:cNvPr>
          <p:cNvSpPr>
            <a:spLocks noGrp="1"/>
          </p:cNvSpPr>
          <p:nvPr>
            <p:ph type="dt" sz="half" idx="22"/>
          </p:nvPr>
        </p:nvSpPr>
        <p:spPr/>
        <p:txBody>
          <a:bodyPr/>
          <a:lstStyle/>
          <a:p>
            <a:fld id="{FC44A2C0-BE61-4EDF-9FD5-AA7C3C6C4F15}" type="datetime1">
              <a:rPr lang="en-US" smtClean="0"/>
              <a:t>2/23/2023</a:t>
            </a:fld>
            <a:endParaRPr lang="en-US"/>
          </a:p>
        </p:txBody>
      </p:sp>
      <p:sp>
        <p:nvSpPr>
          <p:cNvPr id="4" name="Footer Placeholder 3">
            <a:extLst>
              <a:ext uri="{FF2B5EF4-FFF2-40B4-BE49-F238E27FC236}">
                <a16:creationId xmlns:a16="http://schemas.microsoft.com/office/drawing/2014/main" id="{4C940201-2D26-D759-3D63-5814441A7899}"/>
              </a:ext>
            </a:extLst>
          </p:cNvPr>
          <p:cNvSpPr>
            <a:spLocks noGrp="1"/>
          </p:cNvSpPr>
          <p:nvPr>
            <p:ph type="ftr" sz="quarter" idx="23"/>
          </p:nvPr>
        </p:nvSpPr>
        <p:spPr/>
        <p:txBody>
          <a:bodyPr/>
          <a:lstStyle/>
          <a:p>
            <a:endParaRPr lang="en-US"/>
          </a:p>
        </p:txBody>
      </p:sp>
      <p:sp>
        <p:nvSpPr>
          <p:cNvPr id="7" name="Slide Number Placeholder 6">
            <a:extLst>
              <a:ext uri="{FF2B5EF4-FFF2-40B4-BE49-F238E27FC236}">
                <a16:creationId xmlns:a16="http://schemas.microsoft.com/office/drawing/2014/main" id="{8C2BCCD4-0274-BFA2-B5D3-6480FE8CCA75}"/>
              </a:ext>
            </a:extLst>
          </p:cNvPr>
          <p:cNvSpPr>
            <a:spLocks noGrp="1"/>
          </p:cNvSpPr>
          <p:nvPr>
            <p:ph type="sldNum" sz="quarter" idx="24"/>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9920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F3122EA-1779-00C8-840F-FB101E56D0B9}"/>
              </a:ext>
            </a:extLst>
          </p:cNvPr>
          <p:cNvGraphicFramePr>
            <a:graphicFrameLocks noChangeAspect="1"/>
          </p:cNvGraphicFramePr>
          <p:nvPr>
            <p:custDataLst>
              <p:tags r:id="rId3"/>
            </p:custDataLst>
            <p:extLst>
              <p:ext uri="{D42A27DB-BD31-4B8C-83A1-F6EECF244321}">
                <p14:modId xmlns:p14="http://schemas.microsoft.com/office/powerpoint/2010/main" val="3429912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5"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AF3122EA-1779-00C8-840F-FB101E56D0B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ext Placeholder 5">
            <a:extLst>
              <a:ext uri="{FF2B5EF4-FFF2-40B4-BE49-F238E27FC236}">
                <a16:creationId xmlns:a16="http://schemas.microsoft.com/office/drawing/2014/main" id="{5C368CEE-E751-4BE4-74CF-27A47FDFB49E}"/>
              </a:ext>
            </a:extLst>
          </p:cNvPr>
          <p:cNvSpPr>
            <a:spLocks noGrp="1"/>
          </p:cNvSpPr>
          <p:nvPr>
            <p:ph type="body" sz="quarter" idx="14" hasCustomPrompt="1"/>
          </p:nvPr>
        </p:nvSpPr>
        <p:spPr>
          <a:xfrm>
            <a:off x="6788547" y="2372783"/>
            <a:ext cx="4946252" cy="936624"/>
          </a:xfrm>
          <a:solidFill>
            <a:schemeClr val="accent1"/>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20" name="Text Placeholder 5">
            <a:extLst>
              <a:ext uri="{FF2B5EF4-FFF2-40B4-BE49-F238E27FC236}">
                <a16:creationId xmlns:a16="http://schemas.microsoft.com/office/drawing/2014/main" id="{D1A839E2-2083-51A3-6D1E-23506CB0FA69}"/>
              </a:ext>
            </a:extLst>
          </p:cNvPr>
          <p:cNvSpPr>
            <a:spLocks noGrp="1"/>
          </p:cNvSpPr>
          <p:nvPr>
            <p:ph type="body" sz="quarter" idx="15" hasCustomPrompt="1"/>
          </p:nvPr>
        </p:nvSpPr>
        <p:spPr>
          <a:xfrm>
            <a:off x="6788547" y="3548591"/>
            <a:ext cx="4946252"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1" name="Text Placeholder 5">
            <a:extLst>
              <a:ext uri="{FF2B5EF4-FFF2-40B4-BE49-F238E27FC236}">
                <a16:creationId xmlns:a16="http://schemas.microsoft.com/office/drawing/2014/main" id="{A54B016A-4C57-D7ED-94FF-247F0D862378}"/>
              </a:ext>
            </a:extLst>
          </p:cNvPr>
          <p:cNvSpPr>
            <a:spLocks noGrp="1"/>
          </p:cNvSpPr>
          <p:nvPr>
            <p:ph type="body" sz="quarter" idx="16" hasCustomPrompt="1"/>
          </p:nvPr>
        </p:nvSpPr>
        <p:spPr>
          <a:xfrm>
            <a:off x="6788547" y="4724400"/>
            <a:ext cx="4946252"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2" name="Text Placeholder 5">
            <a:extLst>
              <a:ext uri="{FF2B5EF4-FFF2-40B4-BE49-F238E27FC236}">
                <a16:creationId xmlns:a16="http://schemas.microsoft.com/office/drawing/2014/main" id="{B48011A9-1AF3-AB2F-E4F7-6F3BED06C120}"/>
              </a:ext>
            </a:extLst>
          </p:cNvPr>
          <p:cNvSpPr>
            <a:spLocks noGrp="1"/>
          </p:cNvSpPr>
          <p:nvPr>
            <p:ph type="body" sz="quarter" idx="17" hasCustomPrompt="1"/>
          </p:nvPr>
        </p:nvSpPr>
        <p:spPr>
          <a:xfrm>
            <a:off x="6788545" y="1196975"/>
            <a:ext cx="4946252"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3" name="Date Placeholder 2">
            <a:extLst>
              <a:ext uri="{FF2B5EF4-FFF2-40B4-BE49-F238E27FC236}">
                <a16:creationId xmlns:a16="http://schemas.microsoft.com/office/drawing/2014/main" id="{F784241F-1505-D003-218A-3AF5A4B22FCE}"/>
              </a:ext>
            </a:extLst>
          </p:cNvPr>
          <p:cNvSpPr>
            <a:spLocks noGrp="1"/>
          </p:cNvSpPr>
          <p:nvPr>
            <p:ph type="dt" sz="half" idx="10"/>
          </p:nvPr>
        </p:nvSpPr>
        <p:spPr/>
        <p:txBody>
          <a:bodyPr/>
          <a:lstStyle/>
          <a:p>
            <a:fld id="{C35E8F29-45D5-4905-9631-7725269CB11C}" type="datetime1">
              <a:rPr lang="en-US" smtClean="0"/>
              <a:t>2/23/2023</a:t>
            </a:fld>
            <a:endParaRPr lang="en-US"/>
          </a:p>
        </p:txBody>
      </p:sp>
      <p:sp>
        <p:nvSpPr>
          <p:cNvPr id="4" name="Footer Placeholder 3">
            <a:extLst>
              <a:ext uri="{FF2B5EF4-FFF2-40B4-BE49-F238E27FC236}">
                <a16:creationId xmlns:a16="http://schemas.microsoft.com/office/drawing/2014/main" id="{015D8229-8A40-0A52-C25B-825C75289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9442A-7A30-899E-0137-D8574CCF4B3C}"/>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23" name="Text Placeholder 5">
            <a:extLst>
              <a:ext uri="{FF2B5EF4-FFF2-40B4-BE49-F238E27FC236}">
                <a16:creationId xmlns:a16="http://schemas.microsoft.com/office/drawing/2014/main" id="{BCE801BB-013A-E515-1D51-D446574FB00E}"/>
              </a:ext>
            </a:extLst>
          </p:cNvPr>
          <p:cNvSpPr>
            <a:spLocks noGrp="1"/>
          </p:cNvSpPr>
          <p:nvPr>
            <p:ph type="body" sz="quarter" idx="22" hasCustomPrompt="1"/>
          </p:nvPr>
        </p:nvSpPr>
        <p:spPr>
          <a:xfrm>
            <a:off x="955041" y="2372783"/>
            <a:ext cx="4946252" cy="936624"/>
          </a:xfrm>
          <a:solidFill>
            <a:schemeClr val="accent1"/>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8" name="Text Placeholder 5">
            <a:extLst>
              <a:ext uri="{FF2B5EF4-FFF2-40B4-BE49-F238E27FC236}">
                <a16:creationId xmlns:a16="http://schemas.microsoft.com/office/drawing/2014/main" id="{DDA249DE-F39E-D0E7-9800-A1758BB79A9C}"/>
              </a:ext>
            </a:extLst>
          </p:cNvPr>
          <p:cNvSpPr>
            <a:spLocks noGrp="1"/>
          </p:cNvSpPr>
          <p:nvPr>
            <p:ph type="body" sz="quarter" idx="23" hasCustomPrompt="1"/>
          </p:nvPr>
        </p:nvSpPr>
        <p:spPr>
          <a:xfrm>
            <a:off x="955041" y="3548591"/>
            <a:ext cx="4946252"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29" name="Text Placeholder 5">
            <a:extLst>
              <a:ext uri="{FF2B5EF4-FFF2-40B4-BE49-F238E27FC236}">
                <a16:creationId xmlns:a16="http://schemas.microsoft.com/office/drawing/2014/main" id="{AF9CC1FC-E123-3627-9D7C-30FB23FA92DC}"/>
              </a:ext>
            </a:extLst>
          </p:cNvPr>
          <p:cNvSpPr>
            <a:spLocks noGrp="1"/>
          </p:cNvSpPr>
          <p:nvPr>
            <p:ph type="body" sz="quarter" idx="24" hasCustomPrompt="1"/>
          </p:nvPr>
        </p:nvSpPr>
        <p:spPr>
          <a:xfrm>
            <a:off x="955041" y="4724400"/>
            <a:ext cx="4946252"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30" name="Text Placeholder 5">
            <a:extLst>
              <a:ext uri="{FF2B5EF4-FFF2-40B4-BE49-F238E27FC236}">
                <a16:creationId xmlns:a16="http://schemas.microsoft.com/office/drawing/2014/main" id="{FB66098F-1C0C-388A-4A14-BB4D3BA9DC7C}"/>
              </a:ext>
            </a:extLst>
          </p:cNvPr>
          <p:cNvSpPr>
            <a:spLocks noGrp="1"/>
          </p:cNvSpPr>
          <p:nvPr>
            <p:ph type="body" sz="quarter" idx="25" hasCustomPrompt="1"/>
          </p:nvPr>
        </p:nvSpPr>
        <p:spPr>
          <a:xfrm>
            <a:off x="955041" y="1196975"/>
            <a:ext cx="4946252"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11" name="Title 10">
            <a:extLst>
              <a:ext uri="{FF2B5EF4-FFF2-40B4-BE49-F238E27FC236}">
                <a16:creationId xmlns:a16="http://schemas.microsoft.com/office/drawing/2014/main" id="{54A914CA-34A0-5CCF-8942-4D02903ED726}"/>
              </a:ext>
            </a:extLst>
          </p:cNvPr>
          <p:cNvSpPr>
            <a:spLocks noGrp="1"/>
          </p:cNvSpPr>
          <p:nvPr>
            <p:ph type="title"/>
          </p:nvPr>
        </p:nvSpPr>
        <p:spPr/>
        <p:txBody>
          <a:bodyPr vert="horz"/>
          <a:lstStyle/>
          <a:p>
            <a:r>
              <a:rPr lang="en-US"/>
              <a:t>Click to edit Master title style</a:t>
            </a:r>
          </a:p>
        </p:txBody>
      </p:sp>
      <p:graphicFrame>
        <p:nvGraphicFramePr>
          <p:cNvPr id="35" name="Object 34">
            <a:extLst>
              <a:ext uri="{FF2B5EF4-FFF2-40B4-BE49-F238E27FC236}">
                <a16:creationId xmlns:a16="http://schemas.microsoft.com/office/drawing/2014/main" id="{44E001EC-7EE6-98F5-5D54-018F505A666B}"/>
              </a:ext>
            </a:extLst>
          </p:cNvPr>
          <p:cNvGraphicFramePr>
            <a:graphicFrameLocks noChangeAspect="1"/>
          </p:cNvGraphicFramePr>
          <p:nvPr userDrawn="1">
            <p:custDataLst>
              <p:tags r:id="rId4"/>
            </p:custDataLst>
            <p:extLst>
              <p:ext uri="{D42A27DB-BD31-4B8C-83A1-F6EECF244321}">
                <p14:modId xmlns:p14="http://schemas.microsoft.com/office/powerpoint/2010/main" val="3177973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6" name="think-cell Slide" r:id="rId8" imgW="306" imgH="306" progId="TCLayout.ActiveDocument.1">
                  <p:embed/>
                </p:oleObj>
              </mc:Choice>
              <mc:Fallback>
                <p:oleObj name="think-cell Slide" r:id="rId8" imgW="306" imgH="306" progId="TCLayout.ActiveDocument.1">
                  <p:embed/>
                  <p:pic>
                    <p:nvPicPr>
                      <p:cNvPr id="35" name="Object 34">
                        <a:extLst>
                          <a:ext uri="{FF2B5EF4-FFF2-40B4-BE49-F238E27FC236}">
                            <a16:creationId xmlns:a16="http://schemas.microsoft.com/office/drawing/2014/main" id="{44E001EC-7EE6-98F5-5D54-018F505A666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2020E2A-11C0-BDDA-BBB2-F89B217C707C}"/>
              </a:ext>
            </a:extLst>
          </p:cNvPr>
          <p:cNvSpPr>
            <a:spLocks noGrp="1"/>
          </p:cNvSpPr>
          <p:nvPr>
            <p:ph type="body" sz="quarter" idx="30" hasCustomPrompt="1"/>
          </p:nvPr>
        </p:nvSpPr>
        <p:spPr>
          <a:xfrm>
            <a:off x="457200" y="1197287"/>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tx2"/>
                </a:solidFill>
              </a:defRPr>
            </a:lvl1pPr>
          </a:lstStyle>
          <a:p>
            <a:pPr lvl="0"/>
            <a:r>
              <a:rPr lang="en-GB"/>
              <a:t>00:00</a:t>
            </a:r>
            <a:br>
              <a:rPr lang="en-GB"/>
            </a:br>
            <a:r>
              <a:rPr lang="en-US"/>
              <a:t>am</a:t>
            </a:r>
            <a:endParaRPr lang="en-GB"/>
          </a:p>
        </p:txBody>
      </p:sp>
      <p:sp>
        <p:nvSpPr>
          <p:cNvPr id="8" name="Text Placeholder 6">
            <a:extLst>
              <a:ext uri="{FF2B5EF4-FFF2-40B4-BE49-F238E27FC236}">
                <a16:creationId xmlns:a16="http://schemas.microsoft.com/office/drawing/2014/main" id="{33244AFE-7A2D-EC1B-BBCF-3C9BD7BB3154}"/>
              </a:ext>
            </a:extLst>
          </p:cNvPr>
          <p:cNvSpPr>
            <a:spLocks noGrp="1"/>
          </p:cNvSpPr>
          <p:nvPr>
            <p:ph type="body" sz="quarter" idx="31" hasCustomPrompt="1"/>
          </p:nvPr>
        </p:nvSpPr>
        <p:spPr>
          <a:xfrm>
            <a:off x="457200" y="2373095"/>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1"/>
                </a:solidFill>
              </a:defRPr>
            </a:lvl1pPr>
          </a:lstStyle>
          <a:p>
            <a:pPr lvl="0"/>
            <a:r>
              <a:rPr lang="en-GB"/>
              <a:t>00:00</a:t>
            </a:r>
            <a:br>
              <a:rPr lang="en-GB"/>
            </a:br>
            <a:r>
              <a:rPr lang="en-US"/>
              <a:t>am</a:t>
            </a:r>
            <a:endParaRPr lang="en-GB"/>
          </a:p>
        </p:txBody>
      </p:sp>
      <p:sp>
        <p:nvSpPr>
          <p:cNvPr id="9" name="Text Placeholder 6">
            <a:extLst>
              <a:ext uri="{FF2B5EF4-FFF2-40B4-BE49-F238E27FC236}">
                <a16:creationId xmlns:a16="http://schemas.microsoft.com/office/drawing/2014/main" id="{9F098475-45B7-E9DF-DEEA-7928B8D8B29B}"/>
              </a:ext>
            </a:extLst>
          </p:cNvPr>
          <p:cNvSpPr>
            <a:spLocks noGrp="1"/>
          </p:cNvSpPr>
          <p:nvPr>
            <p:ph type="body" sz="quarter" idx="32" hasCustomPrompt="1"/>
          </p:nvPr>
        </p:nvSpPr>
        <p:spPr>
          <a:xfrm>
            <a:off x="457200" y="3548903"/>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3"/>
                </a:solidFill>
              </a:defRPr>
            </a:lvl1pPr>
          </a:lstStyle>
          <a:p>
            <a:pPr lvl="0"/>
            <a:r>
              <a:rPr lang="en-GB"/>
              <a:t>00:00</a:t>
            </a:r>
            <a:br>
              <a:rPr lang="en-GB"/>
            </a:br>
            <a:r>
              <a:rPr lang="en-US"/>
              <a:t>am</a:t>
            </a:r>
            <a:endParaRPr lang="en-GB"/>
          </a:p>
        </p:txBody>
      </p:sp>
      <p:sp>
        <p:nvSpPr>
          <p:cNvPr id="10" name="Text Placeholder 6">
            <a:extLst>
              <a:ext uri="{FF2B5EF4-FFF2-40B4-BE49-F238E27FC236}">
                <a16:creationId xmlns:a16="http://schemas.microsoft.com/office/drawing/2014/main" id="{F575CEC7-AF3C-89A6-AFEE-ACF6CA702D87}"/>
              </a:ext>
            </a:extLst>
          </p:cNvPr>
          <p:cNvSpPr>
            <a:spLocks noGrp="1"/>
          </p:cNvSpPr>
          <p:nvPr>
            <p:ph type="body" sz="quarter" idx="33" hasCustomPrompt="1"/>
          </p:nvPr>
        </p:nvSpPr>
        <p:spPr>
          <a:xfrm>
            <a:off x="457200" y="4724712"/>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4"/>
                </a:solidFill>
              </a:defRPr>
            </a:lvl1pPr>
          </a:lstStyle>
          <a:p>
            <a:pPr lvl="0"/>
            <a:r>
              <a:rPr lang="en-GB"/>
              <a:t>00:00</a:t>
            </a:r>
            <a:br>
              <a:rPr lang="en-GB"/>
            </a:br>
            <a:r>
              <a:rPr lang="en-US"/>
              <a:t>am</a:t>
            </a:r>
            <a:endParaRPr lang="en-GB"/>
          </a:p>
        </p:txBody>
      </p:sp>
      <p:sp>
        <p:nvSpPr>
          <p:cNvPr id="12" name="Text Placeholder 6">
            <a:extLst>
              <a:ext uri="{FF2B5EF4-FFF2-40B4-BE49-F238E27FC236}">
                <a16:creationId xmlns:a16="http://schemas.microsoft.com/office/drawing/2014/main" id="{65519D58-AEB7-9D2B-AEAD-6F30AFFD5133}"/>
              </a:ext>
            </a:extLst>
          </p:cNvPr>
          <p:cNvSpPr>
            <a:spLocks noGrp="1"/>
          </p:cNvSpPr>
          <p:nvPr>
            <p:ph type="body" sz="quarter" idx="34" hasCustomPrompt="1"/>
          </p:nvPr>
        </p:nvSpPr>
        <p:spPr>
          <a:xfrm>
            <a:off x="6320545" y="1197287"/>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tx2"/>
                </a:solidFill>
              </a:defRPr>
            </a:lvl1pPr>
          </a:lstStyle>
          <a:p>
            <a:pPr lvl="0"/>
            <a:r>
              <a:rPr lang="en-GB"/>
              <a:t>00:00</a:t>
            </a:r>
            <a:br>
              <a:rPr lang="en-GB"/>
            </a:br>
            <a:r>
              <a:rPr lang="en-US"/>
              <a:t>am</a:t>
            </a:r>
            <a:endParaRPr lang="en-GB"/>
          </a:p>
        </p:txBody>
      </p:sp>
      <p:sp>
        <p:nvSpPr>
          <p:cNvPr id="13" name="Text Placeholder 6">
            <a:extLst>
              <a:ext uri="{FF2B5EF4-FFF2-40B4-BE49-F238E27FC236}">
                <a16:creationId xmlns:a16="http://schemas.microsoft.com/office/drawing/2014/main" id="{BEBB42D6-E656-7FE4-212F-6267AE6E6A8B}"/>
              </a:ext>
            </a:extLst>
          </p:cNvPr>
          <p:cNvSpPr>
            <a:spLocks noGrp="1"/>
          </p:cNvSpPr>
          <p:nvPr>
            <p:ph type="body" sz="quarter" idx="35" hasCustomPrompt="1"/>
          </p:nvPr>
        </p:nvSpPr>
        <p:spPr>
          <a:xfrm>
            <a:off x="6320545" y="2373095"/>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1"/>
                </a:solidFill>
              </a:defRPr>
            </a:lvl1pPr>
          </a:lstStyle>
          <a:p>
            <a:pPr lvl="0"/>
            <a:r>
              <a:rPr lang="en-GB"/>
              <a:t>00:00</a:t>
            </a:r>
            <a:br>
              <a:rPr lang="en-GB"/>
            </a:br>
            <a:r>
              <a:rPr lang="en-US"/>
              <a:t>am</a:t>
            </a:r>
            <a:endParaRPr lang="en-GB"/>
          </a:p>
        </p:txBody>
      </p:sp>
      <p:sp>
        <p:nvSpPr>
          <p:cNvPr id="14" name="Text Placeholder 6">
            <a:extLst>
              <a:ext uri="{FF2B5EF4-FFF2-40B4-BE49-F238E27FC236}">
                <a16:creationId xmlns:a16="http://schemas.microsoft.com/office/drawing/2014/main" id="{974BB80C-6662-B20B-AFAE-8CE0227B9D56}"/>
              </a:ext>
            </a:extLst>
          </p:cNvPr>
          <p:cNvSpPr>
            <a:spLocks noGrp="1"/>
          </p:cNvSpPr>
          <p:nvPr>
            <p:ph type="body" sz="quarter" idx="36" hasCustomPrompt="1"/>
          </p:nvPr>
        </p:nvSpPr>
        <p:spPr>
          <a:xfrm>
            <a:off x="6320545" y="3548903"/>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3"/>
                </a:solidFill>
              </a:defRPr>
            </a:lvl1pPr>
          </a:lstStyle>
          <a:p>
            <a:pPr lvl="0"/>
            <a:r>
              <a:rPr lang="en-GB"/>
              <a:t>00:00</a:t>
            </a:r>
            <a:br>
              <a:rPr lang="en-GB"/>
            </a:br>
            <a:r>
              <a:rPr lang="en-US"/>
              <a:t>am</a:t>
            </a:r>
            <a:endParaRPr lang="en-GB"/>
          </a:p>
        </p:txBody>
      </p:sp>
      <p:sp>
        <p:nvSpPr>
          <p:cNvPr id="15" name="Text Placeholder 6">
            <a:extLst>
              <a:ext uri="{FF2B5EF4-FFF2-40B4-BE49-F238E27FC236}">
                <a16:creationId xmlns:a16="http://schemas.microsoft.com/office/drawing/2014/main" id="{90C014B4-D61D-611F-A4FF-430ABD98617C}"/>
              </a:ext>
            </a:extLst>
          </p:cNvPr>
          <p:cNvSpPr>
            <a:spLocks noGrp="1"/>
          </p:cNvSpPr>
          <p:nvPr>
            <p:ph type="body" sz="quarter" idx="37" hasCustomPrompt="1"/>
          </p:nvPr>
        </p:nvSpPr>
        <p:spPr>
          <a:xfrm>
            <a:off x="6320545" y="4724712"/>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4"/>
                </a:solidFill>
              </a:defRPr>
            </a:lvl1pPr>
          </a:lstStyle>
          <a:p>
            <a:pPr lvl="0"/>
            <a:r>
              <a:rPr lang="en-GB"/>
              <a:t>00:00</a:t>
            </a:r>
            <a:br>
              <a:rPr lang="en-GB"/>
            </a:br>
            <a:r>
              <a:rPr lang="en-US"/>
              <a:t>am</a:t>
            </a:r>
            <a:endParaRPr lang="en-GB"/>
          </a:p>
        </p:txBody>
      </p:sp>
    </p:spTree>
    <p:custDataLst>
      <p:tags r:id="rId2"/>
    </p:custDataLst>
    <p:extLst>
      <p:ext uri="{BB962C8B-B14F-4D97-AF65-F5344CB8AC3E}">
        <p14:creationId xmlns:p14="http://schemas.microsoft.com/office/powerpoint/2010/main" val="238747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46CD6EA-B4AA-E178-94CD-62F690472786}"/>
              </a:ext>
            </a:extLst>
          </p:cNvPr>
          <p:cNvSpPr>
            <a:spLocks noGrp="1"/>
          </p:cNvSpPr>
          <p:nvPr>
            <p:ph idx="1"/>
          </p:nvPr>
        </p:nvSpPr>
        <p:spPr/>
        <p:txBody>
          <a:bodyPr/>
          <a:lstStyle>
            <a:lvl1pPr>
              <a:defRPr sz="2200"/>
            </a:lvl1pPr>
            <a:lvl2pPr>
              <a:spcBef>
                <a:spcPts val="300"/>
              </a:spcBef>
              <a:defRPr sz="2000"/>
            </a:lvl2pPr>
            <a:lvl3pPr>
              <a:spcBef>
                <a:spcPts val="300"/>
              </a:spcBef>
              <a:defRPr sz="2000"/>
            </a:lvl3pPr>
            <a:lvl4pPr>
              <a:spcBef>
                <a:spcPts val="300"/>
              </a:spcBef>
              <a:defRPr sz="2000"/>
            </a:lvl4pPr>
            <a:lvl5pPr>
              <a:spcBef>
                <a:spcPts val="3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AA159-3B9D-3211-4AA8-1B19F882BFE1}"/>
              </a:ext>
            </a:extLst>
          </p:cNvPr>
          <p:cNvSpPr>
            <a:spLocks noGrp="1"/>
          </p:cNvSpPr>
          <p:nvPr>
            <p:ph type="dt" sz="half" idx="10"/>
          </p:nvPr>
        </p:nvSpPr>
        <p:spPr/>
        <p:txBody>
          <a:bodyPr/>
          <a:lstStyle/>
          <a:p>
            <a:fld id="{BABFE860-21FD-4DA0-9E9A-92548ED661C3}" type="datetime1">
              <a:rPr lang="en-US" smtClean="0"/>
              <a:t>2/23/2023</a:t>
            </a:fld>
            <a:endParaRPr lang="en-US"/>
          </a:p>
        </p:txBody>
      </p:sp>
      <p:sp>
        <p:nvSpPr>
          <p:cNvPr id="8" name="Footer Placeholder 7">
            <a:extLst>
              <a:ext uri="{FF2B5EF4-FFF2-40B4-BE49-F238E27FC236}">
                <a16:creationId xmlns:a16="http://schemas.microsoft.com/office/drawing/2014/main" id="{CEB830FF-6C5F-2FD4-4E1E-7277A5D311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1827B6-25B8-98D2-B1A3-97F9AD9A942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247925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101209D4-078A-4AA5-8039-CAF02E6D6A01}"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759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CB07A97-2153-340C-3C56-95BEA8874A27}"/>
              </a:ext>
            </a:extLst>
          </p:cNvPr>
          <p:cNvGraphicFramePr>
            <a:graphicFrameLocks noChangeAspect="1"/>
          </p:cNvGraphicFramePr>
          <p:nvPr>
            <p:custDataLst>
              <p:tags r:id="rId3"/>
            </p:custDataLst>
            <p:extLst>
              <p:ext uri="{D42A27DB-BD31-4B8C-83A1-F6EECF244321}">
                <p14:modId xmlns:p14="http://schemas.microsoft.com/office/powerpoint/2010/main" val="1049496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2" name="think-cell Slide" r:id="rId5" imgW="306" imgH="306" progId="TCLayout.ActiveDocument.1">
                  <p:embed/>
                </p:oleObj>
              </mc:Choice>
              <mc:Fallback>
                <p:oleObj name="think-cell Slide" r:id="rId5" imgW="306" imgH="306" progId="TCLayout.ActiveDocument.1">
                  <p:embed/>
                  <p:pic>
                    <p:nvPicPr>
                      <p:cNvPr id="11" name="Object 10" hidden="1">
                        <a:extLst>
                          <a:ext uri="{FF2B5EF4-FFF2-40B4-BE49-F238E27FC236}">
                            <a16:creationId xmlns:a16="http://schemas.microsoft.com/office/drawing/2014/main" id="{BCB07A97-2153-340C-3C56-95BEA8874A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7DAF95A2-635F-6DDA-4091-0944F8CABE2A}"/>
              </a:ext>
            </a:extLst>
          </p:cNvPr>
          <p:cNvSpPr>
            <a:spLocks noGrp="1"/>
          </p:cNvSpPr>
          <p:nvPr>
            <p:ph sz="half" idx="2"/>
          </p:nvPr>
        </p:nvSpPr>
        <p:spPr>
          <a:xfrm>
            <a:off x="484895" y="2598765"/>
            <a:ext cx="5404628" cy="3493770"/>
          </a:xfrm>
          <a:custGeom>
            <a:avLst/>
            <a:gdLst>
              <a:gd name="connsiteX0" fmla="*/ 0 w 5404628"/>
              <a:gd name="connsiteY0" fmla="*/ 0 h 3493770"/>
              <a:gd name="connsiteX1" fmla="*/ 5404628 w 5404628"/>
              <a:gd name="connsiteY1" fmla="*/ 0 h 3493770"/>
              <a:gd name="connsiteX2" fmla="*/ 5404628 w 5404628"/>
              <a:gd name="connsiteY2" fmla="*/ 3071509 h 3493770"/>
              <a:gd name="connsiteX3" fmla="*/ 4982367 w 5404628"/>
              <a:gd name="connsiteY3" fmla="*/ 3493770 h 3493770"/>
              <a:gd name="connsiteX4" fmla="*/ 422261 w 5404628"/>
              <a:gd name="connsiteY4" fmla="*/ 3493770 h 3493770"/>
              <a:gd name="connsiteX5" fmla="*/ 0 w 5404628"/>
              <a:gd name="connsiteY5" fmla="*/ 3071509 h 349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628" h="3493770">
                <a:moveTo>
                  <a:pt x="0" y="0"/>
                </a:moveTo>
                <a:lnTo>
                  <a:pt x="5404628" y="0"/>
                </a:lnTo>
                <a:lnTo>
                  <a:pt x="5404628" y="3071509"/>
                </a:lnTo>
                <a:cubicBezTo>
                  <a:pt x="5404628" y="3304717"/>
                  <a:pt x="5215575" y="3493770"/>
                  <a:pt x="4982367" y="3493770"/>
                </a:cubicBezTo>
                <a:lnTo>
                  <a:pt x="422261" y="3493770"/>
                </a:lnTo>
                <a:cubicBezTo>
                  <a:pt x="189053" y="3493770"/>
                  <a:pt x="0" y="3304717"/>
                  <a:pt x="0" y="3071509"/>
                </a:cubicBezTo>
                <a:close/>
              </a:path>
            </a:pathLst>
          </a:custGeom>
          <a:solidFill>
            <a:schemeClr val="bg1"/>
          </a:solidFill>
          <a:effectLst>
            <a:outerShdw blurRad="127000" sx="102000" sy="102000" algn="ctr" rotWithShape="0">
              <a:prstClr val="black">
                <a:alpha val="10000"/>
              </a:prstClr>
            </a:outerShdw>
          </a:effectLst>
        </p:spPr>
        <p:txBody>
          <a:bodyPr wrap="square" lIns="180000" tIns="360000" rIns="180000" bIns="180000" anchor="t">
            <a:noAutofit/>
          </a:bodyPr>
          <a:lstStyle>
            <a:lvl1pPr>
              <a:spcBef>
                <a:spcPts val="1000"/>
              </a:spcBef>
              <a:buClr>
                <a:schemeClr val="accent3"/>
              </a:buClr>
              <a:defRPr sz="2400"/>
            </a:lvl1pPr>
            <a:lvl2pPr>
              <a:spcBef>
                <a:spcPts val="1000"/>
              </a:spcBef>
              <a:buClr>
                <a:schemeClr val="accent3"/>
              </a:buClr>
              <a:defRPr sz="2400"/>
            </a:lvl2pPr>
            <a:lvl3pPr>
              <a:spcBef>
                <a:spcPts val="1000"/>
              </a:spcBef>
              <a:buClr>
                <a:schemeClr val="accent3"/>
              </a:buClr>
              <a:defRPr sz="2400"/>
            </a:lvl3pPr>
            <a:lvl4pPr>
              <a:spcBef>
                <a:spcPts val="1000"/>
              </a:spcBef>
              <a:buClr>
                <a:schemeClr val="accent3"/>
              </a:buClr>
              <a:defRPr sz="2400"/>
            </a:lvl4pPr>
            <a:lvl5pPr>
              <a:spcBef>
                <a:spcPts val="1000"/>
              </a:spcBef>
              <a:buClr>
                <a:schemeClr val="accent3"/>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75898194-73A1-CC87-2829-CDE6A5F40EEF}"/>
              </a:ext>
            </a:extLst>
          </p:cNvPr>
          <p:cNvSpPr>
            <a:spLocks noGrp="1"/>
          </p:cNvSpPr>
          <p:nvPr>
            <p:ph sz="quarter" idx="4"/>
          </p:nvPr>
        </p:nvSpPr>
        <p:spPr>
          <a:xfrm>
            <a:off x="6302479" y="2598765"/>
            <a:ext cx="5409452" cy="3494060"/>
          </a:xfrm>
          <a:custGeom>
            <a:avLst/>
            <a:gdLst>
              <a:gd name="connsiteX0" fmla="*/ 0 w 5409452"/>
              <a:gd name="connsiteY0" fmla="*/ 0 h 3494060"/>
              <a:gd name="connsiteX1" fmla="*/ 5409452 w 5409452"/>
              <a:gd name="connsiteY1" fmla="*/ 0 h 3494060"/>
              <a:gd name="connsiteX2" fmla="*/ 5409452 w 5409452"/>
              <a:gd name="connsiteY2" fmla="*/ 3081526 h 3494060"/>
              <a:gd name="connsiteX3" fmla="*/ 4996918 w 5409452"/>
              <a:gd name="connsiteY3" fmla="*/ 3494060 h 3494060"/>
              <a:gd name="connsiteX4" fmla="*/ 412534 w 5409452"/>
              <a:gd name="connsiteY4" fmla="*/ 3494060 h 3494060"/>
              <a:gd name="connsiteX5" fmla="*/ 0 w 5409452"/>
              <a:gd name="connsiteY5" fmla="*/ 3081526 h 349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9452" h="3494060">
                <a:moveTo>
                  <a:pt x="0" y="0"/>
                </a:moveTo>
                <a:lnTo>
                  <a:pt x="5409452" y="0"/>
                </a:lnTo>
                <a:lnTo>
                  <a:pt x="5409452" y="3081526"/>
                </a:lnTo>
                <a:cubicBezTo>
                  <a:pt x="5409452" y="3309362"/>
                  <a:pt x="5224754" y="3494060"/>
                  <a:pt x="4996918" y="3494060"/>
                </a:cubicBezTo>
                <a:lnTo>
                  <a:pt x="412534" y="3494060"/>
                </a:lnTo>
                <a:cubicBezTo>
                  <a:pt x="184698" y="3494060"/>
                  <a:pt x="0" y="3309362"/>
                  <a:pt x="0" y="3081526"/>
                </a:cubicBezTo>
                <a:close/>
              </a:path>
            </a:pathLst>
          </a:custGeom>
          <a:solidFill>
            <a:schemeClr val="bg1"/>
          </a:solidFill>
          <a:effectLst>
            <a:outerShdw blurRad="127000" sx="102000" sy="102000" algn="ctr" rotWithShape="0">
              <a:prstClr val="black">
                <a:alpha val="10000"/>
              </a:prstClr>
            </a:outerShdw>
          </a:effectLst>
        </p:spPr>
        <p:txBody>
          <a:bodyPr wrap="square" lIns="180000" tIns="360000" rIns="180000" bIns="180000" anchor="t">
            <a:noAutofit/>
          </a:bodyPr>
          <a:lstStyle>
            <a:lvl1pPr>
              <a:spcBef>
                <a:spcPts val="1000"/>
              </a:spcBef>
              <a:defRPr sz="2400"/>
            </a:lvl1pPr>
            <a:lvl2pPr>
              <a:spcBef>
                <a:spcPts val="1000"/>
              </a:spcBef>
              <a:defRPr sz="2400"/>
            </a:lvl2pPr>
            <a:lvl3pPr>
              <a:spcBef>
                <a:spcPts val="1000"/>
              </a:spcBef>
              <a:defRPr sz="2400"/>
            </a:lvl3pPr>
            <a:lvl4pPr>
              <a:spcBef>
                <a:spcPts val="1000"/>
              </a:spcBef>
              <a:defRPr sz="2400"/>
            </a:lvl4pPr>
            <a:lvl5pPr>
              <a:spcBef>
                <a:spcPts val="10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10C88-493B-6CAB-298F-D8121000C3D3}"/>
              </a:ext>
            </a:extLst>
          </p:cNvPr>
          <p:cNvSpPr>
            <a:spLocks noGrp="1"/>
          </p:cNvSpPr>
          <p:nvPr>
            <p:ph type="dt" sz="half" idx="10"/>
          </p:nvPr>
        </p:nvSpPr>
        <p:spPr/>
        <p:txBody>
          <a:bodyPr/>
          <a:lstStyle/>
          <a:p>
            <a:fld id="{FE7BFBBC-57B3-446A-8796-3A0B205B2B27}" type="datetime1">
              <a:rPr lang="en-US" smtClean="0"/>
              <a:t>2/23/2023</a:t>
            </a:fld>
            <a:endParaRPr lang="en-US"/>
          </a:p>
        </p:txBody>
      </p:sp>
      <p:sp>
        <p:nvSpPr>
          <p:cNvPr id="8" name="Footer Placeholder 7">
            <a:extLst>
              <a:ext uri="{FF2B5EF4-FFF2-40B4-BE49-F238E27FC236}">
                <a16:creationId xmlns:a16="http://schemas.microsoft.com/office/drawing/2014/main" id="{0BC915E7-3CAF-308C-4138-B2172BA9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EE14A-07CA-1EEE-93A5-15EEACBE572A}"/>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4" name="Title 13">
            <a:extLst>
              <a:ext uri="{FF2B5EF4-FFF2-40B4-BE49-F238E27FC236}">
                <a16:creationId xmlns:a16="http://schemas.microsoft.com/office/drawing/2014/main" id="{2553464D-8B5E-F3D9-4410-42779691706F}"/>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8AB5E302-C0B7-5A31-3641-74A384120E16}"/>
              </a:ext>
            </a:extLst>
          </p:cNvPr>
          <p:cNvSpPr>
            <a:spLocks noGrp="1"/>
          </p:cNvSpPr>
          <p:nvPr>
            <p:ph type="body" idx="1" hasCustomPrompt="1"/>
          </p:nvPr>
        </p:nvSpPr>
        <p:spPr>
          <a:xfrm>
            <a:off x="484895" y="1211151"/>
            <a:ext cx="5404628" cy="1387614"/>
          </a:xfrm>
          <a:solidFill>
            <a:schemeClr val="accent3"/>
          </a:solidFill>
          <a:effectLst>
            <a:outerShdw blurRad="127000" sx="102000" sy="102000" algn="ctr" rotWithShape="0">
              <a:prstClr val="black">
                <a:alpha val="10000"/>
              </a:prstClr>
            </a:outerShdw>
          </a:effectLst>
        </p:spPr>
        <p:txBody>
          <a:bodyPr lIns="180000" tIns="180000" rIns="180000" bIns="180000" anchor="ctr"/>
          <a:lstStyle>
            <a:lvl1pPr marL="0" indent="0" algn="ctr">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sp>
        <p:nvSpPr>
          <p:cNvPr id="5" name="Text Placeholder 4">
            <a:extLst>
              <a:ext uri="{FF2B5EF4-FFF2-40B4-BE49-F238E27FC236}">
                <a16:creationId xmlns:a16="http://schemas.microsoft.com/office/drawing/2014/main" id="{7B45D118-3439-524A-149A-31A77A527F02}"/>
              </a:ext>
            </a:extLst>
          </p:cNvPr>
          <p:cNvSpPr>
            <a:spLocks noGrp="1"/>
          </p:cNvSpPr>
          <p:nvPr>
            <p:ph type="body" sz="quarter" idx="3" hasCustomPrompt="1"/>
          </p:nvPr>
        </p:nvSpPr>
        <p:spPr>
          <a:xfrm>
            <a:off x="6302479" y="1200533"/>
            <a:ext cx="5409452" cy="1398232"/>
          </a:xfrm>
          <a:solidFill>
            <a:schemeClr val="accent1"/>
          </a:solidFill>
          <a:effectLst>
            <a:outerShdw blurRad="127000" sx="102000" sy="102000" algn="ctr" rotWithShape="0">
              <a:prstClr val="black">
                <a:alpha val="10000"/>
              </a:prstClr>
            </a:outerShdw>
          </a:effectLst>
        </p:spPr>
        <p:txBody>
          <a:bodyPr lIns="180000" tIns="180000" rIns="180000" bIns="180000" anchor="ctr"/>
          <a:lstStyle>
            <a:lvl1pPr marL="0" indent="0" algn="ctr">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spTree>
    <p:custDataLst>
      <p:tags r:id="rId2"/>
    </p:custDataLst>
    <p:extLst>
      <p:ext uri="{BB962C8B-B14F-4D97-AF65-F5344CB8AC3E}">
        <p14:creationId xmlns:p14="http://schemas.microsoft.com/office/powerpoint/2010/main" val="211338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s ">
    <p:bg>
      <p:bgPr>
        <a:solidFill>
          <a:schemeClr val="bg1"/>
        </a:solidFill>
        <a:effectLst/>
      </p:bgPr>
    </p:bg>
    <p:spTree>
      <p:nvGrpSpPr>
        <p:cNvPr id="1" name=""/>
        <p:cNvGrpSpPr/>
        <p:nvPr/>
      </p:nvGrpSpPr>
      <p:grpSpPr>
        <a:xfrm>
          <a:off x="0" y="0"/>
          <a:ext cx="0" cy="0"/>
          <a:chOff x="0" y="0"/>
          <a:chExt cx="0" cy="0"/>
        </a:xfrm>
      </p:grpSpPr>
      <p:graphicFrame>
        <p:nvGraphicFramePr>
          <p:cNvPr id="33" name="Object 32" hidden="1">
            <a:extLst>
              <a:ext uri="{FF2B5EF4-FFF2-40B4-BE49-F238E27FC236}">
                <a16:creationId xmlns:a16="http://schemas.microsoft.com/office/drawing/2014/main" id="{354849FB-7880-754B-B1A2-A01EBF94B4A4}"/>
              </a:ext>
            </a:extLst>
          </p:cNvPr>
          <p:cNvGraphicFramePr>
            <a:graphicFrameLocks noChangeAspect="1"/>
          </p:cNvGraphicFramePr>
          <p:nvPr>
            <p:custDataLst>
              <p:tags r:id="rId3"/>
            </p:custDataLst>
            <p:extLst>
              <p:ext uri="{D42A27DB-BD31-4B8C-83A1-F6EECF244321}">
                <p14:modId xmlns:p14="http://schemas.microsoft.com/office/powerpoint/2010/main" val="316598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3" name="think-cell Slide" r:id="rId6" imgW="306" imgH="306" progId="TCLayout.ActiveDocument.1">
                  <p:embed/>
                </p:oleObj>
              </mc:Choice>
              <mc:Fallback>
                <p:oleObj name="think-cell Slide" r:id="rId6" imgW="306" imgH="306" progId="TCLayout.ActiveDocument.1">
                  <p:embed/>
                  <p:pic>
                    <p:nvPicPr>
                      <p:cNvPr id="33" name="Object 32" hidden="1">
                        <a:extLst>
                          <a:ext uri="{FF2B5EF4-FFF2-40B4-BE49-F238E27FC236}">
                            <a16:creationId xmlns:a16="http://schemas.microsoft.com/office/drawing/2014/main" id="{354849FB-7880-754B-B1A2-A01EBF94B4A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E5A68AF4-B91E-4F8A-B832-7605C397C571}"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8" name="Rectangle: Top Corners Rounded 7">
            <a:extLst>
              <a:ext uri="{FF2B5EF4-FFF2-40B4-BE49-F238E27FC236}">
                <a16:creationId xmlns:a16="http://schemas.microsoft.com/office/drawing/2014/main" id="{39A2EA8D-1766-E50B-8696-368C1D93B722}"/>
              </a:ext>
            </a:extLst>
          </p:cNvPr>
          <p:cNvSpPr/>
          <p:nvPr userDrawn="1"/>
        </p:nvSpPr>
        <p:spPr>
          <a:xfrm>
            <a:off x="457200" y="1196975"/>
            <a:ext cx="3519310" cy="4895849"/>
          </a:xfrm>
          <a:prstGeom prst="round2SameRect">
            <a:avLst>
              <a:gd name="adj1" fmla="val 0"/>
              <a:gd name="adj2" fmla="val 10337"/>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A425AD10-227B-8E04-8A8D-B0739173729D}"/>
              </a:ext>
            </a:extLst>
          </p:cNvPr>
          <p:cNvSpPr>
            <a:spLocks/>
          </p:cNvSpPr>
          <p:nvPr/>
        </p:nvSpPr>
        <p:spPr>
          <a:xfrm>
            <a:off x="4336344" y="1194017"/>
            <a:ext cx="3519310" cy="4898875"/>
          </a:xfrm>
          <a:prstGeom prst="round2SameRect">
            <a:avLst>
              <a:gd name="adj1" fmla="val 0"/>
              <a:gd name="adj2" fmla="val 10896"/>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7B056210-DB66-55B3-1A4A-3BCBC562C14B}"/>
              </a:ext>
            </a:extLst>
          </p:cNvPr>
          <p:cNvSpPr>
            <a:spLocks/>
          </p:cNvSpPr>
          <p:nvPr/>
        </p:nvSpPr>
        <p:spPr>
          <a:xfrm>
            <a:off x="8215489" y="1196975"/>
            <a:ext cx="3519310" cy="4895849"/>
          </a:xfrm>
          <a:prstGeom prst="round2SameRect">
            <a:avLst>
              <a:gd name="adj1" fmla="val 0"/>
              <a:gd name="adj2" fmla="val 9778"/>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2FCF950-4CCB-0347-EF69-BB858B145DEB}"/>
              </a:ext>
            </a:extLst>
          </p:cNvPr>
          <p:cNvGrpSpPr/>
          <p:nvPr/>
        </p:nvGrpSpPr>
        <p:grpSpPr>
          <a:xfrm>
            <a:off x="626560" y="769621"/>
            <a:ext cx="3180589" cy="1662581"/>
            <a:chOff x="2800469" y="-917156"/>
            <a:chExt cx="6696862" cy="3500633"/>
          </a:xfrm>
          <a:solidFill>
            <a:schemeClr val="bg1">
              <a:alpha val="10000"/>
            </a:schemeClr>
          </a:solidFill>
        </p:grpSpPr>
        <p:sp>
          <p:nvSpPr>
            <p:cNvPr id="12" name="Freeform: Shape 11">
              <a:extLst>
                <a:ext uri="{FF2B5EF4-FFF2-40B4-BE49-F238E27FC236}">
                  <a16:creationId xmlns:a16="http://schemas.microsoft.com/office/drawing/2014/main" id="{D871F47F-5158-3FE0-79DA-37B148B0B1ED}"/>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3" name="Freeform: Shape 12">
              <a:extLst>
                <a:ext uri="{FF2B5EF4-FFF2-40B4-BE49-F238E27FC236}">
                  <a16:creationId xmlns:a16="http://schemas.microsoft.com/office/drawing/2014/main" id="{15DBBD0B-CA2C-D826-645F-E1EDD7AD23D7}"/>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38CB18EA-79DF-AF8A-97E3-9265EF03EAC6}"/>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00F0287F-2833-16C0-91B6-054563104BD8}"/>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6" name="Freeform: Shape 15">
              <a:extLst>
                <a:ext uri="{FF2B5EF4-FFF2-40B4-BE49-F238E27FC236}">
                  <a16:creationId xmlns:a16="http://schemas.microsoft.com/office/drawing/2014/main" id="{71A0D784-F128-E8B6-45BC-A86BC363E4E7}"/>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97500270-7B64-78E1-F7BF-19F85C7B3826}"/>
              </a:ext>
            </a:extLst>
          </p:cNvPr>
          <p:cNvGrpSpPr/>
          <p:nvPr/>
        </p:nvGrpSpPr>
        <p:grpSpPr>
          <a:xfrm>
            <a:off x="4505704" y="762150"/>
            <a:ext cx="3180589" cy="1662581"/>
            <a:chOff x="2800469" y="-917156"/>
            <a:chExt cx="6696862" cy="3500633"/>
          </a:xfrm>
          <a:solidFill>
            <a:schemeClr val="bg1">
              <a:alpha val="10000"/>
            </a:schemeClr>
          </a:solidFill>
        </p:grpSpPr>
        <p:sp>
          <p:nvSpPr>
            <p:cNvPr id="18" name="Freeform: Shape 17">
              <a:extLst>
                <a:ext uri="{FF2B5EF4-FFF2-40B4-BE49-F238E27FC236}">
                  <a16:creationId xmlns:a16="http://schemas.microsoft.com/office/drawing/2014/main" id="{B1646F36-6AFB-5C39-7ADF-989EBD05691E}"/>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9" name="Freeform: Shape 18">
              <a:extLst>
                <a:ext uri="{FF2B5EF4-FFF2-40B4-BE49-F238E27FC236}">
                  <a16:creationId xmlns:a16="http://schemas.microsoft.com/office/drawing/2014/main" id="{AEA37A41-4F6B-CFC6-13C2-46BB5A1CFC44}"/>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0" name="Freeform: Shape 19">
              <a:extLst>
                <a:ext uri="{FF2B5EF4-FFF2-40B4-BE49-F238E27FC236}">
                  <a16:creationId xmlns:a16="http://schemas.microsoft.com/office/drawing/2014/main" id="{DE9A3A56-D1D8-7EFA-EFFA-8669790F7B9D}"/>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1" name="Freeform: Shape 20">
              <a:extLst>
                <a:ext uri="{FF2B5EF4-FFF2-40B4-BE49-F238E27FC236}">
                  <a16:creationId xmlns:a16="http://schemas.microsoft.com/office/drawing/2014/main" id="{8FF24C39-F8AF-EF5A-BAC1-F33676EA20DB}"/>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2" name="Freeform: Shape 21">
              <a:extLst>
                <a:ext uri="{FF2B5EF4-FFF2-40B4-BE49-F238E27FC236}">
                  <a16:creationId xmlns:a16="http://schemas.microsoft.com/office/drawing/2014/main" id="{9D2881E8-ECA8-343D-1A8E-D8425FD9C4EC}"/>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23" name="Group 22">
            <a:extLst>
              <a:ext uri="{FF2B5EF4-FFF2-40B4-BE49-F238E27FC236}">
                <a16:creationId xmlns:a16="http://schemas.microsoft.com/office/drawing/2014/main" id="{63E9CB13-E5BD-75D0-4B11-B298E424040E}"/>
              </a:ext>
            </a:extLst>
          </p:cNvPr>
          <p:cNvGrpSpPr/>
          <p:nvPr/>
        </p:nvGrpSpPr>
        <p:grpSpPr>
          <a:xfrm>
            <a:off x="8384850" y="769620"/>
            <a:ext cx="3180589" cy="1662581"/>
            <a:chOff x="2800469" y="-917156"/>
            <a:chExt cx="6696862" cy="3500633"/>
          </a:xfrm>
          <a:solidFill>
            <a:schemeClr val="bg1">
              <a:alpha val="10000"/>
            </a:schemeClr>
          </a:solidFill>
        </p:grpSpPr>
        <p:sp>
          <p:nvSpPr>
            <p:cNvPr id="24" name="Freeform: Shape 23">
              <a:extLst>
                <a:ext uri="{FF2B5EF4-FFF2-40B4-BE49-F238E27FC236}">
                  <a16:creationId xmlns:a16="http://schemas.microsoft.com/office/drawing/2014/main" id="{22D221A5-D2FE-5EEC-BBA4-5CDFCE5B76DB}"/>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5" name="Freeform: Shape 24">
              <a:extLst>
                <a:ext uri="{FF2B5EF4-FFF2-40B4-BE49-F238E27FC236}">
                  <a16:creationId xmlns:a16="http://schemas.microsoft.com/office/drawing/2014/main" id="{5188C425-746E-CBF8-CD22-DA4F1662334B}"/>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6" name="Freeform: Shape 25">
              <a:extLst>
                <a:ext uri="{FF2B5EF4-FFF2-40B4-BE49-F238E27FC236}">
                  <a16:creationId xmlns:a16="http://schemas.microsoft.com/office/drawing/2014/main" id="{D46A2352-05BF-19F9-18D3-76D1A0EA283E}"/>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9" name="Freeform: Shape 28">
              <a:extLst>
                <a:ext uri="{FF2B5EF4-FFF2-40B4-BE49-F238E27FC236}">
                  <a16:creationId xmlns:a16="http://schemas.microsoft.com/office/drawing/2014/main" id="{05E574C3-2BCE-A362-669E-BFD6B00D8BCD}"/>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0" name="Freeform: Shape 29">
              <a:extLst>
                <a:ext uri="{FF2B5EF4-FFF2-40B4-BE49-F238E27FC236}">
                  <a16:creationId xmlns:a16="http://schemas.microsoft.com/office/drawing/2014/main" id="{24BC7484-0ED2-5E84-3C7F-1189F7F9CFE8}"/>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687451" y="3052861"/>
            <a:ext cx="3058808" cy="2808287"/>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4566595" y="3052861"/>
            <a:ext cx="3058808" cy="2808287"/>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8435094" y="3050169"/>
            <a:ext cx="3069454" cy="2810980"/>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CF745E8E-305A-258F-A772-89238F000A1F}"/>
              </a:ext>
            </a:extLst>
          </p:cNvPr>
          <p:cNvSpPr>
            <a:spLocks noGrp="1"/>
          </p:cNvSpPr>
          <p:nvPr>
            <p:ph type="body" sz="quarter" idx="16" hasCustomPrompt="1"/>
          </p:nvPr>
        </p:nvSpPr>
        <p:spPr>
          <a:xfrm>
            <a:off x="687451" y="1437855"/>
            <a:ext cx="3069447" cy="1379001"/>
          </a:xfrm>
        </p:spPr>
        <p:txBody>
          <a:bodyPr lIns="72000" anchor="ctr" anchorCtr="0"/>
          <a:lstStyle>
            <a:lvl1pPr marL="0" indent="0" algn="ctr">
              <a:spcBef>
                <a:spcPts val="0"/>
              </a:spcBef>
              <a:buNone/>
              <a:defRPr sz="2400" b="1">
                <a:solidFill>
                  <a:schemeClr val="bg1"/>
                </a:solidFill>
              </a:defRPr>
            </a:lvl1pPr>
          </a:lstStyle>
          <a:p>
            <a:pPr lvl="0"/>
            <a:r>
              <a:rPr lang="en-US"/>
              <a:t>Title here. Keep text short and stay within the text box.</a:t>
            </a:r>
          </a:p>
        </p:txBody>
      </p:sp>
      <p:sp>
        <p:nvSpPr>
          <p:cNvPr id="37" name="Text Placeholder 33">
            <a:extLst>
              <a:ext uri="{FF2B5EF4-FFF2-40B4-BE49-F238E27FC236}">
                <a16:creationId xmlns:a16="http://schemas.microsoft.com/office/drawing/2014/main" id="{665AE713-64A0-62C5-9B25-B3188627E2B9}"/>
              </a:ext>
            </a:extLst>
          </p:cNvPr>
          <p:cNvSpPr>
            <a:spLocks noGrp="1"/>
          </p:cNvSpPr>
          <p:nvPr>
            <p:ph type="body" sz="quarter" idx="17" hasCustomPrompt="1"/>
          </p:nvPr>
        </p:nvSpPr>
        <p:spPr>
          <a:xfrm>
            <a:off x="4590998" y="1429587"/>
            <a:ext cx="3069447" cy="1387969"/>
          </a:xfrm>
        </p:spPr>
        <p:txBody>
          <a:bodyPr lIns="72000" anchor="ctr" anchorCtr="0"/>
          <a:lstStyle>
            <a:lvl1pPr marL="0" indent="0" algn="ctr">
              <a:spcBef>
                <a:spcPts val="0"/>
              </a:spcBef>
              <a:buNone/>
              <a:defRPr sz="2400" b="1">
                <a:solidFill>
                  <a:schemeClr val="bg1"/>
                </a:solidFill>
              </a:defRPr>
            </a:lvl1pPr>
          </a:lstStyle>
          <a:p>
            <a:pPr lvl="0"/>
            <a:r>
              <a:rPr lang="en-US"/>
              <a:t>Title here. Keep text short and stay within the text box.</a:t>
            </a:r>
          </a:p>
        </p:txBody>
      </p:sp>
      <p:sp>
        <p:nvSpPr>
          <p:cNvPr id="38" name="Text Placeholder 33">
            <a:extLst>
              <a:ext uri="{FF2B5EF4-FFF2-40B4-BE49-F238E27FC236}">
                <a16:creationId xmlns:a16="http://schemas.microsoft.com/office/drawing/2014/main" id="{217EB06B-0024-06D0-ADF8-A2474B8CC9A7}"/>
              </a:ext>
            </a:extLst>
          </p:cNvPr>
          <p:cNvSpPr>
            <a:spLocks noGrp="1"/>
          </p:cNvSpPr>
          <p:nvPr>
            <p:ph type="body" sz="quarter" idx="18" hasCustomPrompt="1"/>
          </p:nvPr>
        </p:nvSpPr>
        <p:spPr>
          <a:xfrm>
            <a:off x="8435094" y="1429587"/>
            <a:ext cx="3069447" cy="1387969"/>
          </a:xfrm>
        </p:spPr>
        <p:txBody>
          <a:bodyPr lIns="72000" anchor="ctr" anchorCtr="0"/>
          <a:lstStyle>
            <a:lvl1pPr marL="0" indent="0" algn="ctr" rtl="0">
              <a:spcBef>
                <a:spcPts val="0"/>
              </a:spcBef>
              <a:buNone/>
              <a:defRPr sz="2400" b="1">
                <a:solidFill>
                  <a:schemeClr val="bg1"/>
                </a:solidFill>
              </a:defRPr>
            </a:lvl1pPr>
          </a:lstStyle>
          <a:p>
            <a:pPr lvl="0"/>
            <a:r>
              <a:rPr lang="en-US"/>
              <a:t>Title here. Keep text short and stay within the text box.</a:t>
            </a:r>
          </a:p>
        </p:txBody>
      </p:sp>
      <p:graphicFrame>
        <p:nvGraphicFramePr>
          <p:cNvPr id="35" name="Object 34" hidden="1">
            <a:extLst>
              <a:ext uri="{FF2B5EF4-FFF2-40B4-BE49-F238E27FC236}">
                <a16:creationId xmlns:a16="http://schemas.microsoft.com/office/drawing/2014/main" id="{978FE9BC-D6D0-FF29-76D4-C4241B770A16}"/>
              </a:ext>
            </a:extLst>
          </p:cNvPr>
          <p:cNvGraphicFramePr>
            <a:graphicFrameLocks noChangeAspect="1"/>
          </p:cNvGraphicFramePr>
          <p:nvPr userDrawn="1">
            <p:custDataLst>
              <p:tags r:id="rId4"/>
            </p:custDataLst>
            <p:extLst>
              <p:ext uri="{D42A27DB-BD31-4B8C-83A1-F6EECF244321}">
                <p14:modId xmlns:p14="http://schemas.microsoft.com/office/powerpoint/2010/main" val="2392878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4" name="think-cell Slide" r:id="rId8" imgW="306" imgH="306" progId="TCLayout.ActiveDocument.1">
                  <p:embed/>
                </p:oleObj>
              </mc:Choice>
              <mc:Fallback>
                <p:oleObj name="think-cell Slide" r:id="rId8" imgW="306" imgH="306" progId="TCLayout.ActiveDocument.1">
                  <p:embed/>
                  <p:pic>
                    <p:nvPicPr>
                      <p:cNvPr id="35" name="Object 34" hidden="1">
                        <a:extLst>
                          <a:ext uri="{FF2B5EF4-FFF2-40B4-BE49-F238E27FC236}">
                            <a16:creationId xmlns:a16="http://schemas.microsoft.com/office/drawing/2014/main" id="{978FE9BC-D6D0-FF29-76D4-C4241B770A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28555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Columns ">
    <p:bg>
      <p:bgPr>
        <a:solidFill>
          <a:schemeClr val="bg1"/>
        </a:solidFill>
        <a:effectLst/>
      </p:bgPr>
    </p:bg>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D9DBEB03-B3B9-8BA1-DF6C-D87168734A96}"/>
              </a:ext>
            </a:extLst>
          </p:cNvPr>
          <p:cNvSpPr/>
          <p:nvPr/>
        </p:nvSpPr>
        <p:spPr>
          <a:xfrm>
            <a:off x="457200" y="1188377"/>
            <a:ext cx="2727091" cy="4904448"/>
          </a:xfrm>
          <a:prstGeom prst="round2SameRect">
            <a:avLst>
              <a:gd name="adj1" fmla="val 2245"/>
              <a:gd name="adj2" fmla="val 1106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18C2826F-0757-47CA-6AD9-B8B9B5E69890}"/>
              </a:ext>
            </a:extLst>
          </p:cNvPr>
          <p:cNvSpPr>
            <a:spLocks/>
          </p:cNvSpPr>
          <p:nvPr/>
        </p:nvSpPr>
        <p:spPr>
          <a:xfrm>
            <a:off x="3303660" y="1188377"/>
            <a:ext cx="2727091" cy="4904448"/>
          </a:xfrm>
          <a:prstGeom prst="round2SameRect">
            <a:avLst>
              <a:gd name="adj1" fmla="val 0"/>
              <a:gd name="adj2" fmla="val 10338"/>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11C729C8-9521-FC15-6909-AA67737D4CDC}"/>
              </a:ext>
            </a:extLst>
          </p:cNvPr>
          <p:cNvSpPr>
            <a:spLocks/>
          </p:cNvSpPr>
          <p:nvPr/>
        </p:nvSpPr>
        <p:spPr>
          <a:xfrm>
            <a:off x="6150120" y="1188377"/>
            <a:ext cx="2727091" cy="4904448"/>
          </a:xfrm>
          <a:prstGeom prst="round2SameRect">
            <a:avLst>
              <a:gd name="adj1" fmla="val 0"/>
              <a:gd name="adj2" fmla="val 10804"/>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23CFA15-26AF-0F91-96B9-CC62BD69083B}"/>
              </a:ext>
            </a:extLst>
          </p:cNvPr>
          <p:cNvGrpSpPr/>
          <p:nvPr/>
        </p:nvGrpSpPr>
        <p:grpSpPr>
          <a:xfrm>
            <a:off x="645016" y="870120"/>
            <a:ext cx="2351459" cy="1229172"/>
            <a:chOff x="2800469" y="-917156"/>
            <a:chExt cx="6696862" cy="3500633"/>
          </a:xfrm>
          <a:solidFill>
            <a:schemeClr val="bg1">
              <a:alpha val="10000"/>
            </a:schemeClr>
          </a:solidFill>
        </p:grpSpPr>
        <p:sp>
          <p:nvSpPr>
            <p:cNvPr id="41" name="Freeform: Shape 40">
              <a:extLst>
                <a:ext uri="{FF2B5EF4-FFF2-40B4-BE49-F238E27FC236}">
                  <a16:creationId xmlns:a16="http://schemas.microsoft.com/office/drawing/2014/main" id="{F4E91725-B867-3418-E53D-33C665B47E14}"/>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2" name="Freeform: Shape 41">
              <a:extLst>
                <a:ext uri="{FF2B5EF4-FFF2-40B4-BE49-F238E27FC236}">
                  <a16:creationId xmlns:a16="http://schemas.microsoft.com/office/drawing/2014/main" id="{A65CC5B5-FED1-6585-A8DB-6A78E9A040FD}"/>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3" name="Freeform: Shape 42">
              <a:extLst>
                <a:ext uri="{FF2B5EF4-FFF2-40B4-BE49-F238E27FC236}">
                  <a16:creationId xmlns:a16="http://schemas.microsoft.com/office/drawing/2014/main" id="{3F9EB378-1372-BB1A-036F-31C44DDC33F1}"/>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4" name="Freeform: Shape 43">
              <a:extLst>
                <a:ext uri="{FF2B5EF4-FFF2-40B4-BE49-F238E27FC236}">
                  <a16:creationId xmlns:a16="http://schemas.microsoft.com/office/drawing/2014/main" id="{55043A50-B38D-7227-ECD9-5589FF0D78B2}"/>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5" name="Freeform: Shape 44">
              <a:extLst>
                <a:ext uri="{FF2B5EF4-FFF2-40B4-BE49-F238E27FC236}">
                  <a16:creationId xmlns:a16="http://schemas.microsoft.com/office/drawing/2014/main" id="{8E32C587-9027-6896-F784-480501623D30}"/>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46" name="Group 45">
            <a:extLst>
              <a:ext uri="{FF2B5EF4-FFF2-40B4-BE49-F238E27FC236}">
                <a16:creationId xmlns:a16="http://schemas.microsoft.com/office/drawing/2014/main" id="{8C7A8FDA-AB0E-F721-FE99-D6F7EA43E8F9}"/>
              </a:ext>
            </a:extLst>
          </p:cNvPr>
          <p:cNvGrpSpPr/>
          <p:nvPr/>
        </p:nvGrpSpPr>
        <p:grpSpPr>
          <a:xfrm>
            <a:off x="3491476" y="870120"/>
            <a:ext cx="2351459" cy="1229172"/>
            <a:chOff x="2800469" y="-917156"/>
            <a:chExt cx="6696862" cy="3500633"/>
          </a:xfrm>
          <a:solidFill>
            <a:schemeClr val="bg1">
              <a:alpha val="10000"/>
            </a:schemeClr>
          </a:solidFill>
        </p:grpSpPr>
        <p:sp>
          <p:nvSpPr>
            <p:cNvPr id="47" name="Freeform: Shape 46">
              <a:extLst>
                <a:ext uri="{FF2B5EF4-FFF2-40B4-BE49-F238E27FC236}">
                  <a16:creationId xmlns:a16="http://schemas.microsoft.com/office/drawing/2014/main" id="{241EF789-EFAD-A2A5-451F-A127954C1BEF}"/>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8" name="Freeform: Shape 47">
              <a:extLst>
                <a:ext uri="{FF2B5EF4-FFF2-40B4-BE49-F238E27FC236}">
                  <a16:creationId xmlns:a16="http://schemas.microsoft.com/office/drawing/2014/main" id="{A82C49BE-CA3F-AEDA-5373-1D8C2ED6D732}"/>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9" name="Freeform: Shape 48">
              <a:extLst>
                <a:ext uri="{FF2B5EF4-FFF2-40B4-BE49-F238E27FC236}">
                  <a16:creationId xmlns:a16="http://schemas.microsoft.com/office/drawing/2014/main" id="{A32A27C6-66B5-624E-9547-74B602A100E6}"/>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0" name="Freeform: Shape 49">
              <a:extLst>
                <a:ext uri="{FF2B5EF4-FFF2-40B4-BE49-F238E27FC236}">
                  <a16:creationId xmlns:a16="http://schemas.microsoft.com/office/drawing/2014/main" id="{3F1A11C1-00AF-4B07-4696-BD51A46162ED}"/>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1" name="Freeform: Shape 50">
              <a:extLst>
                <a:ext uri="{FF2B5EF4-FFF2-40B4-BE49-F238E27FC236}">
                  <a16:creationId xmlns:a16="http://schemas.microsoft.com/office/drawing/2014/main" id="{35126FF4-767B-89D5-9C3A-682E9DC07B65}"/>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0799616B-FDC8-73F9-AAB9-B097532EF8DE}"/>
              </a:ext>
            </a:extLst>
          </p:cNvPr>
          <p:cNvGrpSpPr/>
          <p:nvPr/>
        </p:nvGrpSpPr>
        <p:grpSpPr>
          <a:xfrm>
            <a:off x="6337936" y="870120"/>
            <a:ext cx="2351459" cy="1229172"/>
            <a:chOff x="2800469" y="-917156"/>
            <a:chExt cx="6696862" cy="3500633"/>
          </a:xfrm>
          <a:solidFill>
            <a:schemeClr val="bg1">
              <a:alpha val="10000"/>
            </a:schemeClr>
          </a:solidFill>
        </p:grpSpPr>
        <p:sp>
          <p:nvSpPr>
            <p:cNvPr id="53" name="Freeform: Shape 52">
              <a:extLst>
                <a:ext uri="{FF2B5EF4-FFF2-40B4-BE49-F238E27FC236}">
                  <a16:creationId xmlns:a16="http://schemas.microsoft.com/office/drawing/2014/main" id="{7F0F8EFC-D5B2-D830-ACB2-6744C96CA451}"/>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4" name="Freeform: Shape 53">
              <a:extLst>
                <a:ext uri="{FF2B5EF4-FFF2-40B4-BE49-F238E27FC236}">
                  <a16:creationId xmlns:a16="http://schemas.microsoft.com/office/drawing/2014/main" id="{F908C9AF-CE8C-D688-D1A1-A4652D8CD4FD}"/>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5" name="Freeform: Shape 54">
              <a:extLst>
                <a:ext uri="{FF2B5EF4-FFF2-40B4-BE49-F238E27FC236}">
                  <a16:creationId xmlns:a16="http://schemas.microsoft.com/office/drawing/2014/main" id="{006C3E78-9DB7-913D-0425-AFDE7D4CBBF0}"/>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6" name="Freeform: Shape 55">
              <a:extLst>
                <a:ext uri="{FF2B5EF4-FFF2-40B4-BE49-F238E27FC236}">
                  <a16:creationId xmlns:a16="http://schemas.microsoft.com/office/drawing/2014/main" id="{5E88D2DA-35BE-633D-0E62-4473A18FB2C1}"/>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7" name="Freeform: Shape 56">
              <a:extLst>
                <a:ext uri="{FF2B5EF4-FFF2-40B4-BE49-F238E27FC236}">
                  <a16:creationId xmlns:a16="http://schemas.microsoft.com/office/drawing/2014/main" id="{6DE140BF-8F42-0F58-6761-26A433E05669}"/>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58" name="Rectangle: Top Corners Rounded 57">
            <a:extLst>
              <a:ext uri="{FF2B5EF4-FFF2-40B4-BE49-F238E27FC236}">
                <a16:creationId xmlns:a16="http://schemas.microsoft.com/office/drawing/2014/main" id="{84E08997-BC6B-5755-6492-0F4DB09DB316}"/>
              </a:ext>
            </a:extLst>
          </p:cNvPr>
          <p:cNvSpPr>
            <a:spLocks/>
          </p:cNvSpPr>
          <p:nvPr/>
        </p:nvSpPr>
        <p:spPr>
          <a:xfrm>
            <a:off x="8996580" y="1188377"/>
            <a:ext cx="2727091" cy="4904448"/>
          </a:xfrm>
          <a:prstGeom prst="round2SameRect">
            <a:avLst>
              <a:gd name="adj1" fmla="val 0"/>
              <a:gd name="adj2" fmla="val 10618"/>
            </a:avLst>
          </a:prstGeom>
          <a:solidFill>
            <a:schemeClr val="accent4"/>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4A58BE3-D749-2953-966F-68450758825B}"/>
              </a:ext>
            </a:extLst>
          </p:cNvPr>
          <p:cNvGrpSpPr/>
          <p:nvPr/>
        </p:nvGrpSpPr>
        <p:grpSpPr>
          <a:xfrm>
            <a:off x="9184396" y="870120"/>
            <a:ext cx="2351459" cy="1229172"/>
            <a:chOff x="2800469" y="-917156"/>
            <a:chExt cx="6696862" cy="3500633"/>
          </a:xfrm>
          <a:solidFill>
            <a:schemeClr val="bg1">
              <a:alpha val="10000"/>
            </a:schemeClr>
          </a:solidFill>
        </p:grpSpPr>
        <p:sp>
          <p:nvSpPr>
            <p:cNvPr id="60" name="Freeform: Shape 59">
              <a:extLst>
                <a:ext uri="{FF2B5EF4-FFF2-40B4-BE49-F238E27FC236}">
                  <a16:creationId xmlns:a16="http://schemas.microsoft.com/office/drawing/2014/main" id="{F761E687-0C48-7B2C-2946-761FFD9E3346}"/>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1" name="Freeform: Shape 60">
              <a:extLst>
                <a:ext uri="{FF2B5EF4-FFF2-40B4-BE49-F238E27FC236}">
                  <a16:creationId xmlns:a16="http://schemas.microsoft.com/office/drawing/2014/main" id="{07CFDEA5-5D33-954A-4216-A0E0192145A9}"/>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2" name="Freeform: Shape 61">
              <a:extLst>
                <a:ext uri="{FF2B5EF4-FFF2-40B4-BE49-F238E27FC236}">
                  <a16:creationId xmlns:a16="http://schemas.microsoft.com/office/drawing/2014/main" id="{92B1BD2D-A908-54C9-89C2-BCCF6A3BD5FF}"/>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3" name="Freeform: Shape 62">
              <a:extLst>
                <a:ext uri="{FF2B5EF4-FFF2-40B4-BE49-F238E27FC236}">
                  <a16:creationId xmlns:a16="http://schemas.microsoft.com/office/drawing/2014/main" id="{0417D789-5D59-96B4-8F04-FA1DD72D85B5}"/>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4" name="Freeform: Shape 63">
              <a:extLst>
                <a:ext uri="{FF2B5EF4-FFF2-40B4-BE49-F238E27FC236}">
                  <a16:creationId xmlns:a16="http://schemas.microsoft.com/office/drawing/2014/main" id="{BE2FFD9D-1EB9-1962-9148-34D8197EF0B5}"/>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E1C8631-7EB4-491D-90DF-88607A22603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622206" y="2743471"/>
            <a:ext cx="2397079" cy="3047729"/>
          </a:xfrm>
        </p:spPr>
        <p:txBody>
          <a:bodyPr anchor="ctr"/>
          <a:lstStyle>
            <a:lvl1pPr>
              <a:buClr>
                <a:schemeClr val="bg1"/>
              </a:buClr>
              <a:defRPr sz="22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3468666" y="2743471"/>
            <a:ext cx="2397079" cy="3047729"/>
          </a:xfrm>
        </p:spPr>
        <p:txBody>
          <a:bodyPr anchor="ctr"/>
          <a:lstStyle>
            <a:lvl1pPr>
              <a:buClr>
                <a:schemeClr val="bg1"/>
              </a:buClr>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6315126" y="2743471"/>
            <a:ext cx="2397079" cy="3047729"/>
          </a:xfrm>
        </p:spPr>
        <p:txBody>
          <a:bodyPr anchor="ctr"/>
          <a:lstStyle>
            <a:lvl1pPr>
              <a:buClr>
                <a:schemeClr val="bg1"/>
              </a:buClr>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4" name="Text Placeholder 33">
            <a:extLst>
              <a:ext uri="{FF2B5EF4-FFF2-40B4-BE49-F238E27FC236}">
                <a16:creationId xmlns:a16="http://schemas.microsoft.com/office/drawing/2014/main" id="{CF745E8E-305A-258F-A772-89238F000A1F}"/>
              </a:ext>
            </a:extLst>
          </p:cNvPr>
          <p:cNvSpPr>
            <a:spLocks noGrp="1"/>
          </p:cNvSpPr>
          <p:nvPr>
            <p:ph type="body" sz="quarter" idx="16" hasCustomPrompt="1"/>
          </p:nvPr>
        </p:nvSpPr>
        <p:spPr>
          <a:xfrm>
            <a:off x="622206" y="1343506"/>
            <a:ext cx="2397079" cy="1248619"/>
          </a:xfrm>
        </p:spPr>
        <p:txBody>
          <a:bodyPr lIns="72000" anchor="ctr" anchorCtr="0"/>
          <a:lstStyle>
            <a:lvl1pPr marL="0" indent="0" algn="ctr">
              <a:buNone/>
              <a:defRPr sz="2200" b="1">
                <a:solidFill>
                  <a:schemeClr val="bg1"/>
                </a:solidFill>
              </a:defRPr>
            </a:lvl1pPr>
          </a:lstStyle>
          <a:p>
            <a:pPr lvl="0"/>
            <a:r>
              <a:rPr lang="en-US"/>
              <a:t>Title here. Keep text short and within text box.</a:t>
            </a:r>
          </a:p>
        </p:txBody>
      </p:sp>
      <p:sp>
        <p:nvSpPr>
          <p:cNvPr id="37" name="Text Placeholder 33">
            <a:extLst>
              <a:ext uri="{FF2B5EF4-FFF2-40B4-BE49-F238E27FC236}">
                <a16:creationId xmlns:a16="http://schemas.microsoft.com/office/drawing/2014/main" id="{665AE713-64A0-62C5-9B25-B3188627E2B9}"/>
              </a:ext>
            </a:extLst>
          </p:cNvPr>
          <p:cNvSpPr>
            <a:spLocks noGrp="1"/>
          </p:cNvSpPr>
          <p:nvPr>
            <p:ph type="body" sz="quarter" idx="17" hasCustomPrompt="1"/>
          </p:nvPr>
        </p:nvSpPr>
        <p:spPr>
          <a:xfrm>
            <a:off x="3468666" y="1343506"/>
            <a:ext cx="2397079" cy="1248619"/>
          </a:xfrm>
        </p:spPr>
        <p:txBody>
          <a:bodyPr lIns="72000" anchor="ctr" anchorCtr="0"/>
          <a:lstStyle>
            <a:lvl1pPr marL="0" indent="0" algn="ctr">
              <a:buNone/>
              <a:defRPr sz="2200" b="1">
                <a:solidFill>
                  <a:schemeClr val="bg1"/>
                </a:solidFill>
              </a:defRPr>
            </a:lvl1pPr>
          </a:lstStyle>
          <a:p>
            <a:pPr lvl="0"/>
            <a:r>
              <a:rPr lang="en-US"/>
              <a:t>Title here. Keep text short and within text box.</a:t>
            </a:r>
          </a:p>
        </p:txBody>
      </p:sp>
      <p:sp>
        <p:nvSpPr>
          <p:cNvPr id="38" name="Text Placeholder 33">
            <a:extLst>
              <a:ext uri="{FF2B5EF4-FFF2-40B4-BE49-F238E27FC236}">
                <a16:creationId xmlns:a16="http://schemas.microsoft.com/office/drawing/2014/main" id="{217EB06B-0024-06D0-ADF8-A2474B8CC9A7}"/>
              </a:ext>
            </a:extLst>
          </p:cNvPr>
          <p:cNvSpPr>
            <a:spLocks noGrp="1"/>
          </p:cNvSpPr>
          <p:nvPr>
            <p:ph type="body" sz="quarter" idx="18" hasCustomPrompt="1"/>
          </p:nvPr>
        </p:nvSpPr>
        <p:spPr>
          <a:xfrm>
            <a:off x="6315126" y="1343506"/>
            <a:ext cx="2397079" cy="1248619"/>
          </a:xfrm>
        </p:spPr>
        <p:txBody>
          <a:bodyPr lIns="72000" anchor="ctr" anchorCtr="0"/>
          <a:lstStyle>
            <a:lvl1pPr marL="0" indent="0" algn="ctr" rtl="0">
              <a:buNone/>
              <a:defRPr sz="2200" b="1">
                <a:solidFill>
                  <a:schemeClr val="bg1"/>
                </a:solidFill>
              </a:defRPr>
            </a:lvl1pPr>
          </a:lstStyle>
          <a:p>
            <a:pPr lvl="0"/>
            <a:r>
              <a:rPr lang="en-US"/>
              <a:t>Title here. Keep text short and within text box.</a:t>
            </a:r>
          </a:p>
        </p:txBody>
      </p:sp>
      <p:sp>
        <p:nvSpPr>
          <p:cNvPr id="65" name="Text Placeholder 5">
            <a:extLst>
              <a:ext uri="{FF2B5EF4-FFF2-40B4-BE49-F238E27FC236}">
                <a16:creationId xmlns:a16="http://schemas.microsoft.com/office/drawing/2014/main" id="{F594A588-3333-60EE-66B3-364310F773D7}"/>
              </a:ext>
            </a:extLst>
          </p:cNvPr>
          <p:cNvSpPr>
            <a:spLocks noGrp="1"/>
          </p:cNvSpPr>
          <p:nvPr>
            <p:ph type="body" sz="quarter" idx="19"/>
          </p:nvPr>
        </p:nvSpPr>
        <p:spPr>
          <a:xfrm>
            <a:off x="9178724" y="2743471"/>
            <a:ext cx="2379942" cy="3047729"/>
          </a:xfrm>
        </p:spPr>
        <p:txBody>
          <a:bodyPr anchor="ctr"/>
          <a:lstStyle>
            <a:lvl1pPr rtl="0">
              <a:buClr>
                <a:schemeClr val="bg1"/>
              </a:buClr>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66" name="Text Placeholder 33">
            <a:extLst>
              <a:ext uri="{FF2B5EF4-FFF2-40B4-BE49-F238E27FC236}">
                <a16:creationId xmlns:a16="http://schemas.microsoft.com/office/drawing/2014/main" id="{ED9D41A5-F51B-18AF-53E5-B0F404F54EBF}"/>
              </a:ext>
            </a:extLst>
          </p:cNvPr>
          <p:cNvSpPr>
            <a:spLocks noGrp="1"/>
          </p:cNvSpPr>
          <p:nvPr>
            <p:ph type="body" sz="quarter" idx="20" hasCustomPrompt="1"/>
          </p:nvPr>
        </p:nvSpPr>
        <p:spPr>
          <a:xfrm>
            <a:off x="9161587" y="1343506"/>
            <a:ext cx="2397079" cy="1248619"/>
          </a:xfrm>
        </p:spPr>
        <p:txBody>
          <a:bodyPr lIns="72000" anchor="ctr" anchorCtr="0"/>
          <a:lstStyle>
            <a:lvl1pPr marL="0" indent="0" algn="ctr" rtl="0">
              <a:buNone/>
              <a:defRPr sz="2200" b="1">
                <a:solidFill>
                  <a:schemeClr val="bg1"/>
                </a:solidFill>
              </a:defRPr>
            </a:lvl1pPr>
          </a:lstStyle>
          <a:p>
            <a:pPr lvl="0"/>
            <a:r>
              <a:rPr lang="en-US"/>
              <a:t>Title here. Keep text short and within text box.</a:t>
            </a:r>
          </a:p>
        </p:txBody>
      </p:sp>
    </p:spTree>
    <p:custDataLst>
      <p:tags r:id="rId1"/>
    </p:custDataLst>
    <p:extLst>
      <p:ext uri="{BB962C8B-B14F-4D97-AF65-F5344CB8AC3E}">
        <p14:creationId xmlns:p14="http://schemas.microsoft.com/office/powerpoint/2010/main" val="422331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Text Boxes With Icons">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6DBAE55-5038-A71E-1BFE-E5EA5A501A62}"/>
              </a:ext>
            </a:extLst>
          </p:cNvPr>
          <p:cNvGraphicFramePr>
            <a:graphicFrameLocks noChangeAspect="1"/>
          </p:cNvGraphicFramePr>
          <p:nvPr>
            <p:custDataLst>
              <p:tags r:id="rId3"/>
            </p:custDataLst>
            <p:extLst>
              <p:ext uri="{D42A27DB-BD31-4B8C-83A1-F6EECF244321}">
                <p14:modId xmlns:p14="http://schemas.microsoft.com/office/powerpoint/2010/main" val="1312089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7"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D6DBAE55-5038-A71E-1BFE-E5EA5A501A6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684F872-231B-404B-BC83-AA7F1D8E3DFC}"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60" name="Text Placeholder 5">
            <a:extLst>
              <a:ext uri="{FF2B5EF4-FFF2-40B4-BE49-F238E27FC236}">
                <a16:creationId xmlns:a16="http://schemas.microsoft.com/office/drawing/2014/main" id="{5169C46F-FA5C-FDB2-CFFF-525B81688CD9}"/>
              </a:ext>
            </a:extLst>
          </p:cNvPr>
          <p:cNvSpPr>
            <a:spLocks noGrp="1"/>
          </p:cNvSpPr>
          <p:nvPr>
            <p:ph type="body" sz="quarter" idx="25" hasCustomPrompt="1"/>
          </p:nvPr>
        </p:nvSpPr>
        <p:spPr>
          <a:xfrm>
            <a:off x="949124" y="1567731"/>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61" name="Text Placeholder 5">
            <a:extLst>
              <a:ext uri="{FF2B5EF4-FFF2-40B4-BE49-F238E27FC236}">
                <a16:creationId xmlns:a16="http://schemas.microsoft.com/office/drawing/2014/main" id="{BCD38710-288A-3EF4-BFF2-514B609E0208}"/>
              </a:ext>
            </a:extLst>
          </p:cNvPr>
          <p:cNvSpPr>
            <a:spLocks noGrp="1"/>
          </p:cNvSpPr>
          <p:nvPr>
            <p:ph type="body" sz="quarter" idx="26" hasCustomPrompt="1"/>
          </p:nvPr>
        </p:nvSpPr>
        <p:spPr>
          <a:xfrm>
            <a:off x="949124" y="3006733"/>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62" name="Text Placeholder 5">
            <a:extLst>
              <a:ext uri="{FF2B5EF4-FFF2-40B4-BE49-F238E27FC236}">
                <a16:creationId xmlns:a16="http://schemas.microsoft.com/office/drawing/2014/main" id="{450F5F36-270D-9298-4541-1A62B77A4AE4}"/>
              </a:ext>
            </a:extLst>
          </p:cNvPr>
          <p:cNvSpPr>
            <a:spLocks noGrp="1"/>
          </p:cNvSpPr>
          <p:nvPr>
            <p:ph type="body" sz="quarter" idx="27" hasCustomPrompt="1"/>
          </p:nvPr>
        </p:nvSpPr>
        <p:spPr>
          <a:xfrm>
            <a:off x="949124" y="4445734"/>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70" name="Text Placeholder 5">
            <a:extLst>
              <a:ext uri="{FF2B5EF4-FFF2-40B4-BE49-F238E27FC236}">
                <a16:creationId xmlns:a16="http://schemas.microsoft.com/office/drawing/2014/main" id="{7CF957E1-8B49-F77E-D143-93C28C2375DD}"/>
              </a:ext>
            </a:extLst>
          </p:cNvPr>
          <p:cNvSpPr>
            <a:spLocks noGrp="1"/>
          </p:cNvSpPr>
          <p:nvPr>
            <p:ph type="body" sz="quarter" idx="31" hasCustomPrompt="1"/>
          </p:nvPr>
        </p:nvSpPr>
        <p:spPr>
          <a:xfrm>
            <a:off x="6767443" y="1567731"/>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81" name="Text Placeholder 5">
            <a:extLst>
              <a:ext uri="{FF2B5EF4-FFF2-40B4-BE49-F238E27FC236}">
                <a16:creationId xmlns:a16="http://schemas.microsoft.com/office/drawing/2014/main" id="{9983F294-C78D-F311-2B60-14EC2EC02A9B}"/>
              </a:ext>
            </a:extLst>
          </p:cNvPr>
          <p:cNvSpPr>
            <a:spLocks noGrp="1"/>
          </p:cNvSpPr>
          <p:nvPr>
            <p:ph type="body" sz="quarter" idx="32" hasCustomPrompt="1"/>
          </p:nvPr>
        </p:nvSpPr>
        <p:spPr>
          <a:xfrm>
            <a:off x="6767443" y="3006733"/>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82" name="Text Placeholder 5">
            <a:extLst>
              <a:ext uri="{FF2B5EF4-FFF2-40B4-BE49-F238E27FC236}">
                <a16:creationId xmlns:a16="http://schemas.microsoft.com/office/drawing/2014/main" id="{F2B56D6D-9031-CECD-C158-22EECA1FA3C0}"/>
              </a:ext>
            </a:extLst>
          </p:cNvPr>
          <p:cNvSpPr>
            <a:spLocks noGrp="1"/>
          </p:cNvSpPr>
          <p:nvPr>
            <p:ph type="body" sz="quarter" idx="33" hasCustomPrompt="1"/>
          </p:nvPr>
        </p:nvSpPr>
        <p:spPr>
          <a:xfrm>
            <a:off x="6767443" y="4445734"/>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11" name="Text Placeholder 10">
            <a:extLst>
              <a:ext uri="{FF2B5EF4-FFF2-40B4-BE49-F238E27FC236}">
                <a16:creationId xmlns:a16="http://schemas.microsoft.com/office/drawing/2014/main" id="{AE85941E-D224-F189-320F-3FF7EF13BBE1}"/>
              </a:ext>
            </a:extLst>
          </p:cNvPr>
          <p:cNvSpPr>
            <a:spLocks noGrp="1"/>
          </p:cNvSpPr>
          <p:nvPr>
            <p:ph type="body" sz="quarter" idx="21" hasCustomPrompt="1"/>
          </p:nvPr>
        </p:nvSpPr>
        <p:spPr>
          <a:xfrm>
            <a:off x="469449" y="1739155"/>
            <a:ext cx="914401" cy="914400"/>
          </a:xfrm>
          <a:prstGeom prst="ellipse">
            <a:avLst/>
          </a:prstGeom>
          <a:solidFill>
            <a:schemeClr val="tx2"/>
          </a:solidFill>
        </p:spPr>
        <p:txBody>
          <a:bodyPr lIns="72000" anchor="ctr" anchorCtr="0"/>
          <a:lstStyle>
            <a:lvl1pPr marL="0" indent="0" algn="ctr">
              <a:buNone/>
              <a:defRPr sz="1200">
                <a:solidFill>
                  <a:schemeClr val="bg1"/>
                </a:solidFill>
              </a:defRPr>
            </a:lvl1pPr>
          </a:lstStyle>
          <a:p>
            <a:pPr lvl="0"/>
            <a:r>
              <a:rPr lang="en-US"/>
              <a:t> </a:t>
            </a:r>
          </a:p>
        </p:txBody>
      </p:sp>
      <p:sp>
        <p:nvSpPr>
          <p:cNvPr id="72" name="Text Placeholder 10">
            <a:extLst>
              <a:ext uri="{FF2B5EF4-FFF2-40B4-BE49-F238E27FC236}">
                <a16:creationId xmlns:a16="http://schemas.microsoft.com/office/drawing/2014/main" id="{9F83768B-18DB-E8E9-F808-8D884FABCE98}"/>
              </a:ext>
            </a:extLst>
          </p:cNvPr>
          <p:cNvSpPr>
            <a:spLocks noGrp="1"/>
          </p:cNvSpPr>
          <p:nvPr>
            <p:ph type="body" sz="quarter" idx="22" hasCustomPrompt="1"/>
          </p:nvPr>
        </p:nvSpPr>
        <p:spPr>
          <a:xfrm>
            <a:off x="457198" y="3178157"/>
            <a:ext cx="914401" cy="914400"/>
          </a:xfrm>
          <a:prstGeom prst="ellipse">
            <a:avLst/>
          </a:prstGeom>
          <a:solidFill>
            <a:schemeClr val="accent1"/>
          </a:solidFill>
        </p:spPr>
        <p:txBody>
          <a:bodyPr lIns="72000" anchor="ctr" anchorCtr="0"/>
          <a:lstStyle>
            <a:lvl1pPr marL="0" indent="0" algn="ctr">
              <a:buNone/>
              <a:defRPr sz="1200">
                <a:solidFill>
                  <a:schemeClr val="bg1"/>
                </a:solidFill>
              </a:defRPr>
            </a:lvl1pPr>
          </a:lstStyle>
          <a:p>
            <a:pPr lvl="0"/>
            <a:r>
              <a:rPr lang="en-US"/>
              <a:t> </a:t>
            </a:r>
          </a:p>
        </p:txBody>
      </p:sp>
      <p:sp>
        <p:nvSpPr>
          <p:cNvPr id="73" name="Text Placeholder 10">
            <a:extLst>
              <a:ext uri="{FF2B5EF4-FFF2-40B4-BE49-F238E27FC236}">
                <a16:creationId xmlns:a16="http://schemas.microsoft.com/office/drawing/2014/main" id="{D5B16333-9BBB-26A5-8416-314065EE7E63}"/>
              </a:ext>
            </a:extLst>
          </p:cNvPr>
          <p:cNvSpPr>
            <a:spLocks noGrp="1"/>
          </p:cNvSpPr>
          <p:nvPr>
            <p:ph type="body" sz="quarter" idx="23" hasCustomPrompt="1"/>
          </p:nvPr>
        </p:nvSpPr>
        <p:spPr>
          <a:xfrm>
            <a:off x="479898" y="4617158"/>
            <a:ext cx="914401" cy="914400"/>
          </a:xfrm>
          <a:prstGeom prst="ellipse">
            <a:avLst/>
          </a:prstGeom>
          <a:solidFill>
            <a:schemeClr val="accent3"/>
          </a:solidFill>
        </p:spPr>
        <p:txBody>
          <a:bodyPr lIns="72000" anchor="ctr" anchorCtr="0"/>
          <a:lstStyle>
            <a:lvl1pPr marL="0" indent="0" algn="ctr">
              <a:buNone/>
              <a:defRPr sz="1200">
                <a:solidFill>
                  <a:schemeClr val="bg1"/>
                </a:solidFill>
              </a:defRPr>
            </a:lvl1pPr>
          </a:lstStyle>
          <a:p>
            <a:pPr lvl="0"/>
            <a:r>
              <a:rPr lang="en-US"/>
              <a:t> </a:t>
            </a:r>
          </a:p>
        </p:txBody>
      </p:sp>
      <p:sp>
        <p:nvSpPr>
          <p:cNvPr id="67" name="Text Placeholder 10">
            <a:extLst>
              <a:ext uri="{FF2B5EF4-FFF2-40B4-BE49-F238E27FC236}">
                <a16:creationId xmlns:a16="http://schemas.microsoft.com/office/drawing/2014/main" id="{18DBA234-5D3E-9879-2ED9-10FFC0523687}"/>
              </a:ext>
            </a:extLst>
          </p:cNvPr>
          <p:cNvSpPr>
            <a:spLocks noGrp="1"/>
          </p:cNvSpPr>
          <p:nvPr>
            <p:ph type="body" sz="quarter" idx="28" hasCustomPrompt="1"/>
          </p:nvPr>
        </p:nvSpPr>
        <p:spPr>
          <a:xfrm>
            <a:off x="6287768" y="1739155"/>
            <a:ext cx="914401" cy="914400"/>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68" name="Text Placeholder 10">
            <a:extLst>
              <a:ext uri="{FF2B5EF4-FFF2-40B4-BE49-F238E27FC236}">
                <a16:creationId xmlns:a16="http://schemas.microsoft.com/office/drawing/2014/main" id="{1B415414-6E1F-BB45-49B8-DBA5AE7EE4BF}"/>
              </a:ext>
            </a:extLst>
          </p:cNvPr>
          <p:cNvSpPr>
            <a:spLocks noGrp="1"/>
          </p:cNvSpPr>
          <p:nvPr>
            <p:ph type="body" sz="quarter" idx="29" hasCustomPrompt="1"/>
          </p:nvPr>
        </p:nvSpPr>
        <p:spPr>
          <a:xfrm>
            <a:off x="6275517" y="3178157"/>
            <a:ext cx="914401" cy="914400"/>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69" name="Text Placeholder 10">
            <a:extLst>
              <a:ext uri="{FF2B5EF4-FFF2-40B4-BE49-F238E27FC236}">
                <a16:creationId xmlns:a16="http://schemas.microsoft.com/office/drawing/2014/main" id="{88347BEB-350C-8056-476C-FE07FA497A2A}"/>
              </a:ext>
            </a:extLst>
          </p:cNvPr>
          <p:cNvSpPr>
            <a:spLocks noGrp="1"/>
          </p:cNvSpPr>
          <p:nvPr>
            <p:ph type="body" sz="quarter" idx="30" hasCustomPrompt="1"/>
          </p:nvPr>
        </p:nvSpPr>
        <p:spPr>
          <a:xfrm>
            <a:off x="6298217" y="4617158"/>
            <a:ext cx="914401" cy="914400"/>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graphicFrame>
        <p:nvGraphicFramePr>
          <p:cNvPr id="19" name="Object 18" hidden="1">
            <a:extLst>
              <a:ext uri="{FF2B5EF4-FFF2-40B4-BE49-F238E27FC236}">
                <a16:creationId xmlns:a16="http://schemas.microsoft.com/office/drawing/2014/main" id="{BE721525-958D-0711-C9FF-1674413C644B}"/>
              </a:ext>
            </a:extLst>
          </p:cNvPr>
          <p:cNvGraphicFramePr>
            <a:graphicFrameLocks noChangeAspect="1"/>
          </p:cNvGraphicFramePr>
          <p:nvPr userDrawn="1">
            <p:custDataLst>
              <p:tags r:id="rId4"/>
            </p:custDataLst>
            <p:extLst>
              <p:ext uri="{D42A27DB-BD31-4B8C-83A1-F6EECF244321}">
                <p14:modId xmlns:p14="http://schemas.microsoft.com/office/powerpoint/2010/main" val="236248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8" name="think-cell Slide" r:id="rId8" imgW="306" imgH="306" progId="TCLayout.ActiveDocument.1">
                  <p:embed/>
                </p:oleObj>
              </mc:Choice>
              <mc:Fallback>
                <p:oleObj name="think-cell Slide" r:id="rId8" imgW="306" imgH="306" progId="TCLayout.ActiveDocument.1">
                  <p:embed/>
                  <p:pic>
                    <p:nvPicPr>
                      <p:cNvPr id="19" name="Object 18" hidden="1">
                        <a:extLst>
                          <a:ext uri="{FF2B5EF4-FFF2-40B4-BE49-F238E27FC236}">
                            <a16:creationId xmlns:a16="http://schemas.microsoft.com/office/drawing/2014/main" id="{BE721525-958D-0711-C9FF-1674413C644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6077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 text boxes_ With icons">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260ED2-2598-A39D-3DC5-BF39DD3099D0}"/>
              </a:ext>
            </a:extLst>
          </p:cNvPr>
          <p:cNvGraphicFramePr>
            <a:graphicFrameLocks noChangeAspect="1"/>
          </p:cNvGraphicFramePr>
          <p:nvPr>
            <p:custDataLst>
              <p:tags r:id="rId3"/>
            </p:custDataLst>
            <p:extLst>
              <p:ext uri="{D42A27DB-BD31-4B8C-83A1-F6EECF244321}">
                <p14:modId xmlns:p14="http://schemas.microsoft.com/office/powerpoint/2010/main" val="964170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1"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E4260ED2-2598-A39D-3DC5-BF39DD3099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vert="horz"/>
          <a:lstStyle/>
          <a:p>
            <a:r>
              <a:rPr lang="en-US"/>
              <a:t>Click to edit Master title style</a:t>
            </a:r>
          </a:p>
        </p:txBody>
      </p:sp>
      <p:sp>
        <p:nvSpPr>
          <p:cNvPr id="4" name="Date Placeholder 3">
            <a:extLst>
              <a:ext uri="{FF2B5EF4-FFF2-40B4-BE49-F238E27FC236}">
                <a16:creationId xmlns:a16="http://schemas.microsoft.com/office/drawing/2014/main" id="{873CE827-68B3-875C-B24A-130147B0E824}"/>
              </a:ext>
            </a:extLst>
          </p:cNvPr>
          <p:cNvSpPr>
            <a:spLocks noGrp="1"/>
          </p:cNvSpPr>
          <p:nvPr>
            <p:ph type="dt" sz="half" idx="10"/>
          </p:nvPr>
        </p:nvSpPr>
        <p:spPr/>
        <p:txBody>
          <a:bodyPr/>
          <a:lstStyle/>
          <a:p>
            <a:fld id="{D7EF97AA-1EDA-4656-8346-82207E7754CC}" type="datetime1">
              <a:rPr lang="en-US" smtClean="0"/>
              <a:t>2/23/2023</a:t>
            </a:fld>
            <a:endParaRPr lang="en-US"/>
          </a:p>
        </p:txBody>
      </p:sp>
      <p:sp>
        <p:nvSpPr>
          <p:cNvPr id="5" name="Footer Placeholder 4">
            <a:extLst>
              <a:ext uri="{FF2B5EF4-FFF2-40B4-BE49-F238E27FC236}">
                <a16:creationId xmlns:a16="http://schemas.microsoft.com/office/drawing/2014/main" id="{856E61C8-50AD-09BE-3EB2-B0AF58921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52F7E-607F-3590-254D-0378BCD776B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32" name="Text Placeholder 5">
            <a:extLst>
              <a:ext uri="{FF2B5EF4-FFF2-40B4-BE49-F238E27FC236}">
                <a16:creationId xmlns:a16="http://schemas.microsoft.com/office/drawing/2014/main" id="{4D46DB00-C779-6B63-C452-6455D2585FB3}"/>
              </a:ext>
            </a:extLst>
          </p:cNvPr>
          <p:cNvSpPr>
            <a:spLocks noGrp="1"/>
          </p:cNvSpPr>
          <p:nvPr>
            <p:ph type="body" sz="quarter" idx="14" hasCustomPrompt="1"/>
          </p:nvPr>
        </p:nvSpPr>
        <p:spPr>
          <a:xfrm>
            <a:off x="843281"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3" name="Text Placeholder 5">
            <a:extLst>
              <a:ext uri="{FF2B5EF4-FFF2-40B4-BE49-F238E27FC236}">
                <a16:creationId xmlns:a16="http://schemas.microsoft.com/office/drawing/2014/main" id="{73737973-0DA2-58C0-543B-C79C1A692676}"/>
              </a:ext>
            </a:extLst>
          </p:cNvPr>
          <p:cNvSpPr>
            <a:spLocks noGrp="1"/>
          </p:cNvSpPr>
          <p:nvPr>
            <p:ph type="body" sz="quarter" idx="15" hasCustomPrompt="1"/>
          </p:nvPr>
        </p:nvSpPr>
        <p:spPr>
          <a:xfrm>
            <a:off x="843280"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4" name="Text Placeholder 5">
            <a:extLst>
              <a:ext uri="{FF2B5EF4-FFF2-40B4-BE49-F238E27FC236}">
                <a16:creationId xmlns:a16="http://schemas.microsoft.com/office/drawing/2014/main" id="{6C9B3AF7-477F-26D4-3A5C-D792D67D57F1}"/>
              </a:ext>
            </a:extLst>
          </p:cNvPr>
          <p:cNvSpPr>
            <a:spLocks noGrp="1"/>
          </p:cNvSpPr>
          <p:nvPr>
            <p:ph type="body" sz="quarter" idx="16" hasCustomPrompt="1"/>
          </p:nvPr>
        </p:nvSpPr>
        <p:spPr>
          <a:xfrm>
            <a:off x="843280"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5" name="Text Placeholder 5">
            <a:extLst>
              <a:ext uri="{FF2B5EF4-FFF2-40B4-BE49-F238E27FC236}">
                <a16:creationId xmlns:a16="http://schemas.microsoft.com/office/drawing/2014/main" id="{D3A28C45-863D-0FC3-9D52-D3E3316D02DC}"/>
              </a:ext>
            </a:extLst>
          </p:cNvPr>
          <p:cNvSpPr>
            <a:spLocks noGrp="1"/>
          </p:cNvSpPr>
          <p:nvPr>
            <p:ph type="body" sz="quarter" idx="17" hasCustomPrompt="1"/>
          </p:nvPr>
        </p:nvSpPr>
        <p:spPr>
          <a:xfrm>
            <a:off x="843280"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6" name="Text Placeholder 5">
            <a:extLst>
              <a:ext uri="{FF2B5EF4-FFF2-40B4-BE49-F238E27FC236}">
                <a16:creationId xmlns:a16="http://schemas.microsoft.com/office/drawing/2014/main" id="{565DC5BE-A0D1-E87E-F760-B1C78D790377}"/>
              </a:ext>
            </a:extLst>
          </p:cNvPr>
          <p:cNvSpPr>
            <a:spLocks noGrp="1"/>
          </p:cNvSpPr>
          <p:nvPr>
            <p:ph type="body" sz="quarter" idx="18" hasCustomPrompt="1"/>
          </p:nvPr>
        </p:nvSpPr>
        <p:spPr>
          <a:xfrm>
            <a:off x="843280"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7" name="Text Placeholder 5">
            <a:extLst>
              <a:ext uri="{FF2B5EF4-FFF2-40B4-BE49-F238E27FC236}">
                <a16:creationId xmlns:a16="http://schemas.microsoft.com/office/drawing/2014/main" id="{02271B4C-4CBD-ECA0-AB80-9BC5D767FC9A}"/>
              </a:ext>
            </a:extLst>
          </p:cNvPr>
          <p:cNvSpPr>
            <a:spLocks noGrp="1"/>
          </p:cNvSpPr>
          <p:nvPr>
            <p:ph type="body" sz="quarter" idx="19" hasCustomPrompt="1"/>
          </p:nvPr>
        </p:nvSpPr>
        <p:spPr>
          <a:xfrm>
            <a:off x="6572024"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8" name="Text Placeholder 5">
            <a:extLst>
              <a:ext uri="{FF2B5EF4-FFF2-40B4-BE49-F238E27FC236}">
                <a16:creationId xmlns:a16="http://schemas.microsoft.com/office/drawing/2014/main" id="{B1C3FF77-8AED-031E-F635-C99BA11FBD46}"/>
              </a:ext>
            </a:extLst>
          </p:cNvPr>
          <p:cNvSpPr>
            <a:spLocks noGrp="1"/>
          </p:cNvSpPr>
          <p:nvPr>
            <p:ph type="body" sz="quarter" idx="20" hasCustomPrompt="1"/>
          </p:nvPr>
        </p:nvSpPr>
        <p:spPr>
          <a:xfrm>
            <a:off x="6572024"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9" name="Text Placeholder 5">
            <a:extLst>
              <a:ext uri="{FF2B5EF4-FFF2-40B4-BE49-F238E27FC236}">
                <a16:creationId xmlns:a16="http://schemas.microsoft.com/office/drawing/2014/main" id="{9D67BAC5-252C-7E86-03D1-8CE6EA71E2F9}"/>
              </a:ext>
            </a:extLst>
          </p:cNvPr>
          <p:cNvSpPr>
            <a:spLocks noGrp="1"/>
          </p:cNvSpPr>
          <p:nvPr>
            <p:ph type="body" sz="quarter" idx="21" hasCustomPrompt="1"/>
          </p:nvPr>
        </p:nvSpPr>
        <p:spPr>
          <a:xfrm>
            <a:off x="6572024"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40" name="Text Placeholder 5">
            <a:extLst>
              <a:ext uri="{FF2B5EF4-FFF2-40B4-BE49-F238E27FC236}">
                <a16:creationId xmlns:a16="http://schemas.microsoft.com/office/drawing/2014/main" id="{3688F1B9-52C8-DD75-3F43-70BE7FDDB8E0}"/>
              </a:ext>
            </a:extLst>
          </p:cNvPr>
          <p:cNvSpPr>
            <a:spLocks noGrp="1"/>
          </p:cNvSpPr>
          <p:nvPr>
            <p:ph type="body" sz="quarter" idx="22" hasCustomPrompt="1"/>
          </p:nvPr>
        </p:nvSpPr>
        <p:spPr>
          <a:xfrm>
            <a:off x="6572024"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41" name="Text Placeholder 5">
            <a:extLst>
              <a:ext uri="{FF2B5EF4-FFF2-40B4-BE49-F238E27FC236}">
                <a16:creationId xmlns:a16="http://schemas.microsoft.com/office/drawing/2014/main" id="{67CD79D8-3B39-8726-C0B7-EE7DE0297FC9}"/>
              </a:ext>
            </a:extLst>
          </p:cNvPr>
          <p:cNvSpPr>
            <a:spLocks noGrp="1"/>
          </p:cNvSpPr>
          <p:nvPr>
            <p:ph type="body" sz="quarter" idx="23" hasCustomPrompt="1"/>
          </p:nvPr>
        </p:nvSpPr>
        <p:spPr>
          <a:xfrm>
            <a:off x="6572024"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2" name="Text Placeholder 10">
            <a:extLst>
              <a:ext uri="{FF2B5EF4-FFF2-40B4-BE49-F238E27FC236}">
                <a16:creationId xmlns:a16="http://schemas.microsoft.com/office/drawing/2014/main" id="{2A62B67A-3B99-D9B9-21DF-C131248776FB}"/>
              </a:ext>
            </a:extLst>
          </p:cNvPr>
          <p:cNvSpPr>
            <a:spLocks noGrp="1"/>
          </p:cNvSpPr>
          <p:nvPr>
            <p:ph type="body" sz="quarter" idx="24" hasCustomPrompt="1"/>
          </p:nvPr>
        </p:nvSpPr>
        <p:spPr>
          <a:xfrm>
            <a:off x="457200" y="1321228"/>
            <a:ext cx="716280" cy="716279"/>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23" name="Text Placeholder 10">
            <a:extLst>
              <a:ext uri="{FF2B5EF4-FFF2-40B4-BE49-F238E27FC236}">
                <a16:creationId xmlns:a16="http://schemas.microsoft.com/office/drawing/2014/main" id="{F96575A4-D81D-B153-4CFF-AA9FC63C457C}"/>
              </a:ext>
            </a:extLst>
          </p:cNvPr>
          <p:cNvSpPr>
            <a:spLocks noGrp="1"/>
          </p:cNvSpPr>
          <p:nvPr>
            <p:ph type="body" sz="quarter" idx="25" hasCustomPrompt="1"/>
          </p:nvPr>
        </p:nvSpPr>
        <p:spPr>
          <a:xfrm>
            <a:off x="6213884" y="1321228"/>
            <a:ext cx="716280" cy="716279"/>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24" name="Text Placeholder 10">
            <a:extLst>
              <a:ext uri="{FF2B5EF4-FFF2-40B4-BE49-F238E27FC236}">
                <a16:creationId xmlns:a16="http://schemas.microsoft.com/office/drawing/2014/main" id="{B9C90CCD-4209-561C-590D-A266D87699F0}"/>
              </a:ext>
            </a:extLst>
          </p:cNvPr>
          <p:cNvSpPr>
            <a:spLocks noGrp="1"/>
          </p:cNvSpPr>
          <p:nvPr>
            <p:ph type="body" sz="quarter" idx="26" hasCustomPrompt="1"/>
          </p:nvPr>
        </p:nvSpPr>
        <p:spPr>
          <a:xfrm>
            <a:off x="457200" y="2301741"/>
            <a:ext cx="716280" cy="716279"/>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25" name="Text Placeholder 10">
            <a:extLst>
              <a:ext uri="{FF2B5EF4-FFF2-40B4-BE49-F238E27FC236}">
                <a16:creationId xmlns:a16="http://schemas.microsoft.com/office/drawing/2014/main" id="{E277722E-A075-7816-4D5C-F093A0EF0687}"/>
              </a:ext>
            </a:extLst>
          </p:cNvPr>
          <p:cNvSpPr>
            <a:spLocks noGrp="1"/>
          </p:cNvSpPr>
          <p:nvPr>
            <p:ph type="body" sz="quarter" idx="27" hasCustomPrompt="1"/>
          </p:nvPr>
        </p:nvSpPr>
        <p:spPr>
          <a:xfrm>
            <a:off x="6213884" y="2301741"/>
            <a:ext cx="716280" cy="716279"/>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26" name="Text Placeholder 10">
            <a:extLst>
              <a:ext uri="{FF2B5EF4-FFF2-40B4-BE49-F238E27FC236}">
                <a16:creationId xmlns:a16="http://schemas.microsoft.com/office/drawing/2014/main" id="{64807AF5-1D72-316C-1AA0-1B51A0493A9C}"/>
              </a:ext>
            </a:extLst>
          </p:cNvPr>
          <p:cNvSpPr>
            <a:spLocks noGrp="1"/>
          </p:cNvSpPr>
          <p:nvPr>
            <p:ph type="body" sz="quarter" idx="28" hasCustomPrompt="1"/>
          </p:nvPr>
        </p:nvSpPr>
        <p:spPr>
          <a:xfrm>
            <a:off x="457200" y="3282255"/>
            <a:ext cx="716280" cy="716279"/>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sp>
        <p:nvSpPr>
          <p:cNvPr id="27" name="Text Placeholder 10">
            <a:extLst>
              <a:ext uri="{FF2B5EF4-FFF2-40B4-BE49-F238E27FC236}">
                <a16:creationId xmlns:a16="http://schemas.microsoft.com/office/drawing/2014/main" id="{9DEBCF67-D420-E3AD-BB90-2F682394357C}"/>
              </a:ext>
            </a:extLst>
          </p:cNvPr>
          <p:cNvSpPr>
            <a:spLocks noGrp="1"/>
          </p:cNvSpPr>
          <p:nvPr>
            <p:ph type="body" sz="quarter" idx="29" hasCustomPrompt="1"/>
          </p:nvPr>
        </p:nvSpPr>
        <p:spPr>
          <a:xfrm>
            <a:off x="6213884" y="3282255"/>
            <a:ext cx="716280" cy="716279"/>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sp>
        <p:nvSpPr>
          <p:cNvPr id="28" name="Text Placeholder 10">
            <a:extLst>
              <a:ext uri="{FF2B5EF4-FFF2-40B4-BE49-F238E27FC236}">
                <a16:creationId xmlns:a16="http://schemas.microsoft.com/office/drawing/2014/main" id="{5C4BFD44-8209-5FD4-9418-44051DA24D7F}"/>
              </a:ext>
            </a:extLst>
          </p:cNvPr>
          <p:cNvSpPr>
            <a:spLocks noGrp="1"/>
          </p:cNvSpPr>
          <p:nvPr>
            <p:ph type="body" sz="quarter" idx="30" hasCustomPrompt="1"/>
          </p:nvPr>
        </p:nvSpPr>
        <p:spPr>
          <a:xfrm>
            <a:off x="457200" y="4262770"/>
            <a:ext cx="716280" cy="716279"/>
          </a:xfrm>
          <a:prstGeom prst="ellipse">
            <a:avLst/>
          </a:prstGeom>
          <a:solidFill>
            <a:schemeClr val="accent4"/>
          </a:solidFill>
        </p:spPr>
        <p:txBody>
          <a:bodyPr lIns="72000" anchor="ctr" anchorCtr="0"/>
          <a:lstStyle>
            <a:lvl1pPr marL="0" indent="0" algn="ctr" rtl="0">
              <a:buNone/>
              <a:defRPr sz="1200">
                <a:solidFill>
                  <a:schemeClr val="bg1"/>
                </a:solidFill>
              </a:defRPr>
            </a:lvl1pPr>
          </a:lstStyle>
          <a:p>
            <a:pPr lvl="0"/>
            <a:r>
              <a:rPr lang="en-US"/>
              <a:t> </a:t>
            </a:r>
          </a:p>
        </p:txBody>
      </p:sp>
      <p:sp>
        <p:nvSpPr>
          <p:cNvPr id="29" name="Text Placeholder 10">
            <a:extLst>
              <a:ext uri="{FF2B5EF4-FFF2-40B4-BE49-F238E27FC236}">
                <a16:creationId xmlns:a16="http://schemas.microsoft.com/office/drawing/2014/main" id="{C180DFD0-DAA4-34AA-C3D1-02D4B9A044AE}"/>
              </a:ext>
            </a:extLst>
          </p:cNvPr>
          <p:cNvSpPr>
            <a:spLocks noGrp="1"/>
          </p:cNvSpPr>
          <p:nvPr>
            <p:ph type="body" sz="quarter" idx="31" hasCustomPrompt="1"/>
          </p:nvPr>
        </p:nvSpPr>
        <p:spPr>
          <a:xfrm>
            <a:off x="6213884" y="4262770"/>
            <a:ext cx="716280" cy="716279"/>
          </a:xfrm>
          <a:prstGeom prst="ellipse">
            <a:avLst/>
          </a:prstGeom>
          <a:solidFill>
            <a:schemeClr val="accent4"/>
          </a:solidFill>
        </p:spPr>
        <p:txBody>
          <a:bodyPr lIns="72000" anchor="ctr" anchorCtr="0"/>
          <a:lstStyle>
            <a:lvl1pPr marL="0" indent="0" algn="ctr" rtl="0">
              <a:buNone/>
              <a:defRPr sz="1200">
                <a:solidFill>
                  <a:schemeClr val="bg1"/>
                </a:solidFill>
              </a:defRPr>
            </a:lvl1pPr>
          </a:lstStyle>
          <a:p>
            <a:pPr lvl="0"/>
            <a:r>
              <a:rPr lang="en-US"/>
              <a:t> </a:t>
            </a:r>
          </a:p>
        </p:txBody>
      </p:sp>
      <p:sp>
        <p:nvSpPr>
          <p:cNvPr id="30" name="Text Placeholder 10">
            <a:extLst>
              <a:ext uri="{FF2B5EF4-FFF2-40B4-BE49-F238E27FC236}">
                <a16:creationId xmlns:a16="http://schemas.microsoft.com/office/drawing/2014/main" id="{14B7DB8C-A095-51B4-A04A-5176DE28842A}"/>
              </a:ext>
            </a:extLst>
          </p:cNvPr>
          <p:cNvSpPr>
            <a:spLocks noGrp="1"/>
          </p:cNvSpPr>
          <p:nvPr>
            <p:ph type="body" sz="quarter" idx="32" hasCustomPrompt="1"/>
          </p:nvPr>
        </p:nvSpPr>
        <p:spPr>
          <a:xfrm>
            <a:off x="457200" y="5243285"/>
            <a:ext cx="716280" cy="716279"/>
          </a:xfrm>
          <a:prstGeom prst="ellipse">
            <a:avLst/>
          </a:prstGeom>
          <a:solidFill>
            <a:schemeClr val="accent5"/>
          </a:solidFill>
        </p:spPr>
        <p:txBody>
          <a:bodyPr lIns="72000" anchor="ctr" anchorCtr="0"/>
          <a:lstStyle>
            <a:lvl1pPr marL="0" indent="0" algn="ctr" rtl="0">
              <a:buNone/>
              <a:defRPr sz="1200">
                <a:solidFill>
                  <a:schemeClr val="bg1"/>
                </a:solidFill>
              </a:defRPr>
            </a:lvl1pPr>
          </a:lstStyle>
          <a:p>
            <a:pPr lvl="0"/>
            <a:r>
              <a:rPr lang="en-US"/>
              <a:t> </a:t>
            </a:r>
          </a:p>
        </p:txBody>
      </p:sp>
      <p:sp>
        <p:nvSpPr>
          <p:cNvPr id="31" name="Text Placeholder 10">
            <a:extLst>
              <a:ext uri="{FF2B5EF4-FFF2-40B4-BE49-F238E27FC236}">
                <a16:creationId xmlns:a16="http://schemas.microsoft.com/office/drawing/2014/main" id="{95BD690B-7E73-1119-A176-5EC4AF8F3B87}"/>
              </a:ext>
            </a:extLst>
          </p:cNvPr>
          <p:cNvSpPr>
            <a:spLocks noGrp="1"/>
          </p:cNvSpPr>
          <p:nvPr>
            <p:ph type="body" sz="quarter" idx="33" hasCustomPrompt="1"/>
          </p:nvPr>
        </p:nvSpPr>
        <p:spPr>
          <a:xfrm>
            <a:off x="6213884" y="5243285"/>
            <a:ext cx="716280" cy="716279"/>
          </a:xfrm>
          <a:prstGeom prst="ellipse">
            <a:avLst/>
          </a:prstGeom>
          <a:solidFill>
            <a:schemeClr val="accent5"/>
          </a:solidFill>
        </p:spPr>
        <p:txBody>
          <a:bodyPr lIns="72000" anchor="ctr" anchorCtr="0"/>
          <a:lstStyle>
            <a:lvl1pPr marL="0" indent="0" algn="ctr" rtl="0">
              <a:buNone/>
              <a:defRPr sz="1200">
                <a:solidFill>
                  <a:schemeClr val="bg1"/>
                </a:solidFill>
              </a:defRPr>
            </a:lvl1pPr>
          </a:lstStyle>
          <a:p>
            <a:pPr lvl="0"/>
            <a:r>
              <a:rPr lang="en-US"/>
              <a:t> </a:t>
            </a:r>
          </a:p>
        </p:txBody>
      </p:sp>
      <p:graphicFrame>
        <p:nvGraphicFramePr>
          <p:cNvPr id="42" name="Object 41" hidden="1">
            <a:extLst>
              <a:ext uri="{FF2B5EF4-FFF2-40B4-BE49-F238E27FC236}">
                <a16:creationId xmlns:a16="http://schemas.microsoft.com/office/drawing/2014/main" id="{E7373F79-D4DC-EC02-943D-BCD1B5C376C1}"/>
              </a:ext>
            </a:extLst>
          </p:cNvPr>
          <p:cNvGraphicFramePr>
            <a:graphicFrameLocks noChangeAspect="1"/>
          </p:cNvGraphicFramePr>
          <p:nvPr userDrawn="1">
            <p:custDataLst>
              <p:tags r:id="rId4"/>
            </p:custDataLst>
            <p:extLst>
              <p:ext uri="{D42A27DB-BD31-4B8C-83A1-F6EECF244321}">
                <p14:modId xmlns:p14="http://schemas.microsoft.com/office/powerpoint/2010/main" val="2322315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2" name="think-cell Slide" r:id="rId8" imgW="306" imgH="306" progId="TCLayout.ActiveDocument.1">
                  <p:embed/>
                </p:oleObj>
              </mc:Choice>
              <mc:Fallback>
                <p:oleObj name="think-cell Slide" r:id="rId8" imgW="306" imgH="306" progId="TCLayout.ActiveDocument.1">
                  <p:embed/>
                  <p:pic>
                    <p:nvPicPr>
                      <p:cNvPr id="42" name="Object 41" hidden="1">
                        <a:extLst>
                          <a:ext uri="{FF2B5EF4-FFF2-40B4-BE49-F238E27FC236}">
                            <a16:creationId xmlns:a16="http://schemas.microsoft.com/office/drawing/2014/main" id="{E7373F79-D4DC-EC02-943D-BCD1B5C376C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11982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0 text boxes_ No icons">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260ED2-2598-A39D-3DC5-BF39DD3099D0}"/>
              </a:ext>
            </a:extLst>
          </p:cNvPr>
          <p:cNvGraphicFramePr>
            <a:graphicFrameLocks noChangeAspect="1"/>
          </p:cNvGraphicFramePr>
          <p:nvPr>
            <p:custDataLst>
              <p:tags r:id="rId3"/>
            </p:custDataLst>
            <p:extLst>
              <p:ext uri="{D42A27DB-BD31-4B8C-83A1-F6EECF244321}">
                <p14:modId xmlns:p14="http://schemas.microsoft.com/office/powerpoint/2010/main" val="2091521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5"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E4260ED2-2598-A39D-3DC5-BF39DD3099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vert="horz"/>
          <a:lstStyle/>
          <a:p>
            <a:r>
              <a:rPr lang="en-US"/>
              <a:t>Click to edit Master title style</a:t>
            </a:r>
          </a:p>
        </p:txBody>
      </p:sp>
      <p:sp>
        <p:nvSpPr>
          <p:cNvPr id="4" name="Date Placeholder 3">
            <a:extLst>
              <a:ext uri="{FF2B5EF4-FFF2-40B4-BE49-F238E27FC236}">
                <a16:creationId xmlns:a16="http://schemas.microsoft.com/office/drawing/2014/main" id="{873CE827-68B3-875C-B24A-130147B0E824}"/>
              </a:ext>
            </a:extLst>
          </p:cNvPr>
          <p:cNvSpPr>
            <a:spLocks noGrp="1"/>
          </p:cNvSpPr>
          <p:nvPr>
            <p:ph type="dt" sz="half" idx="10"/>
          </p:nvPr>
        </p:nvSpPr>
        <p:spPr/>
        <p:txBody>
          <a:bodyPr/>
          <a:lstStyle/>
          <a:p>
            <a:fld id="{90DA9CD3-6E96-4AD0-A99A-A1B4B85C7A4D}" type="datetime1">
              <a:rPr lang="en-US" smtClean="0"/>
              <a:t>2/23/2023</a:t>
            </a:fld>
            <a:endParaRPr lang="en-US"/>
          </a:p>
        </p:txBody>
      </p:sp>
      <p:sp>
        <p:nvSpPr>
          <p:cNvPr id="5" name="Footer Placeholder 4">
            <a:extLst>
              <a:ext uri="{FF2B5EF4-FFF2-40B4-BE49-F238E27FC236}">
                <a16:creationId xmlns:a16="http://schemas.microsoft.com/office/drawing/2014/main" id="{856E61C8-50AD-09BE-3EB2-B0AF58921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52F7E-607F-3590-254D-0378BCD776B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7" name="Text Placeholder 5">
            <a:extLst>
              <a:ext uri="{FF2B5EF4-FFF2-40B4-BE49-F238E27FC236}">
                <a16:creationId xmlns:a16="http://schemas.microsoft.com/office/drawing/2014/main" id="{B415AA4B-FCCF-F070-AF85-5BF83DAC2A89}"/>
              </a:ext>
            </a:extLst>
          </p:cNvPr>
          <p:cNvSpPr>
            <a:spLocks noGrp="1"/>
          </p:cNvSpPr>
          <p:nvPr>
            <p:ph type="body" sz="quarter" idx="14" hasCustomPrompt="1"/>
          </p:nvPr>
        </p:nvSpPr>
        <p:spPr>
          <a:xfrm>
            <a:off x="843281"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18" name="Text Placeholder 5">
            <a:extLst>
              <a:ext uri="{FF2B5EF4-FFF2-40B4-BE49-F238E27FC236}">
                <a16:creationId xmlns:a16="http://schemas.microsoft.com/office/drawing/2014/main" id="{373554C4-32B1-B736-95BC-732B2C2FF387}"/>
              </a:ext>
            </a:extLst>
          </p:cNvPr>
          <p:cNvSpPr>
            <a:spLocks noGrp="1"/>
          </p:cNvSpPr>
          <p:nvPr>
            <p:ph type="body" sz="quarter" idx="15" hasCustomPrompt="1"/>
          </p:nvPr>
        </p:nvSpPr>
        <p:spPr>
          <a:xfrm>
            <a:off x="843280"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19" name="Text Placeholder 5">
            <a:extLst>
              <a:ext uri="{FF2B5EF4-FFF2-40B4-BE49-F238E27FC236}">
                <a16:creationId xmlns:a16="http://schemas.microsoft.com/office/drawing/2014/main" id="{BA42A1EF-90C0-20FD-69C4-47600C245BD1}"/>
              </a:ext>
            </a:extLst>
          </p:cNvPr>
          <p:cNvSpPr>
            <a:spLocks noGrp="1"/>
          </p:cNvSpPr>
          <p:nvPr>
            <p:ph type="body" sz="quarter" idx="16" hasCustomPrompt="1"/>
          </p:nvPr>
        </p:nvSpPr>
        <p:spPr>
          <a:xfrm>
            <a:off x="843280"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0" name="Text Placeholder 5">
            <a:extLst>
              <a:ext uri="{FF2B5EF4-FFF2-40B4-BE49-F238E27FC236}">
                <a16:creationId xmlns:a16="http://schemas.microsoft.com/office/drawing/2014/main" id="{F0084888-522D-294A-1165-0D22E34ADF04}"/>
              </a:ext>
            </a:extLst>
          </p:cNvPr>
          <p:cNvSpPr>
            <a:spLocks noGrp="1"/>
          </p:cNvSpPr>
          <p:nvPr>
            <p:ph type="body" sz="quarter" idx="17" hasCustomPrompt="1"/>
          </p:nvPr>
        </p:nvSpPr>
        <p:spPr>
          <a:xfrm>
            <a:off x="843280"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1" name="Text Placeholder 5">
            <a:extLst>
              <a:ext uri="{FF2B5EF4-FFF2-40B4-BE49-F238E27FC236}">
                <a16:creationId xmlns:a16="http://schemas.microsoft.com/office/drawing/2014/main" id="{A7284345-69C1-25F6-D410-9ECCED876C8F}"/>
              </a:ext>
            </a:extLst>
          </p:cNvPr>
          <p:cNvSpPr>
            <a:spLocks noGrp="1"/>
          </p:cNvSpPr>
          <p:nvPr>
            <p:ph type="body" sz="quarter" idx="18" hasCustomPrompt="1"/>
          </p:nvPr>
        </p:nvSpPr>
        <p:spPr>
          <a:xfrm>
            <a:off x="843280"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2" name="Text Placeholder 5">
            <a:extLst>
              <a:ext uri="{FF2B5EF4-FFF2-40B4-BE49-F238E27FC236}">
                <a16:creationId xmlns:a16="http://schemas.microsoft.com/office/drawing/2014/main" id="{BF1358FE-76A3-547B-7857-5D3E0F6A517E}"/>
              </a:ext>
            </a:extLst>
          </p:cNvPr>
          <p:cNvSpPr>
            <a:spLocks noGrp="1"/>
          </p:cNvSpPr>
          <p:nvPr>
            <p:ph type="body" sz="quarter" idx="19" hasCustomPrompt="1"/>
          </p:nvPr>
        </p:nvSpPr>
        <p:spPr>
          <a:xfrm>
            <a:off x="6572024"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3" name="Text Placeholder 5">
            <a:extLst>
              <a:ext uri="{FF2B5EF4-FFF2-40B4-BE49-F238E27FC236}">
                <a16:creationId xmlns:a16="http://schemas.microsoft.com/office/drawing/2014/main" id="{F3AA0471-7F21-8524-845C-15F41F7999E5}"/>
              </a:ext>
            </a:extLst>
          </p:cNvPr>
          <p:cNvSpPr>
            <a:spLocks noGrp="1"/>
          </p:cNvSpPr>
          <p:nvPr>
            <p:ph type="body" sz="quarter" idx="20" hasCustomPrompt="1"/>
          </p:nvPr>
        </p:nvSpPr>
        <p:spPr>
          <a:xfrm>
            <a:off x="6572024"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4" name="Text Placeholder 5">
            <a:extLst>
              <a:ext uri="{FF2B5EF4-FFF2-40B4-BE49-F238E27FC236}">
                <a16:creationId xmlns:a16="http://schemas.microsoft.com/office/drawing/2014/main" id="{DCDF1593-39E3-B8C6-A279-6950D3AEA76E}"/>
              </a:ext>
            </a:extLst>
          </p:cNvPr>
          <p:cNvSpPr>
            <a:spLocks noGrp="1"/>
          </p:cNvSpPr>
          <p:nvPr>
            <p:ph type="body" sz="quarter" idx="21" hasCustomPrompt="1"/>
          </p:nvPr>
        </p:nvSpPr>
        <p:spPr>
          <a:xfrm>
            <a:off x="6572024"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5" name="Text Placeholder 5">
            <a:extLst>
              <a:ext uri="{FF2B5EF4-FFF2-40B4-BE49-F238E27FC236}">
                <a16:creationId xmlns:a16="http://schemas.microsoft.com/office/drawing/2014/main" id="{F4751D6E-74EC-0859-6A70-DEFF21C32770}"/>
              </a:ext>
            </a:extLst>
          </p:cNvPr>
          <p:cNvSpPr>
            <a:spLocks noGrp="1"/>
          </p:cNvSpPr>
          <p:nvPr>
            <p:ph type="body" sz="quarter" idx="22" hasCustomPrompt="1"/>
          </p:nvPr>
        </p:nvSpPr>
        <p:spPr>
          <a:xfrm>
            <a:off x="6572024"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6" name="Text Placeholder 5">
            <a:extLst>
              <a:ext uri="{FF2B5EF4-FFF2-40B4-BE49-F238E27FC236}">
                <a16:creationId xmlns:a16="http://schemas.microsoft.com/office/drawing/2014/main" id="{22E5B812-64E4-7798-C0A9-A9134281FC8E}"/>
              </a:ext>
            </a:extLst>
          </p:cNvPr>
          <p:cNvSpPr>
            <a:spLocks noGrp="1"/>
          </p:cNvSpPr>
          <p:nvPr>
            <p:ph type="body" sz="quarter" idx="23" hasCustomPrompt="1"/>
          </p:nvPr>
        </p:nvSpPr>
        <p:spPr>
          <a:xfrm>
            <a:off x="6572024"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graphicFrame>
        <p:nvGraphicFramePr>
          <p:cNvPr id="27" name="Object 26" hidden="1">
            <a:extLst>
              <a:ext uri="{FF2B5EF4-FFF2-40B4-BE49-F238E27FC236}">
                <a16:creationId xmlns:a16="http://schemas.microsoft.com/office/drawing/2014/main" id="{7164229B-1C14-5AD2-946B-0BC5AD90C7EC}"/>
              </a:ext>
            </a:extLst>
          </p:cNvPr>
          <p:cNvGraphicFramePr>
            <a:graphicFrameLocks noChangeAspect="1"/>
          </p:cNvGraphicFramePr>
          <p:nvPr userDrawn="1">
            <p:custDataLst>
              <p:tags r:id="rId4"/>
            </p:custDataLst>
            <p:extLst>
              <p:ext uri="{D42A27DB-BD31-4B8C-83A1-F6EECF244321}">
                <p14:modId xmlns:p14="http://schemas.microsoft.com/office/powerpoint/2010/main" val="2189332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6" name="think-cell Slide" r:id="rId8" imgW="306" imgH="306" progId="TCLayout.ActiveDocument.1">
                  <p:embed/>
                </p:oleObj>
              </mc:Choice>
              <mc:Fallback>
                <p:oleObj name="think-cell Slide" r:id="rId8" imgW="306" imgH="306" progId="TCLayout.ActiveDocument.1">
                  <p:embed/>
                  <p:pic>
                    <p:nvPicPr>
                      <p:cNvPr id="27" name="Object 26" hidden="1">
                        <a:extLst>
                          <a:ext uri="{FF2B5EF4-FFF2-40B4-BE49-F238E27FC236}">
                            <a16:creationId xmlns:a16="http://schemas.microsoft.com/office/drawing/2014/main" id="{7164229B-1C14-5AD2-946B-0BC5AD90C7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88328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centric | Condensed - 1 Column (A)" preserve="1">
  <p:cSld name="1_Text-centric | Condensed - 1 Column (A)">
    <p:bg>
      <p:bgPr>
        <a:gradFill>
          <a:gsLst>
            <a:gs pos="0">
              <a:schemeClr val="bg1"/>
            </a:gs>
            <a:gs pos="50000">
              <a:schemeClr val="bg1">
                <a:lumMod val="75000"/>
                <a:lumOff val="25000"/>
              </a:schemeClr>
            </a:gs>
            <a:gs pos="100000">
              <a:schemeClr val="bg1">
                <a:lumMod val="25000"/>
                <a:lumOff val="75000"/>
              </a:schemeClr>
            </a:gs>
          </a:gsLst>
          <a:lin ang="0" scaled="1"/>
        </a:gradFill>
        <a:effectLst/>
      </p:bgPr>
    </p:bg>
    <p:spTree>
      <p:nvGrpSpPr>
        <p:cNvPr id="1" name="Shape 40"/>
        <p:cNvGrpSpPr/>
        <p:nvPr/>
      </p:nvGrpSpPr>
      <p:grpSpPr>
        <a:xfrm>
          <a:off x="0" y="0"/>
          <a:ext cx="0" cy="0"/>
          <a:chOff x="0" y="0"/>
          <a:chExt cx="0" cy="0"/>
        </a:xfrm>
      </p:grpSpPr>
      <p:sp>
        <p:nvSpPr>
          <p:cNvPr id="2" name="Rectangle 1">
            <a:extLst>
              <a:ext uri="{FF2B5EF4-FFF2-40B4-BE49-F238E27FC236}">
                <a16:creationId xmlns:a16="http://schemas.microsoft.com/office/drawing/2014/main" id="{E670BE89-36B9-44A8-AFB5-9DFCEDCCF2E8}"/>
              </a:ext>
            </a:extLst>
          </p:cNvPr>
          <p:cNvSpPr/>
          <p:nvPr/>
        </p:nvSpPr>
        <p:spPr>
          <a:xfrm>
            <a:off x="-21233" y="0"/>
            <a:ext cx="12213233" cy="6858000"/>
          </a:xfrm>
          <a:prstGeom prst="rect">
            <a:avLst/>
          </a:prstGeom>
          <a:gradFill>
            <a:gsLst>
              <a:gs pos="0">
                <a:schemeClr val="bg1"/>
              </a:gs>
              <a:gs pos="50000">
                <a:schemeClr val="bg1">
                  <a:lumMod val="85000"/>
                  <a:lumOff val="15000"/>
                </a:schemeClr>
              </a:gs>
              <a:gs pos="100000">
                <a:schemeClr val="bg1">
                  <a:lumMod val="65000"/>
                  <a:lumOff val="35000"/>
                </a:schemeClr>
              </a:gs>
            </a:gsLst>
            <a:lin ang="0" scaled="1"/>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0" name="Google Shape;155;p23">
            <a:extLst>
              <a:ext uri="{FF2B5EF4-FFF2-40B4-BE49-F238E27FC236}">
                <a16:creationId xmlns:a16="http://schemas.microsoft.com/office/drawing/2014/main" id="{CF27343C-F390-E643-AEC6-17D8AC2934DA}"/>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5A3B5323-EBA4-3E46-B98E-86F0E544DFD0}"/>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1344F65A-61B5-F241-8BEE-F672C954C814}"/>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6" name="Google Shape;156;p23">
            <a:extLst>
              <a:ext uri="{FF2B5EF4-FFF2-40B4-BE49-F238E27FC236}">
                <a16:creationId xmlns:a16="http://schemas.microsoft.com/office/drawing/2014/main" id="{C869658C-8A79-4840-B780-EF672D23A7AE}"/>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pic>
        <p:nvPicPr>
          <p:cNvPr id="8" name="Google Shape;149;p23">
            <a:extLst>
              <a:ext uri="{FF2B5EF4-FFF2-40B4-BE49-F238E27FC236}">
                <a16:creationId xmlns:a16="http://schemas.microsoft.com/office/drawing/2014/main" id="{5D424CE6-F989-4EA0-8381-574FBBA8DF72}"/>
              </a:ext>
            </a:extLst>
          </p:cNvPr>
          <p:cNvPicPr preferRelativeResize="0"/>
          <p:nvPr/>
        </p:nvPicPr>
        <p:blipFill rotWithShape="1">
          <a:blip r:embed="rId2">
            <a:alphaModFix/>
          </a:blip>
          <a:srcRect l="53797" b="37784"/>
          <a:stretch/>
        </p:blipFill>
        <p:spPr>
          <a:xfrm>
            <a:off x="10223198" y="286001"/>
            <a:ext cx="1968801" cy="3879600"/>
          </a:xfrm>
          <a:prstGeom prst="rect">
            <a:avLst/>
          </a:prstGeom>
          <a:noFill/>
          <a:ln>
            <a:noFill/>
          </a:ln>
        </p:spPr>
      </p:pic>
    </p:spTree>
    <p:extLst>
      <p:ext uri="{BB962C8B-B14F-4D97-AF65-F5344CB8AC3E}">
        <p14:creationId xmlns:p14="http://schemas.microsoft.com/office/powerpoint/2010/main" val="1750355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D29421A-B5C0-FB96-755E-2A01620F8B17}"/>
              </a:ext>
            </a:extLst>
          </p:cNvPr>
          <p:cNvGraphicFramePr>
            <a:graphicFrameLocks noChangeAspect="1"/>
          </p:cNvGraphicFramePr>
          <p:nvPr>
            <p:custDataLst>
              <p:tags r:id="rId3"/>
            </p:custDataLst>
            <p:extLst>
              <p:ext uri="{D42A27DB-BD31-4B8C-83A1-F6EECF244321}">
                <p14:modId xmlns:p14="http://schemas.microsoft.com/office/powerpoint/2010/main" val="2659660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9" name="think-cell Slide" r:id="rId6" imgW="306" imgH="306" progId="TCLayout.ActiveDocument.1">
                  <p:embed/>
                </p:oleObj>
              </mc:Choice>
              <mc:Fallback>
                <p:oleObj name="think-cell Slide" r:id="rId6" imgW="306" imgH="306" progId="TCLayout.ActiveDocument.1">
                  <p:embed/>
                  <p:pic>
                    <p:nvPicPr>
                      <p:cNvPr id="10" name="Object 9" hidden="1">
                        <a:extLst>
                          <a:ext uri="{FF2B5EF4-FFF2-40B4-BE49-F238E27FC236}">
                            <a16:creationId xmlns:a16="http://schemas.microsoft.com/office/drawing/2014/main" id="{1D29421A-B5C0-FB96-755E-2A01620F8B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Freeform: Shape 20">
            <a:extLst>
              <a:ext uri="{FF2B5EF4-FFF2-40B4-BE49-F238E27FC236}">
                <a16:creationId xmlns:a16="http://schemas.microsoft.com/office/drawing/2014/main" id="{ED22B748-F5FB-F7EA-9FF9-6781C9DFC890}"/>
              </a:ext>
            </a:extLst>
          </p:cNvPr>
          <p:cNvSpPr/>
          <p:nvPr userDrawn="1"/>
        </p:nvSpPr>
        <p:spPr>
          <a:xfrm>
            <a:off x="5819188" y="2073359"/>
            <a:ext cx="6372814" cy="4784641"/>
          </a:xfrm>
          <a:custGeom>
            <a:avLst/>
            <a:gdLst>
              <a:gd name="connsiteX0" fmla="*/ 1578800 w 6372814"/>
              <a:gd name="connsiteY0" fmla="*/ 195 h 4784641"/>
              <a:gd name="connsiteX1" fmla="*/ 1697445 w 6372814"/>
              <a:gd name="connsiteY1" fmla="*/ 15262 h 4784641"/>
              <a:gd name="connsiteX2" fmla="*/ 6372813 w 6372814"/>
              <a:gd name="connsiteY2" fmla="*/ 1085353 h 4784641"/>
              <a:gd name="connsiteX3" fmla="*/ 6372814 w 6372814"/>
              <a:gd name="connsiteY3" fmla="*/ 4784641 h 4784641"/>
              <a:gd name="connsiteX4" fmla="*/ 0 w 6372814"/>
              <a:gd name="connsiteY4" fmla="*/ 4784641 h 4784641"/>
              <a:gd name="connsiteX5" fmla="*/ 989888 w 6372814"/>
              <a:gd name="connsiteY5" fmla="*/ 458607 h 4784641"/>
              <a:gd name="connsiteX6" fmla="*/ 1578800 w 6372814"/>
              <a:gd name="connsiteY6" fmla="*/ 195 h 478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814" h="4784641">
                <a:moveTo>
                  <a:pt x="1578800" y="195"/>
                </a:moveTo>
                <a:cubicBezTo>
                  <a:pt x="1618041" y="1202"/>
                  <a:pt x="1657751" y="6130"/>
                  <a:pt x="1697445" y="15262"/>
                </a:cubicBezTo>
                <a:lnTo>
                  <a:pt x="6372813" y="1085353"/>
                </a:lnTo>
                <a:lnTo>
                  <a:pt x="6372814" y="4784641"/>
                </a:lnTo>
                <a:lnTo>
                  <a:pt x="0" y="4784641"/>
                </a:lnTo>
                <a:lnTo>
                  <a:pt x="989888" y="458607"/>
                </a:lnTo>
                <a:cubicBezTo>
                  <a:pt x="1052337" y="178220"/>
                  <a:pt x="1304103" y="-6854"/>
                  <a:pt x="1578800" y="195"/>
                </a:cubicBezTo>
                <a:close/>
              </a:path>
            </a:pathLst>
          </a:custGeom>
          <a:solidFill>
            <a:schemeClr val="accent2">
              <a:alpha val="20000"/>
            </a:schemeClr>
          </a:solidFill>
          <a:ln w="7871" cap="flat">
            <a:noFill/>
            <a:prstDash val="solid"/>
            <a:miter/>
          </a:ln>
        </p:spPr>
        <p:txBody>
          <a:bodyPr wrap="square" rtlCol="0" anchor="ctr">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61D30CCA-B5CE-044B-5D24-71633DEDABC0}"/>
              </a:ext>
            </a:extLst>
          </p:cNvPr>
          <p:cNvSpPr/>
          <p:nvPr/>
        </p:nvSpPr>
        <p:spPr>
          <a:xfrm>
            <a:off x="0" y="0"/>
            <a:ext cx="6691019" cy="5634744"/>
          </a:xfrm>
          <a:custGeom>
            <a:avLst/>
            <a:gdLst>
              <a:gd name="connsiteX0" fmla="*/ 14828 w 6691019"/>
              <a:gd name="connsiteY0" fmla="*/ 0 h 5634744"/>
              <a:gd name="connsiteX1" fmla="*/ 6691019 w 6691019"/>
              <a:gd name="connsiteY1" fmla="*/ 0 h 5634744"/>
              <a:gd name="connsiteX2" fmla="*/ 5506609 w 6691019"/>
              <a:gd name="connsiteY2" fmla="*/ 5176138 h 5634744"/>
              <a:gd name="connsiteX3" fmla="*/ 4917698 w 6691019"/>
              <a:gd name="connsiteY3" fmla="*/ 5634550 h 5634744"/>
              <a:gd name="connsiteX4" fmla="*/ 4799053 w 6691019"/>
              <a:gd name="connsiteY4" fmla="*/ 5619483 h 5634744"/>
              <a:gd name="connsiteX5" fmla="*/ 0 w 6691019"/>
              <a:gd name="connsiteY5" fmla="*/ 4521083 h 5634744"/>
              <a:gd name="connsiteX6" fmla="*/ 0 w 6691019"/>
              <a:gd name="connsiteY6" fmla="*/ 235655 h 563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1019" h="5634744">
                <a:moveTo>
                  <a:pt x="14828" y="0"/>
                </a:moveTo>
                <a:lnTo>
                  <a:pt x="6691019" y="0"/>
                </a:lnTo>
                <a:lnTo>
                  <a:pt x="5506609" y="5176138"/>
                </a:lnTo>
                <a:cubicBezTo>
                  <a:pt x="5444160" y="5456525"/>
                  <a:pt x="5192394" y="5641599"/>
                  <a:pt x="4917698" y="5634550"/>
                </a:cubicBezTo>
                <a:cubicBezTo>
                  <a:pt x="4878457" y="5633543"/>
                  <a:pt x="4838746" y="5628615"/>
                  <a:pt x="4799053" y="5619483"/>
                </a:cubicBezTo>
                <a:lnTo>
                  <a:pt x="0" y="4521083"/>
                </a:lnTo>
                <a:lnTo>
                  <a:pt x="0" y="235655"/>
                </a:lnTo>
                <a:close/>
              </a:path>
            </a:pathLst>
          </a:custGeom>
          <a:solidFill>
            <a:schemeClr val="accent3">
              <a:alpha val="10000"/>
            </a:schemeClr>
          </a:solidFill>
          <a:ln w="7871" cap="flat">
            <a:noFill/>
            <a:prstDash val="solid"/>
            <a:miter/>
          </a:ln>
        </p:spPr>
        <p:txBody>
          <a:bodyPr wrap="square" rtlCol="0" anchor="ctr">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75AD817A-EF53-CAF0-A679-9C27D1483A67}"/>
              </a:ext>
            </a:extLst>
          </p:cNvPr>
          <p:cNvSpPr>
            <a:spLocks noGrp="1"/>
          </p:cNvSpPr>
          <p:nvPr>
            <p:ph type="title"/>
          </p:nvPr>
        </p:nvSpPr>
        <p:spPr>
          <a:xfrm>
            <a:off x="457199" y="358160"/>
            <a:ext cx="11277599" cy="657840"/>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AA8C35BD-188D-088B-778E-2574D7F9FD3F}"/>
              </a:ext>
            </a:extLst>
          </p:cNvPr>
          <p:cNvSpPr>
            <a:spLocks noGrp="1"/>
          </p:cNvSpPr>
          <p:nvPr>
            <p:ph sz="half" idx="1"/>
          </p:nvPr>
        </p:nvSpPr>
        <p:spPr>
          <a:xfrm>
            <a:off x="486228" y="1201774"/>
            <a:ext cx="4695750" cy="3403393"/>
          </a:xfrm>
        </p:spPr>
        <p:txBody>
          <a:bodyPr anchor="ctr"/>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44AFB8-C456-5E73-BF8E-D84F890C8D52}"/>
              </a:ext>
            </a:extLst>
          </p:cNvPr>
          <p:cNvSpPr>
            <a:spLocks noGrp="1"/>
          </p:cNvSpPr>
          <p:nvPr>
            <p:ph sz="half" idx="2"/>
          </p:nvPr>
        </p:nvSpPr>
        <p:spPr>
          <a:xfrm>
            <a:off x="7039050" y="3048000"/>
            <a:ext cx="4695750" cy="3044824"/>
          </a:xfrm>
        </p:spPr>
        <p:txBody>
          <a:bodyPr anchor="ctr"/>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79E6D-4795-C5BB-F269-AEE60E4B494D}"/>
              </a:ext>
            </a:extLst>
          </p:cNvPr>
          <p:cNvSpPr>
            <a:spLocks noGrp="1"/>
          </p:cNvSpPr>
          <p:nvPr>
            <p:ph type="dt" sz="half" idx="10"/>
          </p:nvPr>
        </p:nvSpPr>
        <p:spPr/>
        <p:txBody>
          <a:bodyPr/>
          <a:lstStyle/>
          <a:p>
            <a:fld id="{CB13D9D0-7EFA-492E-9A3C-AED35ABF268A}" type="datetime1">
              <a:rPr lang="en-US" smtClean="0"/>
              <a:t>2/23/2023</a:t>
            </a:fld>
            <a:endParaRPr lang="en-US"/>
          </a:p>
        </p:txBody>
      </p:sp>
      <p:sp>
        <p:nvSpPr>
          <p:cNvPr id="6" name="Footer Placeholder 5">
            <a:extLst>
              <a:ext uri="{FF2B5EF4-FFF2-40B4-BE49-F238E27FC236}">
                <a16:creationId xmlns:a16="http://schemas.microsoft.com/office/drawing/2014/main" id="{A0608403-10E1-A90F-4658-C227DF4DA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E3200-38CC-8903-8E7C-3312586FFA7E}"/>
              </a:ext>
            </a:extLst>
          </p:cNvPr>
          <p:cNvSpPr>
            <a:spLocks noGrp="1"/>
          </p:cNvSpPr>
          <p:nvPr>
            <p:ph type="sldNum" sz="quarter" idx="12"/>
          </p:nvPr>
        </p:nvSpPr>
        <p:spPr/>
        <p:txBody>
          <a:bodyPr/>
          <a:lstStyle/>
          <a:p>
            <a:fld id="{F93F11C7-B87C-4933-9AFD-08422E5A18E7}" type="slidenum">
              <a:rPr lang="en-US" smtClean="0"/>
              <a:t>‹#›</a:t>
            </a:fld>
            <a:endParaRPr lang="en-US"/>
          </a:p>
        </p:txBody>
      </p:sp>
      <p:graphicFrame>
        <p:nvGraphicFramePr>
          <p:cNvPr id="11" name="Object 10" hidden="1">
            <a:extLst>
              <a:ext uri="{FF2B5EF4-FFF2-40B4-BE49-F238E27FC236}">
                <a16:creationId xmlns:a16="http://schemas.microsoft.com/office/drawing/2014/main" id="{2FA39438-781B-0068-75B4-03C1BE4E4D4C}"/>
              </a:ext>
            </a:extLst>
          </p:cNvPr>
          <p:cNvGraphicFramePr>
            <a:graphicFrameLocks noChangeAspect="1"/>
          </p:cNvGraphicFramePr>
          <p:nvPr userDrawn="1">
            <p:custDataLst>
              <p:tags r:id="rId4"/>
            </p:custDataLst>
            <p:extLst>
              <p:ext uri="{D42A27DB-BD31-4B8C-83A1-F6EECF244321}">
                <p14:modId xmlns:p14="http://schemas.microsoft.com/office/powerpoint/2010/main" val="1650623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80"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2FA39438-781B-0068-75B4-03C1BE4E4D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1572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ve Data 1">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77F24F1-1B40-B065-6422-84A363E5B440}"/>
              </a:ext>
            </a:extLst>
          </p:cNvPr>
          <p:cNvGraphicFramePr>
            <a:graphicFrameLocks noChangeAspect="1"/>
          </p:cNvGraphicFramePr>
          <p:nvPr>
            <p:custDataLst>
              <p:tags r:id="rId3"/>
            </p:custDataLst>
            <p:extLst>
              <p:ext uri="{D42A27DB-BD31-4B8C-83A1-F6EECF244321}">
                <p14:modId xmlns:p14="http://schemas.microsoft.com/office/powerpoint/2010/main" val="1824428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3"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B77F24F1-1B40-B065-6422-84A363E5B44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F68F733-D04C-5364-CBD1-B4A476ED2FFD}"/>
              </a:ext>
            </a:extLst>
          </p:cNvPr>
          <p:cNvSpPr/>
          <p:nvPr/>
        </p:nvSpPr>
        <p:spPr>
          <a:xfrm>
            <a:off x="6942582" y="0"/>
            <a:ext cx="52494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1AE8DEAB-9847-4569-807B-2760D0062837}"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a:xfrm>
            <a:off x="457200" y="6254713"/>
            <a:ext cx="6028182" cy="490253"/>
          </a:xfrm>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8" name="Chart Placeholder 17">
            <a:extLst>
              <a:ext uri="{FF2B5EF4-FFF2-40B4-BE49-F238E27FC236}">
                <a16:creationId xmlns:a16="http://schemas.microsoft.com/office/drawing/2014/main" id="{DE459215-39D9-9D32-420F-6DCBF27B7B48}"/>
              </a:ext>
            </a:extLst>
          </p:cNvPr>
          <p:cNvSpPr>
            <a:spLocks noGrp="1"/>
          </p:cNvSpPr>
          <p:nvPr>
            <p:ph type="chart" sz="quarter" idx="17" hasCustomPrompt="1"/>
          </p:nvPr>
        </p:nvSpPr>
        <p:spPr>
          <a:xfrm>
            <a:off x="457199" y="457201"/>
            <a:ext cx="6028183" cy="5635624"/>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generated spreadsheet to change data points on the chart.</a:t>
            </a:r>
          </a:p>
        </p:txBody>
      </p:sp>
      <p:sp>
        <p:nvSpPr>
          <p:cNvPr id="17" name="Freeform: Shape 16">
            <a:extLst>
              <a:ext uri="{FF2B5EF4-FFF2-40B4-BE49-F238E27FC236}">
                <a16:creationId xmlns:a16="http://schemas.microsoft.com/office/drawing/2014/main" id="{81A840BA-AE24-6833-967B-3FCD338D8BC6}"/>
              </a:ext>
            </a:extLst>
          </p:cNvPr>
          <p:cNvSpPr/>
          <p:nvPr/>
        </p:nvSpPr>
        <p:spPr>
          <a:xfrm>
            <a:off x="7965943"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Text Placeholder 28">
            <a:extLst>
              <a:ext uri="{FF2B5EF4-FFF2-40B4-BE49-F238E27FC236}">
                <a16:creationId xmlns:a16="http://schemas.microsoft.com/office/drawing/2014/main" id="{28BD8E68-807C-5A09-5B81-8F33325DB87D}"/>
              </a:ext>
            </a:extLst>
          </p:cNvPr>
          <p:cNvSpPr>
            <a:spLocks noGrp="1"/>
          </p:cNvSpPr>
          <p:nvPr>
            <p:ph type="body" sz="quarter" idx="18"/>
          </p:nvPr>
        </p:nvSpPr>
        <p:spPr>
          <a:xfrm>
            <a:off x="7396163" y="2002515"/>
            <a:ext cx="4338637" cy="4099469"/>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2" name="Object 11" hidden="1">
            <a:extLst>
              <a:ext uri="{FF2B5EF4-FFF2-40B4-BE49-F238E27FC236}">
                <a16:creationId xmlns:a16="http://schemas.microsoft.com/office/drawing/2014/main" id="{B89886D0-FA9A-6183-78A2-3873E590169D}"/>
              </a:ext>
            </a:extLst>
          </p:cNvPr>
          <p:cNvGraphicFramePr>
            <a:graphicFrameLocks noChangeAspect="1"/>
          </p:cNvGraphicFramePr>
          <p:nvPr userDrawn="1">
            <p:custDataLst>
              <p:tags r:id="rId4"/>
            </p:custDataLst>
            <p:extLst>
              <p:ext uri="{D42A27DB-BD31-4B8C-83A1-F6EECF244321}">
                <p14:modId xmlns:p14="http://schemas.microsoft.com/office/powerpoint/2010/main" val="364304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4"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B89886D0-FA9A-6183-78A2-3873E590169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69702F-4143-3E57-A71B-8D4AE3A14DBD}"/>
              </a:ext>
            </a:extLst>
          </p:cNvPr>
          <p:cNvSpPr>
            <a:spLocks noGrp="1"/>
          </p:cNvSpPr>
          <p:nvPr>
            <p:ph type="title"/>
          </p:nvPr>
        </p:nvSpPr>
        <p:spPr>
          <a:xfrm>
            <a:off x="7396162" y="358160"/>
            <a:ext cx="4338637" cy="1102340"/>
          </a:xfrm>
        </p:spPr>
        <p:txBody>
          <a:bodyPr/>
          <a:lstStyle/>
          <a:p>
            <a:r>
              <a:rPr lang="en-US"/>
              <a:t>Click to edit Master title style</a:t>
            </a:r>
          </a:p>
        </p:txBody>
      </p:sp>
      <p:pic>
        <p:nvPicPr>
          <p:cNvPr id="8" name="Graphic 7">
            <a:extLst>
              <a:ext uri="{FF2B5EF4-FFF2-40B4-BE49-F238E27FC236}">
                <a16:creationId xmlns:a16="http://schemas.microsoft.com/office/drawing/2014/main" id="{39EA7FE0-527E-6BCF-7529-DB1D350904C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9246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ive Data 3">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CBB890-2B34-0EDC-86F4-4C979D60C8B4}"/>
              </a:ext>
            </a:extLst>
          </p:cNvPr>
          <p:cNvGraphicFramePr>
            <a:graphicFrameLocks noChangeAspect="1"/>
          </p:cNvGraphicFramePr>
          <p:nvPr userDrawn="1">
            <p:custDataLst>
              <p:tags r:id="rId3"/>
            </p:custDataLst>
            <p:extLst>
              <p:ext uri="{D42A27DB-BD31-4B8C-83A1-F6EECF244321}">
                <p14:modId xmlns:p14="http://schemas.microsoft.com/office/powerpoint/2010/main" val="3074662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0"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05CBB890-2B34-0EDC-86F4-4C979D60C8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F68F733-D04C-5364-CBD1-B4A476ED2FFD}"/>
              </a:ext>
            </a:extLst>
          </p:cNvPr>
          <p:cNvSpPr/>
          <p:nvPr/>
        </p:nvSpPr>
        <p:spPr>
          <a:xfrm>
            <a:off x="0" y="0"/>
            <a:ext cx="57066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lvl1pPr>
              <a:defRPr>
                <a:solidFill>
                  <a:schemeClr val="bg2"/>
                </a:solidFill>
              </a:defRPr>
            </a:lvl1pPr>
          </a:lstStyle>
          <a:p>
            <a:fld id="{072E7E85-164D-425E-84A8-872DEF8B7B74}"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8" name="Chart Placeholder 17">
            <a:extLst>
              <a:ext uri="{FF2B5EF4-FFF2-40B4-BE49-F238E27FC236}">
                <a16:creationId xmlns:a16="http://schemas.microsoft.com/office/drawing/2014/main" id="{DE459215-39D9-9D32-420F-6DCBF27B7B48}"/>
              </a:ext>
            </a:extLst>
          </p:cNvPr>
          <p:cNvSpPr>
            <a:spLocks noGrp="1"/>
          </p:cNvSpPr>
          <p:nvPr>
            <p:ph type="chart" sz="quarter" idx="17" hasCustomPrompt="1"/>
          </p:nvPr>
        </p:nvSpPr>
        <p:spPr>
          <a:xfrm>
            <a:off x="6096000" y="457201"/>
            <a:ext cx="5635182" cy="5635624"/>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a:t>
            </a:r>
            <a:br>
              <a:rPr lang="en-US"/>
            </a:br>
            <a:r>
              <a:rPr lang="en-US"/>
              <a:t>generated spreadsheet to change data points on the chart.</a:t>
            </a:r>
          </a:p>
        </p:txBody>
      </p:sp>
      <p:sp>
        <p:nvSpPr>
          <p:cNvPr id="22" name="Title 21">
            <a:extLst>
              <a:ext uri="{FF2B5EF4-FFF2-40B4-BE49-F238E27FC236}">
                <a16:creationId xmlns:a16="http://schemas.microsoft.com/office/drawing/2014/main" id="{989E78D6-865E-23E7-3982-71F77BAC7C75}"/>
              </a:ext>
            </a:extLst>
          </p:cNvPr>
          <p:cNvSpPr>
            <a:spLocks noGrp="1"/>
          </p:cNvSpPr>
          <p:nvPr>
            <p:ph type="title"/>
          </p:nvPr>
        </p:nvSpPr>
        <p:spPr>
          <a:xfrm>
            <a:off x="457200" y="457200"/>
            <a:ext cx="4823012" cy="1345028"/>
          </a:xfrm>
        </p:spPr>
        <p:txBody>
          <a:bodyPr vert="horz" lIns="0" anchor="ctr" anchorCtr="0"/>
          <a:lstStyle/>
          <a:p>
            <a:r>
              <a:rPr lang="en-US"/>
              <a:t>Click to edit Master title style</a:t>
            </a:r>
          </a:p>
        </p:txBody>
      </p:sp>
      <p:sp>
        <p:nvSpPr>
          <p:cNvPr id="29" name="Text Placeholder 28">
            <a:extLst>
              <a:ext uri="{FF2B5EF4-FFF2-40B4-BE49-F238E27FC236}">
                <a16:creationId xmlns:a16="http://schemas.microsoft.com/office/drawing/2014/main" id="{28BD8E68-807C-5A09-5B81-8F33325DB87D}"/>
              </a:ext>
            </a:extLst>
          </p:cNvPr>
          <p:cNvSpPr>
            <a:spLocks noGrp="1"/>
          </p:cNvSpPr>
          <p:nvPr>
            <p:ph type="body" sz="quarter" idx="18"/>
          </p:nvPr>
        </p:nvSpPr>
        <p:spPr>
          <a:xfrm>
            <a:off x="457773" y="2002515"/>
            <a:ext cx="4817723" cy="4090310"/>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1C95B822-3407-8CAF-5F98-FD259482E694}"/>
              </a:ext>
            </a:extLst>
          </p:cNvPr>
          <p:cNvSpPr/>
          <p:nvPr/>
        </p:nvSpPr>
        <p:spPr>
          <a:xfrm flipH="1">
            <a:off x="0"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custDataLst>
      <p:tags r:id="rId2"/>
    </p:custDataLst>
    <p:extLst>
      <p:ext uri="{BB962C8B-B14F-4D97-AF65-F5344CB8AC3E}">
        <p14:creationId xmlns:p14="http://schemas.microsoft.com/office/powerpoint/2010/main" val="99919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ive Data 4">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D0C1E9-6CD1-BEDE-A892-942E9CA1A3E0}"/>
              </a:ext>
            </a:extLst>
          </p:cNvPr>
          <p:cNvSpPr/>
          <p:nvPr/>
        </p:nvSpPr>
        <p:spPr>
          <a:xfrm>
            <a:off x="0" y="0"/>
            <a:ext cx="12192000" cy="22354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5" name="Group 34">
            <a:extLst>
              <a:ext uri="{FF2B5EF4-FFF2-40B4-BE49-F238E27FC236}">
                <a16:creationId xmlns:a16="http://schemas.microsoft.com/office/drawing/2014/main" id="{503D2574-B72E-A593-1F54-3759A9FCC98F}"/>
              </a:ext>
            </a:extLst>
          </p:cNvPr>
          <p:cNvGrpSpPr/>
          <p:nvPr/>
        </p:nvGrpSpPr>
        <p:grpSpPr>
          <a:xfrm>
            <a:off x="10356274" y="-1"/>
            <a:ext cx="1835725" cy="1584149"/>
            <a:chOff x="8901408" y="0"/>
            <a:chExt cx="3290592" cy="2839633"/>
          </a:xfrm>
          <a:solidFill>
            <a:schemeClr val="accent1">
              <a:alpha val="30000"/>
            </a:schemeClr>
          </a:solidFill>
        </p:grpSpPr>
        <p:sp>
          <p:nvSpPr>
            <p:cNvPr id="36" name="Freeform: Shape 35">
              <a:extLst>
                <a:ext uri="{FF2B5EF4-FFF2-40B4-BE49-F238E27FC236}">
                  <a16:creationId xmlns:a16="http://schemas.microsoft.com/office/drawing/2014/main" id="{97763564-8B4C-22B8-B7F5-9A76D73A7A24}"/>
                </a:ext>
              </a:extLst>
            </p:cNvPr>
            <p:cNvSpPr/>
            <p:nvPr/>
          </p:nvSpPr>
          <p:spPr>
            <a:xfrm rot="2700000" flipH="1" flipV="1">
              <a:off x="8816518" y="661068"/>
              <a:ext cx="2808655" cy="154847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7" name="Freeform: Shape 36">
              <a:extLst>
                <a:ext uri="{FF2B5EF4-FFF2-40B4-BE49-F238E27FC236}">
                  <a16:creationId xmlns:a16="http://schemas.microsoft.com/office/drawing/2014/main" id="{856C2C10-C279-57CC-45E5-292F582C9CE8}"/>
                </a:ext>
              </a:extLst>
            </p:cNvPr>
            <p:cNvSpPr/>
            <p:nvPr/>
          </p:nvSpPr>
          <p:spPr>
            <a:xfrm rot="10800000">
              <a:off x="10140700" y="1213054"/>
              <a:ext cx="2051300" cy="1548474"/>
            </a:xfrm>
            <a:custGeom>
              <a:avLst/>
              <a:gdLst>
                <a:gd name="connsiteX0" fmla="*/ 646973 w 2051300"/>
                <a:gd name="connsiteY0" fmla="*/ 345605 h 1548474"/>
                <a:gd name="connsiteX1" fmla="*/ 646974 w 2051300"/>
                <a:gd name="connsiteY1" fmla="*/ 345602 h 1548474"/>
                <a:gd name="connsiteX2" fmla="*/ 646973 w 2051300"/>
                <a:gd name="connsiteY2" fmla="*/ 345601 h 1548474"/>
                <a:gd name="connsiteX3" fmla="*/ 646970 w 2051300"/>
                <a:gd name="connsiteY3" fmla="*/ 345602 h 1548474"/>
                <a:gd name="connsiteX4" fmla="*/ 669329 w 2051300"/>
                <a:gd name="connsiteY4" fmla="*/ 1548474 h 1548474"/>
                <a:gd name="connsiteX5" fmla="*/ 646973 w 2051300"/>
                <a:gd name="connsiteY5" fmla="*/ 1546331 h 1548474"/>
                <a:gd name="connsiteX6" fmla="*/ 624615 w 2051300"/>
                <a:gd name="connsiteY6" fmla="*/ 1548474 h 1548474"/>
                <a:gd name="connsiteX7" fmla="*/ 352592 w 2051300"/>
                <a:gd name="connsiteY7" fmla="*/ 1435799 h 1548474"/>
                <a:gd name="connsiteX8" fmla="*/ 26394 w 2051300"/>
                <a:gd name="connsiteY8" fmla="*/ 1109601 h 1548474"/>
                <a:gd name="connsiteX9" fmla="*/ 26394 w 2051300"/>
                <a:gd name="connsiteY9" fmla="*/ 1109597 h 1548474"/>
                <a:gd name="connsiteX10" fmla="*/ 0 w 2051300"/>
                <a:gd name="connsiteY10" fmla="*/ 1083203 h 1548474"/>
                <a:gd name="connsiteX11" fmla="*/ 0 w 2051300"/>
                <a:gd name="connsiteY11" fmla="*/ 6822 h 1548474"/>
                <a:gd name="connsiteX12" fmla="*/ 26396 w 2051300"/>
                <a:gd name="connsiteY12" fmla="*/ 9352 h 1548474"/>
                <a:gd name="connsiteX13" fmla="*/ 26396 w 2051300"/>
                <a:gd name="connsiteY13" fmla="*/ 9355 h 1548474"/>
                <a:gd name="connsiteX14" fmla="*/ 34680 w 2051300"/>
                <a:gd name="connsiteY14" fmla="*/ 10150 h 1548474"/>
                <a:gd name="connsiteX15" fmla="*/ 84094 w 2051300"/>
                <a:gd name="connsiteY15" fmla="*/ 59564 h 1548474"/>
                <a:gd name="connsiteX16" fmla="*/ 478377 w 2051300"/>
                <a:gd name="connsiteY16" fmla="*/ 269334 h 1548474"/>
                <a:gd name="connsiteX17" fmla="*/ 580490 w 2051300"/>
                <a:gd name="connsiteY17" fmla="*/ 279121 h 1548474"/>
                <a:gd name="connsiteX18" fmla="*/ 643784 w 2051300"/>
                <a:gd name="connsiteY18" fmla="*/ 342417 h 1548474"/>
                <a:gd name="connsiteX19" fmla="*/ 643784 w 2051300"/>
                <a:gd name="connsiteY19" fmla="*/ 342413 h 1548474"/>
                <a:gd name="connsiteX20" fmla="*/ 580490 w 2051300"/>
                <a:gd name="connsiteY20" fmla="*/ 279118 h 1548474"/>
                <a:gd name="connsiteX21" fmla="*/ 624288 w 2051300"/>
                <a:gd name="connsiteY21" fmla="*/ 283318 h 1548474"/>
                <a:gd name="connsiteX22" fmla="*/ 643784 w 2051300"/>
                <a:gd name="connsiteY22" fmla="*/ 281449 h 1548474"/>
                <a:gd name="connsiteX23" fmla="*/ 643784 w 2051300"/>
                <a:gd name="connsiteY23" fmla="*/ 280838 h 1548474"/>
                <a:gd name="connsiteX24" fmla="*/ 646973 w 2051300"/>
                <a:gd name="connsiteY24" fmla="*/ 281143 h 1548474"/>
                <a:gd name="connsiteX25" fmla="*/ 650160 w 2051300"/>
                <a:gd name="connsiteY25" fmla="*/ 280838 h 1548474"/>
                <a:gd name="connsiteX26" fmla="*/ 650160 w 2051300"/>
                <a:gd name="connsiteY26" fmla="*/ 281449 h 1548474"/>
                <a:gd name="connsiteX27" fmla="*/ 669656 w 2051300"/>
                <a:gd name="connsiteY27" fmla="*/ 283318 h 1548474"/>
                <a:gd name="connsiteX28" fmla="*/ 713454 w 2051300"/>
                <a:gd name="connsiteY28" fmla="*/ 279118 h 1548474"/>
                <a:gd name="connsiteX29" fmla="*/ 650160 w 2051300"/>
                <a:gd name="connsiteY29" fmla="*/ 342413 h 1548474"/>
                <a:gd name="connsiteX30" fmla="*/ 650160 w 2051300"/>
                <a:gd name="connsiteY30" fmla="*/ 342417 h 1548474"/>
                <a:gd name="connsiteX31" fmla="*/ 713454 w 2051300"/>
                <a:gd name="connsiteY31" fmla="*/ 279121 h 1548474"/>
                <a:gd name="connsiteX32" fmla="*/ 815567 w 2051300"/>
                <a:gd name="connsiteY32" fmla="*/ 269334 h 1548474"/>
                <a:gd name="connsiteX33" fmla="*/ 1209850 w 2051300"/>
                <a:gd name="connsiteY33" fmla="*/ 59564 h 1548474"/>
                <a:gd name="connsiteX34" fmla="*/ 1259264 w 2051300"/>
                <a:gd name="connsiteY34" fmla="*/ 10150 h 1548474"/>
                <a:gd name="connsiteX35" fmla="*/ 1267548 w 2051300"/>
                <a:gd name="connsiteY35" fmla="*/ 9355 h 1548474"/>
                <a:gd name="connsiteX36" fmla="*/ 1267548 w 2051300"/>
                <a:gd name="connsiteY36" fmla="*/ 9352 h 1548474"/>
                <a:gd name="connsiteX37" fmla="*/ 1365122 w 2051300"/>
                <a:gd name="connsiteY37" fmla="*/ 0 h 1548474"/>
                <a:gd name="connsiteX38" fmla="*/ 2001103 w 2051300"/>
                <a:gd name="connsiteY38" fmla="*/ 263433 h 1548474"/>
                <a:gd name="connsiteX39" fmla="*/ 2051300 w 2051300"/>
                <a:gd name="connsiteY39" fmla="*/ 313630 h 1548474"/>
                <a:gd name="connsiteX40" fmla="*/ 2051300 w 2051300"/>
                <a:gd name="connsiteY40" fmla="*/ 325847 h 1548474"/>
                <a:gd name="connsiteX41" fmla="*/ 1267550 w 2051300"/>
                <a:gd name="connsiteY41" fmla="*/ 1109597 h 1548474"/>
                <a:gd name="connsiteX42" fmla="*/ 1267550 w 2051300"/>
                <a:gd name="connsiteY42" fmla="*/ 1109601 h 1548474"/>
                <a:gd name="connsiteX43" fmla="*/ 941352 w 2051300"/>
                <a:gd name="connsiteY43" fmla="*/ 1435799 h 1548474"/>
                <a:gd name="connsiteX44" fmla="*/ 669329 w 2051300"/>
                <a:gd name="connsiteY44" fmla="*/ 1548474 h 15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51300" h="1548474">
                  <a:moveTo>
                    <a:pt x="646973" y="345605"/>
                  </a:moveTo>
                  <a:lnTo>
                    <a:pt x="646974" y="345602"/>
                  </a:lnTo>
                  <a:lnTo>
                    <a:pt x="646973" y="345601"/>
                  </a:lnTo>
                  <a:lnTo>
                    <a:pt x="646970" y="345602"/>
                  </a:lnTo>
                  <a:close/>
                  <a:moveTo>
                    <a:pt x="669329" y="1548474"/>
                  </a:moveTo>
                  <a:lnTo>
                    <a:pt x="646973" y="1546331"/>
                  </a:lnTo>
                  <a:lnTo>
                    <a:pt x="624615" y="1548474"/>
                  </a:lnTo>
                  <a:cubicBezTo>
                    <a:pt x="526162" y="1548474"/>
                    <a:pt x="427709" y="1510917"/>
                    <a:pt x="352592" y="1435799"/>
                  </a:cubicBezTo>
                  <a:lnTo>
                    <a:pt x="26394" y="1109601"/>
                  </a:lnTo>
                  <a:lnTo>
                    <a:pt x="26394" y="1109597"/>
                  </a:lnTo>
                  <a:lnTo>
                    <a:pt x="0" y="1083203"/>
                  </a:lnTo>
                  <a:lnTo>
                    <a:pt x="0" y="6822"/>
                  </a:lnTo>
                  <a:lnTo>
                    <a:pt x="26396" y="9352"/>
                  </a:lnTo>
                  <a:lnTo>
                    <a:pt x="26396" y="9355"/>
                  </a:lnTo>
                  <a:lnTo>
                    <a:pt x="34680" y="10150"/>
                  </a:lnTo>
                  <a:lnTo>
                    <a:pt x="84094" y="59564"/>
                  </a:lnTo>
                  <a:cubicBezTo>
                    <a:pt x="195972" y="171442"/>
                    <a:pt x="333916" y="241365"/>
                    <a:pt x="478377" y="269334"/>
                  </a:cubicBezTo>
                  <a:lnTo>
                    <a:pt x="580490" y="279121"/>
                  </a:lnTo>
                  <a:lnTo>
                    <a:pt x="643784" y="342417"/>
                  </a:lnTo>
                  <a:lnTo>
                    <a:pt x="643784" y="342413"/>
                  </a:lnTo>
                  <a:lnTo>
                    <a:pt x="580490" y="279118"/>
                  </a:lnTo>
                  <a:lnTo>
                    <a:pt x="624288" y="283318"/>
                  </a:lnTo>
                  <a:lnTo>
                    <a:pt x="643784" y="281449"/>
                  </a:lnTo>
                  <a:lnTo>
                    <a:pt x="643784" y="280838"/>
                  </a:lnTo>
                  <a:lnTo>
                    <a:pt x="646973" y="281143"/>
                  </a:lnTo>
                  <a:lnTo>
                    <a:pt x="650160" y="280838"/>
                  </a:lnTo>
                  <a:lnTo>
                    <a:pt x="650160" y="281449"/>
                  </a:lnTo>
                  <a:lnTo>
                    <a:pt x="669656" y="283318"/>
                  </a:lnTo>
                  <a:lnTo>
                    <a:pt x="713454" y="279118"/>
                  </a:lnTo>
                  <a:lnTo>
                    <a:pt x="650160" y="342413"/>
                  </a:lnTo>
                  <a:lnTo>
                    <a:pt x="650160" y="342417"/>
                  </a:lnTo>
                  <a:lnTo>
                    <a:pt x="713454" y="279121"/>
                  </a:lnTo>
                  <a:lnTo>
                    <a:pt x="815567" y="269334"/>
                  </a:lnTo>
                  <a:cubicBezTo>
                    <a:pt x="960028" y="241365"/>
                    <a:pt x="1097972" y="171442"/>
                    <a:pt x="1209850" y="59564"/>
                  </a:cubicBezTo>
                  <a:lnTo>
                    <a:pt x="1259264" y="10150"/>
                  </a:lnTo>
                  <a:lnTo>
                    <a:pt x="1267548" y="9355"/>
                  </a:lnTo>
                  <a:lnTo>
                    <a:pt x="1267548" y="9352"/>
                  </a:lnTo>
                  <a:lnTo>
                    <a:pt x="1365122" y="0"/>
                  </a:lnTo>
                  <a:cubicBezTo>
                    <a:pt x="1595302" y="0"/>
                    <a:pt x="1825482" y="87810"/>
                    <a:pt x="2001103" y="263433"/>
                  </a:cubicBezTo>
                  <a:lnTo>
                    <a:pt x="2051300" y="313630"/>
                  </a:lnTo>
                  <a:lnTo>
                    <a:pt x="2051300" y="325847"/>
                  </a:lnTo>
                  <a:lnTo>
                    <a:pt x="1267550" y="1109597"/>
                  </a:lnTo>
                  <a:lnTo>
                    <a:pt x="1267550" y="1109601"/>
                  </a:lnTo>
                  <a:lnTo>
                    <a:pt x="941352" y="1435799"/>
                  </a:lnTo>
                  <a:cubicBezTo>
                    <a:pt x="866235" y="1510917"/>
                    <a:pt x="767782" y="1548474"/>
                    <a:pt x="669329" y="1548474"/>
                  </a:cubicBez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8" name="Freeform: Shape 37">
              <a:extLst>
                <a:ext uri="{FF2B5EF4-FFF2-40B4-BE49-F238E27FC236}">
                  <a16:creationId xmlns:a16="http://schemas.microsoft.com/office/drawing/2014/main" id="{E0541F63-12C5-BC36-D4F0-D7D5000CD6D5}"/>
                </a:ext>
              </a:extLst>
            </p:cNvPr>
            <p:cNvSpPr/>
            <p:nvPr/>
          </p:nvSpPr>
          <p:spPr>
            <a:xfrm rot="16200000" flipH="1">
              <a:off x="8917500" y="-16092"/>
              <a:ext cx="1516291" cy="1548475"/>
            </a:xfrm>
            <a:custGeom>
              <a:avLst/>
              <a:gdLst>
                <a:gd name="connsiteX0" fmla="*/ 111961 w 1516291"/>
                <a:gd name="connsiteY0" fmla="*/ 345603 h 1548475"/>
                <a:gd name="connsiteX1" fmla="*/ 111964 w 1516291"/>
                <a:gd name="connsiteY1" fmla="*/ 345601 h 1548475"/>
                <a:gd name="connsiteX2" fmla="*/ 111966 w 1516291"/>
                <a:gd name="connsiteY2" fmla="*/ 345603 h 1548475"/>
                <a:gd name="connsiteX3" fmla="*/ 111964 w 1516291"/>
                <a:gd name="connsiteY3" fmla="*/ 345605 h 1548475"/>
                <a:gd name="connsiteX4" fmla="*/ 0 w 1516291"/>
                <a:gd name="connsiteY4" fmla="*/ 274762 h 1548475"/>
                <a:gd name="connsiteX5" fmla="*/ 0 w 1516291"/>
                <a:gd name="connsiteY5" fmla="*/ 1531039 h 1548475"/>
                <a:gd name="connsiteX6" fmla="*/ 89606 w 1516291"/>
                <a:gd name="connsiteY6" fmla="*/ 1548475 h 1548475"/>
                <a:gd name="connsiteX7" fmla="*/ 111964 w 1516291"/>
                <a:gd name="connsiteY7" fmla="*/ 1546332 h 1548475"/>
                <a:gd name="connsiteX8" fmla="*/ 134321 w 1516291"/>
                <a:gd name="connsiteY8" fmla="*/ 1548475 h 1548475"/>
                <a:gd name="connsiteX9" fmla="*/ 406343 w 1516291"/>
                <a:gd name="connsiteY9" fmla="*/ 1435800 h 1548475"/>
                <a:gd name="connsiteX10" fmla="*/ 732541 w 1516291"/>
                <a:gd name="connsiteY10" fmla="*/ 1109602 h 1548475"/>
                <a:gd name="connsiteX11" fmla="*/ 732541 w 1516291"/>
                <a:gd name="connsiteY11" fmla="*/ 1109597 h 1548475"/>
                <a:gd name="connsiteX12" fmla="*/ 1516291 w 1516291"/>
                <a:gd name="connsiteY12" fmla="*/ 325847 h 1548475"/>
                <a:gd name="connsiteX13" fmla="*/ 1516291 w 1516291"/>
                <a:gd name="connsiteY13" fmla="*/ 313630 h 1548475"/>
                <a:gd name="connsiteX14" fmla="*/ 1466094 w 1516291"/>
                <a:gd name="connsiteY14" fmla="*/ 263433 h 1548475"/>
                <a:gd name="connsiteX15" fmla="*/ 830113 w 1516291"/>
                <a:gd name="connsiteY15" fmla="*/ 0 h 1548475"/>
                <a:gd name="connsiteX16" fmla="*/ 732539 w 1516291"/>
                <a:gd name="connsiteY16" fmla="*/ 9352 h 1548475"/>
                <a:gd name="connsiteX17" fmla="*/ 732539 w 1516291"/>
                <a:gd name="connsiteY17" fmla="*/ 9355 h 1548475"/>
                <a:gd name="connsiteX18" fmla="*/ 724256 w 1516291"/>
                <a:gd name="connsiteY18" fmla="*/ 10149 h 1548475"/>
                <a:gd name="connsiteX19" fmla="*/ 674841 w 1516291"/>
                <a:gd name="connsiteY19" fmla="*/ 59564 h 1548475"/>
                <a:gd name="connsiteX20" fmla="*/ 280559 w 1516291"/>
                <a:gd name="connsiteY20" fmla="*/ 269334 h 1548475"/>
                <a:gd name="connsiteX21" fmla="*/ 178446 w 1516291"/>
                <a:gd name="connsiteY21" fmla="*/ 279121 h 1548475"/>
                <a:gd name="connsiteX22" fmla="*/ 115151 w 1516291"/>
                <a:gd name="connsiteY22" fmla="*/ 342417 h 1548475"/>
                <a:gd name="connsiteX23" fmla="*/ 115151 w 1516291"/>
                <a:gd name="connsiteY23" fmla="*/ 342413 h 1548475"/>
                <a:gd name="connsiteX24" fmla="*/ 178446 w 1516291"/>
                <a:gd name="connsiteY24" fmla="*/ 279118 h 1548475"/>
                <a:gd name="connsiteX25" fmla="*/ 134648 w 1516291"/>
                <a:gd name="connsiteY25" fmla="*/ 283318 h 1548475"/>
                <a:gd name="connsiteX26" fmla="*/ 115151 w 1516291"/>
                <a:gd name="connsiteY26" fmla="*/ 281449 h 1548475"/>
                <a:gd name="connsiteX27" fmla="*/ 115151 w 1516291"/>
                <a:gd name="connsiteY27" fmla="*/ 280838 h 1548475"/>
                <a:gd name="connsiteX28" fmla="*/ 111964 w 1516291"/>
                <a:gd name="connsiteY28" fmla="*/ 281143 h 1548475"/>
                <a:gd name="connsiteX29" fmla="*/ 108776 w 1516291"/>
                <a:gd name="connsiteY29" fmla="*/ 280838 h 1548475"/>
                <a:gd name="connsiteX30" fmla="*/ 108776 w 1516291"/>
                <a:gd name="connsiteY30" fmla="*/ 281449 h 1548475"/>
                <a:gd name="connsiteX31" fmla="*/ 89279 w 1516291"/>
                <a:gd name="connsiteY31" fmla="*/ 283318 h 1548475"/>
                <a:gd name="connsiteX32" fmla="*/ 45481 w 1516291"/>
                <a:gd name="connsiteY32" fmla="*/ 279118 h 1548475"/>
                <a:gd name="connsiteX33" fmla="*/ 108776 w 1516291"/>
                <a:gd name="connsiteY33" fmla="*/ 342413 h 1548475"/>
                <a:gd name="connsiteX34" fmla="*/ 108776 w 1516291"/>
                <a:gd name="connsiteY34" fmla="*/ 342417 h 1548475"/>
                <a:gd name="connsiteX35" fmla="*/ 45481 w 1516291"/>
                <a:gd name="connsiteY35" fmla="*/ 279121 h 15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6291" h="1548475">
                  <a:moveTo>
                    <a:pt x="111961" y="345603"/>
                  </a:moveTo>
                  <a:lnTo>
                    <a:pt x="111964" y="345601"/>
                  </a:lnTo>
                  <a:lnTo>
                    <a:pt x="111966" y="345603"/>
                  </a:lnTo>
                  <a:lnTo>
                    <a:pt x="111964" y="345605"/>
                  </a:lnTo>
                  <a:close/>
                  <a:moveTo>
                    <a:pt x="0" y="274762"/>
                  </a:moveTo>
                  <a:lnTo>
                    <a:pt x="0" y="1531039"/>
                  </a:lnTo>
                  <a:lnTo>
                    <a:pt x="89606" y="1548475"/>
                  </a:lnTo>
                  <a:lnTo>
                    <a:pt x="111964" y="1546332"/>
                  </a:lnTo>
                  <a:lnTo>
                    <a:pt x="134321" y="1548475"/>
                  </a:lnTo>
                  <a:cubicBezTo>
                    <a:pt x="232774" y="1548475"/>
                    <a:pt x="331227" y="1510918"/>
                    <a:pt x="406343" y="1435800"/>
                  </a:cubicBezTo>
                  <a:lnTo>
                    <a:pt x="732541" y="1109602"/>
                  </a:lnTo>
                  <a:lnTo>
                    <a:pt x="732541" y="1109597"/>
                  </a:lnTo>
                  <a:lnTo>
                    <a:pt x="1516291" y="325847"/>
                  </a:lnTo>
                  <a:lnTo>
                    <a:pt x="1516291" y="313630"/>
                  </a:lnTo>
                  <a:lnTo>
                    <a:pt x="1466094" y="263433"/>
                  </a:lnTo>
                  <a:cubicBezTo>
                    <a:pt x="1290473" y="87810"/>
                    <a:pt x="1060293" y="0"/>
                    <a:pt x="830113" y="0"/>
                  </a:cubicBezTo>
                  <a:lnTo>
                    <a:pt x="732539" y="9352"/>
                  </a:lnTo>
                  <a:lnTo>
                    <a:pt x="732539" y="9355"/>
                  </a:lnTo>
                  <a:lnTo>
                    <a:pt x="724256" y="10149"/>
                  </a:lnTo>
                  <a:lnTo>
                    <a:pt x="674841" y="59564"/>
                  </a:lnTo>
                  <a:cubicBezTo>
                    <a:pt x="562963" y="171442"/>
                    <a:pt x="425019" y="241365"/>
                    <a:pt x="280559" y="269334"/>
                  </a:cubicBezTo>
                  <a:lnTo>
                    <a:pt x="178446" y="279121"/>
                  </a:lnTo>
                  <a:lnTo>
                    <a:pt x="115151" y="342417"/>
                  </a:lnTo>
                  <a:lnTo>
                    <a:pt x="115151" y="342413"/>
                  </a:lnTo>
                  <a:lnTo>
                    <a:pt x="178446" y="279118"/>
                  </a:lnTo>
                  <a:lnTo>
                    <a:pt x="134648" y="283318"/>
                  </a:lnTo>
                  <a:lnTo>
                    <a:pt x="115151" y="281449"/>
                  </a:lnTo>
                  <a:lnTo>
                    <a:pt x="115151" y="280838"/>
                  </a:lnTo>
                  <a:lnTo>
                    <a:pt x="111964" y="281143"/>
                  </a:lnTo>
                  <a:lnTo>
                    <a:pt x="108776" y="280838"/>
                  </a:lnTo>
                  <a:lnTo>
                    <a:pt x="108776" y="281449"/>
                  </a:lnTo>
                  <a:lnTo>
                    <a:pt x="89279" y="283318"/>
                  </a:lnTo>
                  <a:lnTo>
                    <a:pt x="45481" y="279118"/>
                  </a:lnTo>
                  <a:lnTo>
                    <a:pt x="108776" y="342413"/>
                  </a:lnTo>
                  <a:lnTo>
                    <a:pt x="108776" y="342417"/>
                  </a:lnTo>
                  <a:lnTo>
                    <a:pt x="45481" y="279121"/>
                  </a:ln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2" name="Date Placeholder 1">
            <a:extLst>
              <a:ext uri="{FF2B5EF4-FFF2-40B4-BE49-F238E27FC236}">
                <a16:creationId xmlns:a16="http://schemas.microsoft.com/office/drawing/2014/main" id="{C01D7DD9-2299-BAF4-FBEE-677FE8391448}"/>
              </a:ext>
            </a:extLst>
          </p:cNvPr>
          <p:cNvSpPr>
            <a:spLocks noGrp="1"/>
          </p:cNvSpPr>
          <p:nvPr>
            <p:ph type="dt" sz="half" idx="10"/>
          </p:nvPr>
        </p:nvSpPr>
        <p:spPr/>
        <p:txBody>
          <a:bodyPr/>
          <a:lstStyle/>
          <a:p>
            <a:fld id="{B7174D3A-3DB0-482E-81E2-35B0248A0BEF}" type="datetime1">
              <a:rPr lang="en-US" smtClean="0"/>
              <a:t>2/23/2023</a:t>
            </a:fld>
            <a:endParaRPr lang="en-US"/>
          </a:p>
        </p:txBody>
      </p:sp>
      <p:sp>
        <p:nvSpPr>
          <p:cNvPr id="3" name="Footer Placeholder 2">
            <a:extLst>
              <a:ext uri="{FF2B5EF4-FFF2-40B4-BE49-F238E27FC236}">
                <a16:creationId xmlns:a16="http://schemas.microsoft.com/office/drawing/2014/main" id="{F9823BED-A1E6-47D8-8252-B96550707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50E315-86A2-DD07-4808-84CB0A23C077}"/>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9" name="Text Placeholder 8">
            <a:extLst>
              <a:ext uri="{FF2B5EF4-FFF2-40B4-BE49-F238E27FC236}">
                <a16:creationId xmlns:a16="http://schemas.microsoft.com/office/drawing/2014/main" id="{DE24471E-805E-19FA-067D-3B3C3E98F15C}"/>
              </a:ext>
            </a:extLst>
          </p:cNvPr>
          <p:cNvSpPr>
            <a:spLocks noGrp="1"/>
          </p:cNvSpPr>
          <p:nvPr>
            <p:ph type="body" sz="quarter" idx="14" hasCustomPrompt="1"/>
          </p:nvPr>
        </p:nvSpPr>
        <p:spPr>
          <a:xfrm>
            <a:off x="457200" y="1046181"/>
            <a:ext cx="9347200" cy="1087849"/>
          </a:xfrm>
        </p:spPr>
        <p:txBody>
          <a:bodyPr/>
          <a:lstStyle>
            <a:lvl1pPr marL="0" indent="0">
              <a:spcBef>
                <a:spcPts val="0"/>
              </a:spcBef>
              <a:buNone/>
              <a:defRPr sz="2400" b="0">
                <a:solidFill>
                  <a:schemeClr val="bg1"/>
                </a:solidFill>
              </a:defRPr>
            </a:lvl1pPr>
          </a:lstStyle>
          <a:p>
            <a:pPr lvl="0"/>
            <a:r>
              <a:rPr lang="en-US"/>
              <a:t>Insert text here. Increase or decrease font size if needed. Bold key information.</a:t>
            </a:r>
          </a:p>
        </p:txBody>
      </p:sp>
      <p:sp>
        <p:nvSpPr>
          <p:cNvPr id="17" name="Chart Placeholder 17">
            <a:extLst>
              <a:ext uri="{FF2B5EF4-FFF2-40B4-BE49-F238E27FC236}">
                <a16:creationId xmlns:a16="http://schemas.microsoft.com/office/drawing/2014/main" id="{3A765986-F4E8-4A4B-635F-04F7CCED8569}"/>
              </a:ext>
            </a:extLst>
          </p:cNvPr>
          <p:cNvSpPr>
            <a:spLocks noGrp="1"/>
          </p:cNvSpPr>
          <p:nvPr>
            <p:ph type="chart" sz="quarter" idx="17" hasCustomPrompt="1"/>
          </p:nvPr>
        </p:nvSpPr>
        <p:spPr>
          <a:xfrm>
            <a:off x="470718" y="2235443"/>
            <a:ext cx="7504882" cy="3867448"/>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a:t>
            </a:r>
            <a:br>
              <a:rPr lang="en-US"/>
            </a:br>
            <a:r>
              <a:rPr lang="en-US"/>
              <a:t>generated spreadsheet to change data points on the chart.</a:t>
            </a:r>
          </a:p>
        </p:txBody>
      </p:sp>
      <p:sp>
        <p:nvSpPr>
          <p:cNvPr id="11" name="Text Placeholder 10">
            <a:extLst>
              <a:ext uri="{FF2B5EF4-FFF2-40B4-BE49-F238E27FC236}">
                <a16:creationId xmlns:a16="http://schemas.microsoft.com/office/drawing/2014/main" id="{1B0C029B-4C15-8ACB-6E2D-9D2EDFA85DF1}"/>
              </a:ext>
            </a:extLst>
          </p:cNvPr>
          <p:cNvSpPr>
            <a:spLocks noGrp="1"/>
          </p:cNvSpPr>
          <p:nvPr>
            <p:ph type="body" sz="quarter" idx="18"/>
          </p:nvPr>
        </p:nvSpPr>
        <p:spPr>
          <a:xfrm>
            <a:off x="8158163" y="2554009"/>
            <a:ext cx="3562350" cy="3538816"/>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4EAA3E97-E3E2-FC73-DE33-D06DEBCB9E23}"/>
              </a:ext>
            </a:extLst>
          </p:cNvPr>
          <p:cNvSpPr>
            <a:spLocks noGrp="1"/>
          </p:cNvSpPr>
          <p:nvPr>
            <p:ph type="title"/>
          </p:nvPr>
        </p:nvSpPr>
        <p:spPr>
          <a:xfrm>
            <a:off x="457200" y="358160"/>
            <a:ext cx="9347200" cy="65784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67346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Live Data 5">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94F16C8-7DD2-9DE5-3A88-0CA7139905C3}"/>
              </a:ext>
            </a:extLst>
          </p:cNvPr>
          <p:cNvGraphicFramePr>
            <a:graphicFrameLocks noChangeAspect="1"/>
          </p:cNvGraphicFramePr>
          <p:nvPr>
            <p:custDataLst>
              <p:tags r:id="rId3"/>
            </p:custDataLst>
            <p:extLst>
              <p:ext uri="{D42A27DB-BD31-4B8C-83A1-F6EECF244321}">
                <p14:modId xmlns:p14="http://schemas.microsoft.com/office/powerpoint/2010/main" val="21082735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51"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994F16C8-7DD2-9DE5-3A88-0CA7139905C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Top Corners Rounded 12">
            <a:extLst>
              <a:ext uri="{FF2B5EF4-FFF2-40B4-BE49-F238E27FC236}">
                <a16:creationId xmlns:a16="http://schemas.microsoft.com/office/drawing/2014/main" id="{8EC1BB50-B9AC-2B48-16F9-AA355255605D}"/>
              </a:ext>
            </a:extLst>
          </p:cNvPr>
          <p:cNvSpPr>
            <a:spLocks/>
          </p:cNvSpPr>
          <p:nvPr/>
        </p:nvSpPr>
        <p:spPr>
          <a:xfrm>
            <a:off x="4490720" y="1196975"/>
            <a:ext cx="7244079" cy="4895849"/>
          </a:xfrm>
          <a:prstGeom prst="round2SameRect">
            <a:avLst>
              <a:gd name="adj1" fmla="val 0"/>
              <a:gd name="adj2" fmla="val 9778"/>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9E0DF76-1202-4248-AA52-1A6EDB3C1D47}"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12" name="Chart Placeholder 17">
            <a:extLst>
              <a:ext uri="{FF2B5EF4-FFF2-40B4-BE49-F238E27FC236}">
                <a16:creationId xmlns:a16="http://schemas.microsoft.com/office/drawing/2014/main" id="{C12B3CDC-586B-C46D-E41E-ECFDB30148F4}"/>
              </a:ext>
            </a:extLst>
          </p:cNvPr>
          <p:cNvSpPr>
            <a:spLocks noGrp="1"/>
          </p:cNvSpPr>
          <p:nvPr>
            <p:ph type="chart" sz="quarter" idx="17" hasCustomPrompt="1"/>
          </p:nvPr>
        </p:nvSpPr>
        <p:spPr>
          <a:xfrm>
            <a:off x="4693920" y="2267187"/>
            <a:ext cx="6815551" cy="3393837"/>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generated spreadsheet to change data points on the chart.</a:t>
            </a:r>
          </a:p>
        </p:txBody>
      </p:sp>
      <p:sp>
        <p:nvSpPr>
          <p:cNvPr id="22" name="Text Placeholder 21">
            <a:extLst>
              <a:ext uri="{FF2B5EF4-FFF2-40B4-BE49-F238E27FC236}">
                <a16:creationId xmlns:a16="http://schemas.microsoft.com/office/drawing/2014/main" id="{83973636-DA52-D6D1-E85D-B94D3EDC2EF9}"/>
              </a:ext>
            </a:extLst>
          </p:cNvPr>
          <p:cNvSpPr>
            <a:spLocks noGrp="1"/>
          </p:cNvSpPr>
          <p:nvPr>
            <p:ph type="body" sz="quarter" idx="19"/>
          </p:nvPr>
        </p:nvSpPr>
        <p:spPr>
          <a:xfrm>
            <a:off x="457200" y="1196975"/>
            <a:ext cx="3759200" cy="4787900"/>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a:extLst>
              <a:ext uri="{FF2B5EF4-FFF2-40B4-BE49-F238E27FC236}">
                <a16:creationId xmlns:a16="http://schemas.microsoft.com/office/drawing/2014/main" id="{61439504-33E7-4AF3-3625-DFCD0FB19659}"/>
              </a:ext>
            </a:extLst>
          </p:cNvPr>
          <p:cNvSpPr>
            <a:spLocks noGrp="1"/>
          </p:cNvSpPr>
          <p:nvPr>
            <p:ph type="body" sz="quarter" idx="3" hasCustomPrompt="1"/>
          </p:nvPr>
        </p:nvSpPr>
        <p:spPr>
          <a:xfrm>
            <a:off x="4490720" y="1196976"/>
            <a:ext cx="7244079" cy="823912"/>
          </a:xfrm>
          <a:solidFill>
            <a:schemeClr val="accent1"/>
          </a:solidFill>
          <a:effectLst>
            <a:outerShdw blurRad="127000" sx="102000" sy="102000" algn="ctr" rotWithShape="0">
              <a:prstClr val="black">
                <a:alpha val="10000"/>
              </a:prstClr>
            </a:outerShdw>
          </a:effectLst>
        </p:spPr>
        <p:txBody>
          <a:bodyPr lIns="180000" tIns="180000" rIns="180000" bIns="180000" anchor="ctr" anchorCtr="0"/>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graphicFrame>
        <p:nvGraphicFramePr>
          <p:cNvPr id="11" name="Object 10" hidden="1">
            <a:extLst>
              <a:ext uri="{FF2B5EF4-FFF2-40B4-BE49-F238E27FC236}">
                <a16:creationId xmlns:a16="http://schemas.microsoft.com/office/drawing/2014/main" id="{62866F72-FCA1-BC72-7FB4-112C0E16572B}"/>
              </a:ext>
            </a:extLst>
          </p:cNvPr>
          <p:cNvGraphicFramePr>
            <a:graphicFrameLocks noChangeAspect="1"/>
          </p:cNvGraphicFramePr>
          <p:nvPr userDrawn="1">
            <p:custDataLst>
              <p:tags r:id="rId4"/>
            </p:custDataLst>
            <p:extLst>
              <p:ext uri="{D42A27DB-BD31-4B8C-83A1-F6EECF244321}">
                <p14:modId xmlns:p14="http://schemas.microsoft.com/office/powerpoint/2010/main" val="323819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52"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62866F72-FCA1-BC72-7FB4-112C0E16572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6726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amp; Text 1">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65BC52-DE95-E90C-5967-C3152DD8B513}"/>
              </a:ext>
            </a:extLst>
          </p:cNvPr>
          <p:cNvGraphicFramePr>
            <a:graphicFrameLocks noChangeAspect="1"/>
          </p:cNvGraphicFramePr>
          <p:nvPr userDrawn="1">
            <p:custDataLst>
              <p:tags r:id="rId3"/>
            </p:custDataLst>
            <p:extLst>
              <p:ext uri="{D42A27DB-BD31-4B8C-83A1-F6EECF244321}">
                <p14:modId xmlns:p14="http://schemas.microsoft.com/office/powerpoint/2010/main" val="3975372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8"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7665BC52-DE95-E90C-5967-C3152DD8B51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802CF4CB-670C-72C3-CAEB-B093F04C9F68}"/>
              </a:ext>
            </a:extLst>
          </p:cNvPr>
          <p:cNvSpPr>
            <a:spLocks noGrp="1"/>
          </p:cNvSpPr>
          <p:nvPr>
            <p:ph type="pic" sz="quarter" idx="16" hasCustomPrompt="1"/>
          </p:nvPr>
        </p:nvSpPr>
        <p:spPr>
          <a:xfrm>
            <a:off x="0" y="0"/>
            <a:ext cx="12192000" cy="6858000"/>
          </a:xfrm>
          <a:custGeom>
            <a:avLst/>
            <a:gdLst>
              <a:gd name="connsiteX0" fmla="*/ 0 w 12192000"/>
              <a:gd name="connsiteY0" fmla="*/ 0 h 6858000"/>
              <a:gd name="connsiteX1" fmla="*/ 5651638 w 12192000"/>
              <a:gd name="connsiteY1" fmla="*/ 0 h 6858000"/>
              <a:gd name="connsiteX2" fmla="*/ 6314542 w 12192000"/>
              <a:gd name="connsiteY2" fmla="*/ 4053363 h 6858000"/>
              <a:gd name="connsiteX3" fmla="*/ 7077258 w 12192000"/>
              <a:gd name="connsiteY3" fmla="*/ 4600845 h 6858000"/>
              <a:gd name="connsiteX4" fmla="*/ 12192000 w 12192000"/>
              <a:gd name="connsiteY4" fmla="*/ 376407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651638" y="0"/>
                </a:lnTo>
                <a:lnTo>
                  <a:pt x="6314542" y="4053363"/>
                </a:lnTo>
                <a:cubicBezTo>
                  <a:pt x="6372007" y="4418004"/>
                  <a:pt x="6715749" y="4660401"/>
                  <a:pt x="7077258" y="4600845"/>
                </a:cubicBezTo>
                <a:lnTo>
                  <a:pt x="12192000" y="3764070"/>
                </a:lnTo>
                <a:lnTo>
                  <a:pt x="12192000" y="6858000"/>
                </a:lnTo>
                <a:lnTo>
                  <a:pt x="0" y="6858000"/>
                </a:lnTo>
                <a:close/>
              </a:path>
            </a:pathLst>
          </a:custGeom>
          <a:solidFill>
            <a:schemeClr val="accent2"/>
          </a:solidFill>
        </p:spPr>
        <p:txBody>
          <a:bodyPr wrap="square" lIns="1440000" tIns="1332000" rIns="7200000" anchor="ctr" anchorCtr="0">
            <a:noAutofit/>
          </a:bodyPr>
          <a:lstStyle>
            <a:lvl1pPr marL="0" indent="0" algn="ctr">
              <a:buNone/>
              <a:defRPr sz="1800">
                <a:solidFill>
                  <a:schemeClr val="tx2"/>
                </a:solidFill>
              </a:defRPr>
            </a:lvl1pPr>
          </a:lstStyle>
          <a:p>
            <a:r>
              <a:rPr lang="en-GB"/>
              <a:t>Click on the icon to add an image in the background placeholder</a:t>
            </a:r>
            <a:endParaRPr lang="en-US"/>
          </a:p>
        </p:txBody>
      </p:sp>
      <p:sp>
        <p:nvSpPr>
          <p:cNvPr id="3" name="Date Placeholder 2">
            <a:extLst>
              <a:ext uri="{FF2B5EF4-FFF2-40B4-BE49-F238E27FC236}">
                <a16:creationId xmlns:a16="http://schemas.microsoft.com/office/drawing/2014/main" id="{759080EF-4B52-C15A-088B-3C0819D6BC7E}"/>
              </a:ext>
            </a:extLst>
          </p:cNvPr>
          <p:cNvSpPr>
            <a:spLocks noGrp="1"/>
          </p:cNvSpPr>
          <p:nvPr>
            <p:ph type="dt" sz="half" idx="10"/>
          </p:nvPr>
        </p:nvSpPr>
        <p:spPr/>
        <p:txBody>
          <a:bodyPr/>
          <a:lstStyle>
            <a:lvl1pPr>
              <a:defRPr>
                <a:solidFill>
                  <a:schemeClr val="bg1"/>
                </a:solidFill>
              </a:defRPr>
            </a:lvl1pPr>
          </a:lstStyle>
          <a:p>
            <a:fld id="{84A3F7DB-DF03-4681-AF6C-184A87C6F3CD}" type="datetime1">
              <a:rPr lang="en-US" smtClean="0"/>
              <a:pPr/>
              <a:t>2/23/2023</a:t>
            </a:fld>
            <a:endParaRPr lang="en-US"/>
          </a:p>
        </p:txBody>
      </p:sp>
      <p:sp>
        <p:nvSpPr>
          <p:cNvPr id="4" name="Footer Placeholder 3">
            <a:extLst>
              <a:ext uri="{FF2B5EF4-FFF2-40B4-BE49-F238E27FC236}">
                <a16:creationId xmlns:a16="http://schemas.microsoft.com/office/drawing/2014/main" id="{E9D7ACAD-2B59-ADA0-5CD1-80056C11EBE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4" name="Text Placeholder 23">
            <a:extLst>
              <a:ext uri="{FF2B5EF4-FFF2-40B4-BE49-F238E27FC236}">
                <a16:creationId xmlns:a16="http://schemas.microsoft.com/office/drawing/2014/main" id="{4E732E4F-ABEB-7E8A-CF3A-F11A54F4E37C}"/>
              </a:ext>
            </a:extLst>
          </p:cNvPr>
          <p:cNvSpPr>
            <a:spLocks noGrp="1"/>
          </p:cNvSpPr>
          <p:nvPr>
            <p:ph type="body" sz="quarter" idx="14" hasCustomPrompt="1"/>
          </p:nvPr>
        </p:nvSpPr>
        <p:spPr>
          <a:xfrm>
            <a:off x="6724649" y="800100"/>
            <a:ext cx="5010151" cy="1810097"/>
          </a:xfrm>
        </p:spPr>
        <p:txBody>
          <a:bodyPr anchor="ctr"/>
          <a:lstStyle>
            <a:lvl1pPr marL="0" indent="0">
              <a:spcBef>
                <a:spcPts val="0"/>
              </a:spcBef>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Place paragraph text here. Increase or decrease font size as needed. Use bolded text and color to highlight key information. </a:t>
            </a:r>
          </a:p>
        </p:txBody>
      </p:sp>
      <p:sp>
        <p:nvSpPr>
          <p:cNvPr id="10" name="Text Placeholder 23">
            <a:extLst>
              <a:ext uri="{FF2B5EF4-FFF2-40B4-BE49-F238E27FC236}">
                <a16:creationId xmlns:a16="http://schemas.microsoft.com/office/drawing/2014/main" id="{A9C4BF7A-2213-C9C2-F5FA-2D5E64B974CE}"/>
              </a:ext>
            </a:extLst>
          </p:cNvPr>
          <p:cNvSpPr>
            <a:spLocks noGrp="1"/>
          </p:cNvSpPr>
          <p:nvPr>
            <p:ph type="body" sz="quarter" idx="15" hasCustomPrompt="1"/>
          </p:nvPr>
        </p:nvSpPr>
        <p:spPr>
          <a:xfrm>
            <a:off x="6724649" y="2610197"/>
            <a:ext cx="5010151" cy="617786"/>
          </a:xfrm>
        </p:spPr>
        <p:txBody>
          <a:bodyPr/>
          <a:lstStyle>
            <a:lvl1pPr marL="0" indent="0" rtl="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speaker’s name, job title &amp; organization</a:t>
            </a:r>
          </a:p>
        </p:txBody>
      </p:sp>
      <p:sp>
        <p:nvSpPr>
          <p:cNvPr id="5" name="Slide Number Placeholder 4">
            <a:extLst>
              <a:ext uri="{FF2B5EF4-FFF2-40B4-BE49-F238E27FC236}">
                <a16:creationId xmlns:a16="http://schemas.microsoft.com/office/drawing/2014/main" id="{2BB1BF76-4071-9A90-E503-DEF1530088BB}"/>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9" name="Graphic 8">
            <a:extLst>
              <a:ext uri="{FF2B5EF4-FFF2-40B4-BE49-F238E27FC236}">
                <a16:creationId xmlns:a16="http://schemas.microsoft.com/office/drawing/2014/main" id="{5A92104E-AF1B-44FD-0122-C27B0FC984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5786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Image &amp; Text 2">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4274A48-82F7-3046-88BE-69C4B5A2EE34}"/>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828115 h 6858000"/>
              <a:gd name="connsiteX3" fmla="*/ 4484160 w 12192000"/>
              <a:gd name="connsiteY3" fmla="*/ 2974987 h 6858000"/>
              <a:gd name="connsiteX4" fmla="*/ 4045321 w 12192000"/>
              <a:gd name="connsiteY4" fmla="*/ 3752664 h 6858000"/>
              <a:gd name="connsiteX5" fmla="*/ 491025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828115"/>
                </a:lnTo>
                <a:lnTo>
                  <a:pt x="4484160" y="2974987"/>
                </a:lnTo>
                <a:cubicBezTo>
                  <a:pt x="4148228" y="3068556"/>
                  <a:pt x="3951753" y="3416733"/>
                  <a:pt x="4045321" y="3752664"/>
                </a:cubicBezTo>
                <a:lnTo>
                  <a:pt x="4910253" y="6858000"/>
                </a:lnTo>
                <a:lnTo>
                  <a:pt x="0" y="6858000"/>
                </a:lnTo>
                <a:close/>
              </a:path>
            </a:pathLst>
          </a:custGeom>
          <a:solidFill>
            <a:schemeClr val="tx2"/>
          </a:solidFill>
        </p:spPr>
        <p:txBody>
          <a:bodyPr wrap="square" lIns="720000" bIns="4644000" anchor="ctr" anchorCtr="0">
            <a:noAutofit/>
          </a:bodyPr>
          <a:lstStyle>
            <a:lvl1pPr marL="0" indent="0" algn="l">
              <a:buNone/>
              <a:defRPr>
                <a:solidFill>
                  <a:schemeClr val="bg1"/>
                </a:solidFill>
              </a:defRPr>
            </a:lvl1pPr>
          </a:lstStyle>
          <a:p>
            <a:r>
              <a:rPr lang="en-US"/>
              <a:t>Click on the icon to add a background image into the placeholder.</a:t>
            </a:r>
          </a:p>
        </p:txBody>
      </p:sp>
      <p:sp>
        <p:nvSpPr>
          <p:cNvPr id="25" name="Text Placeholder 34">
            <a:extLst>
              <a:ext uri="{FF2B5EF4-FFF2-40B4-BE49-F238E27FC236}">
                <a16:creationId xmlns:a16="http://schemas.microsoft.com/office/drawing/2014/main" id="{BAFCB53A-47A1-AE5F-92FA-8FE1A72B28F6}"/>
              </a:ext>
            </a:extLst>
          </p:cNvPr>
          <p:cNvSpPr>
            <a:spLocks noGrp="1"/>
          </p:cNvSpPr>
          <p:nvPr>
            <p:ph type="body" sz="quarter" idx="14" hasCustomPrompt="1"/>
          </p:nvPr>
        </p:nvSpPr>
        <p:spPr>
          <a:xfrm>
            <a:off x="4978400" y="4077090"/>
            <a:ext cx="6756399" cy="2015735"/>
          </a:xfrm>
        </p:spPr>
        <p:txBody>
          <a:bodyPr lIns="72000" rIns="0"/>
          <a:lstStyle>
            <a:lvl1pPr marL="0" indent="0" algn="r">
              <a:spcBef>
                <a:spcPts val="0"/>
              </a:spcBef>
              <a:buNone/>
              <a:defRPr sz="2200">
                <a:solidFill>
                  <a:schemeClr val="tx1"/>
                </a:solidFill>
              </a:defRPr>
            </a:lvl1pPr>
          </a:lstStyle>
          <a:p>
            <a:pPr lvl="0"/>
            <a:r>
              <a:rPr lang="en-US"/>
              <a:t>Add paragraph text here. Increase or decrease font size as needed. Use bolded text and color to highlight key information. </a:t>
            </a:r>
          </a:p>
        </p:txBody>
      </p:sp>
      <p:sp>
        <p:nvSpPr>
          <p:cNvPr id="26" name="Text Placeholder 40">
            <a:extLst>
              <a:ext uri="{FF2B5EF4-FFF2-40B4-BE49-F238E27FC236}">
                <a16:creationId xmlns:a16="http://schemas.microsoft.com/office/drawing/2014/main" id="{8F71D575-78C9-53F6-473F-A3D9DAC53496}"/>
              </a:ext>
            </a:extLst>
          </p:cNvPr>
          <p:cNvSpPr>
            <a:spLocks noGrp="1"/>
          </p:cNvSpPr>
          <p:nvPr>
            <p:ph type="body" sz="quarter" idx="15" hasCustomPrompt="1"/>
          </p:nvPr>
        </p:nvSpPr>
        <p:spPr>
          <a:xfrm>
            <a:off x="6324600" y="3046576"/>
            <a:ext cx="5410199" cy="1030513"/>
          </a:xfrm>
        </p:spPr>
        <p:txBody>
          <a:bodyPr lIns="72000" rIns="0" bIns="144000" anchor="b" anchorCtr="0"/>
          <a:lstStyle>
            <a:lvl1pPr marL="0" indent="0" algn="r">
              <a:spcBef>
                <a:spcPts val="0"/>
              </a:spcBef>
              <a:buNone/>
              <a:defRPr sz="2400" b="1">
                <a:solidFill>
                  <a:schemeClr val="accent1"/>
                </a:solidFill>
              </a:defRPr>
            </a:lvl1pPr>
          </a:lstStyle>
          <a:p>
            <a:pPr lvl="0"/>
            <a:r>
              <a:rPr lang="en-US"/>
              <a:t>Add a key highlight here. </a:t>
            </a:r>
            <a:br>
              <a:rPr lang="en-US"/>
            </a:br>
            <a:r>
              <a:rPr lang="en-US"/>
              <a:t>Keep the text short. </a:t>
            </a:r>
          </a:p>
        </p:txBody>
      </p:sp>
      <p:sp>
        <p:nvSpPr>
          <p:cNvPr id="8" name="Date Placeholder 7">
            <a:extLst>
              <a:ext uri="{FF2B5EF4-FFF2-40B4-BE49-F238E27FC236}">
                <a16:creationId xmlns:a16="http://schemas.microsoft.com/office/drawing/2014/main" id="{F15CADCC-E6C6-320E-C35F-689078EC7580}"/>
              </a:ext>
            </a:extLst>
          </p:cNvPr>
          <p:cNvSpPr>
            <a:spLocks noGrp="1"/>
          </p:cNvSpPr>
          <p:nvPr>
            <p:ph type="dt" sz="half" idx="16"/>
          </p:nvPr>
        </p:nvSpPr>
        <p:spPr/>
        <p:txBody>
          <a:bodyPr/>
          <a:lstStyle/>
          <a:p>
            <a:fld id="{BABFE860-21FD-4DA0-9E9A-92548ED661C3}" type="datetime1">
              <a:rPr lang="en-US" smtClean="0"/>
              <a:t>2/23/2023</a:t>
            </a:fld>
            <a:endParaRPr lang="en-US"/>
          </a:p>
        </p:txBody>
      </p:sp>
      <p:sp>
        <p:nvSpPr>
          <p:cNvPr id="9" name="Footer Placeholder 8">
            <a:extLst>
              <a:ext uri="{FF2B5EF4-FFF2-40B4-BE49-F238E27FC236}">
                <a16:creationId xmlns:a16="http://schemas.microsoft.com/office/drawing/2014/main" id="{0E9526DA-EAA0-CEC5-1295-29B2279A4C22}"/>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C174345-0D53-3EB4-FAC4-9143C33935FC}"/>
              </a:ext>
            </a:extLst>
          </p:cNvPr>
          <p:cNvSpPr>
            <a:spLocks noGrp="1"/>
          </p:cNvSpPr>
          <p:nvPr>
            <p:ph type="sldNum" sz="quarter" idx="18"/>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41934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8D9D520-52E6-473B-91C6-89BE223C455B}"/>
              </a:ext>
            </a:extLst>
          </p:cNvPr>
          <p:cNvGraphicFramePr>
            <a:graphicFrameLocks noChangeAspect="1"/>
          </p:cNvGraphicFramePr>
          <p:nvPr>
            <p:custDataLst>
              <p:tags r:id="rId3"/>
            </p:custDataLst>
            <p:extLst>
              <p:ext uri="{D42A27DB-BD31-4B8C-83A1-F6EECF244321}">
                <p14:modId xmlns:p14="http://schemas.microsoft.com/office/powerpoint/2010/main" val="1242598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9"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98D9D520-52E6-473B-91C6-89BE223C455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5" name="Freeform: Shape 34">
            <a:extLst>
              <a:ext uri="{FF2B5EF4-FFF2-40B4-BE49-F238E27FC236}">
                <a16:creationId xmlns:a16="http://schemas.microsoft.com/office/drawing/2014/main" id="{3B8C0D89-F882-D12F-C37F-7D67FBA25D95}"/>
              </a:ext>
            </a:extLst>
          </p:cNvPr>
          <p:cNvSpPr/>
          <p:nvPr userDrawn="1"/>
        </p:nvSpPr>
        <p:spPr>
          <a:xfrm rot="231770">
            <a:off x="-183314" y="-266557"/>
            <a:ext cx="7619599" cy="6130253"/>
          </a:xfrm>
          <a:custGeom>
            <a:avLst/>
            <a:gdLst>
              <a:gd name="connsiteX0" fmla="*/ 0 w 6997793"/>
              <a:gd name="connsiteY0" fmla="*/ 472501 h 5629987"/>
              <a:gd name="connsiteX1" fmla="*/ 6997793 w 6997793"/>
              <a:gd name="connsiteY1" fmla="*/ 0 h 5629987"/>
              <a:gd name="connsiteX2" fmla="*/ 6167799 w 6997793"/>
              <a:gd name="connsiteY2" fmla="*/ 5075039 h 5629987"/>
              <a:gd name="connsiteX3" fmla="*/ 5407171 w 6997793"/>
              <a:gd name="connsiteY3" fmla="*/ 5621022 h 5629987"/>
              <a:gd name="connsiteX4" fmla="*/ 291121 w 6997793"/>
              <a:gd name="connsiteY4" fmla="*/ 4784034 h 562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793" h="5629987">
                <a:moveTo>
                  <a:pt x="0" y="472501"/>
                </a:moveTo>
                <a:lnTo>
                  <a:pt x="6997793" y="0"/>
                </a:lnTo>
                <a:lnTo>
                  <a:pt x="6167799" y="5075039"/>
                </a:lnTo>
                <a:cubicBezTo>
                  <a:pt x="6110492" y="5438682"/>
                  <a:pt x="5767690" y="5680415"/>
                  <a:pt x="5407171" y="5621022"/>
                </a:cubicBezTo>
                <a:lnTo>
                  <a:pt x="291121" y="47840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1E9E1109-DE6C-78CC-D31F-519BDF685F21}"/>
              </a:ext>
            </a:extLst>
          </p:cNvPr>
          <p:cNvSpPr>
            <a:spLocks noGrp="1"/>
          </p:cNvSpPr>
          <p:nvPr>
            <p:ph type="body" sz="half" idx="2" hasCustomPrompt="1"/>
          </p:nvPr>
        </p:nvSpPr>
        <p:spPr>
          <a:xfrm>
            <a:off x="7975600" y="2527301"/>
            <a:ext cx="3759200" cy="3565523"/>
          </a:xfrm>
          <a:prstGeom prst="rect">
            <a:avLst/>
          </a:prstGeom>
          <a:noFill/>
        </p:spPr>
        <p:txBody>
          <a:bodyPr lIns="0" tIns="180000" rIns="72000" bIns="72000" anchor="t" anchorCtr="0"/>
          <a:lstStyle>
            <a:lvl1pPr marL="0" indent="0">
              <a:spcBef>
                <a:spcPts val="0"/>
              </a:spcBef>
              <a:buNone/>
              <a:defRPr sz="2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Stay within the text box. Increase or decrease font size if needed. </a:t>
            </a:r>
          </a:p>
        </p:txBody>
      </p:sp>
      <p:sp>
        <p:nvSpPr>
          <p:cNvPr id="2" name="Title 1">
            <a:extLst>
              <a:ext uri="{FF2B5EF4-FFF2-40B4-BE49-F238E27FC236}">
                <a16:creationId xmlns:a16="http://schemas.microsoft.com/office/drawing/2014/main" id="{57670B3A-B635-36CE-16DD-FDCBF8928893}"/>
              </a:ext>
            </a:extLst>
          </p:cNvPr>
          <p:cNvSpPr>
            <a:spLocks noGrp="1"/>
          </p:cNvSpPr>
          <p:nvPr>
            <p:ph type="title"/>
          </p:nvPr>
        </p:nvSpPr>
        <p:spPr>
          <a:xfrm>
            <a:off x="7975600" y="468637"/>
            <a:ext cx="3759200" cy="2058664"/>
          </a:xfrm>
        </p:spPr>
        <p:txBody>
          <a:bodyPr vert="horz" anchor="b"/>
          <a:lstStyle>
            <a:lvl1pPr>
              <a:defRPr sz="3200">
                <a:solidFill>
                  <a:schemeClr val="tx2"/>
                </a:solidFill>
              </a:defRPr>
            </a:lvl1pPr>
          </a:lstStyle>
          <a:p>
            <a:r>
              <a:rPr lang="en-US"/>
              <a:t>Click to edit Master title style</a:t>
            </a:r>
          </a:p>
        </p:txBody>
      </p:sp>
      <p:sp>
        <p:nvSpPr>
          <p:cNvPr id="30" name="Picture Placeholder 29">
            <a:extLst>
              <a:ext uri="{FF2B5EF4-FFF2-40B4-BE49-F238E27FC236}">
                <a16:creationId xmlns:a16="http://schemas.microsoft.com/office/drawing/2014/main" id="{8D9EDB11-206C-D99A-457B-7AB24C5F2862}"/>
              </a:ext>
            </a:extLst>
          </p:cNvPr>
          <p:cNvSpPr>
            <a:spLocks noGrp="1"/>
          </p:cNvSpPr>
          <p:nvPr>
            <p:ph type="pic" sz="quarter" idx="17" hasCustomPrompt="1"/>
          </p:nvPr>
        </p:nvSpPr>
        <p:spPr>
          <a:xfrm>
            <a:off x="1" y="0"/>
            <a:ext cx="6831274" cy="6557275"/>
          </a:xfrm>
          <a:custGeom>
            <a:avLst/>
            <a:gdLst>
              <a:gd name="connsiteX0" fmla="*/ 0 w 6719301"/>
              <a:gd name="connsiteY0" fmla="*/ 0 h 6449793"/>
              <a:gd name="connsiteX1" fmla="*/ 6719301 w 6719301"/>
              <a:gd name="connsiteY1" fmla="*/ 0 h 6449793"/>
              <a:gd name="connsiteX2" fmla="*/ 5918843 w 6719301"/>
              <a:gd name="connsiteY2" fmla="*/ 4894443 h 6449793"/>
              <a:gd name="connsiteX3" fmla="*/ 5205397 w 6719301"/>
              <a:gd name="connsiteY3" fmla="*/ 5406559 h 6449793"/>
              <a:gd name="connsiteX4" fmla="*/ 1 w 6719301"/>
              <a:gd name="connsiteY4" fmla="*/ 4554954 h 6449793"/>
              <a:gd name="connsiteX5" fmla="*/ 1 w 6719301"/>
              <a:gd name="connsiteY5" fmla="*/ 6449793 h 6449793"/>
              <a:gd name="connsiteX6" fmla="*/ 0 w 6719301"/>
              <a:gd name="connsiteY6" fmla="*/ 6449793 h 64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301" h="6449793">
                <a:moveTo>
                  <a:pt x="0" y="0"/>
                </a:moveTo>
                <a:lnTo>
                  <a:pt x="6719301" y="0"/>
                </a:lnTo>
                <a:lnTo>
                  <a:pt x="5918843" y="4894443"/>
                </a:lnTo>
                <a:cubicBezTo>
                  <a:pt x="5865090" y="5235529"/>
                  <a:pt x="5543553" y="5462267"/>
                  <a:pt x="5205397" y="5406559"/>
                </a:cubicBezTo>
                <a:lnTo>
                  <a:pt x="1" y="4554954"/>
                </a:lnTo>
                <a:lnTo>
                  <a:pt x="1" y="6449793"/>
                </a:lnTo>
                <a:lnTo>
                  <a:pt x="0" y="6449793"/>
                </a:lnTo>
                <a:close/>
              </a:path>
            </a:pathLst>
          </a:custGeom>
          <a:solidFill>
            <a:schemeClr val="bg1"/>
          </a:solidFill>
        </p:spPr>
        <p:txBody>
          <a:bodyPr wrap="square" lIns="1440000" rIns="1440000" bIns="1260000" anchor="ctr" anchorCtr="0">
            <a:noAutofit/>
          </a:bodyPr>
          <a:lstStyle>
            <a:lvl1pPr marL="0" indent="0" algn="ctr">
              <a:buNone/>
              <a:defRPr sz="1800">
                <a:solidFill>
                  <a:schemeClr val="tx1"/>
                </a:solidFill>
              </a:defRPr>
            </a:lvl1pPr>
          </a:lstStyle>
          <a:p>
            <a:r>
              <a:rPr lang="en-US"/>
              <a:t>Click on the icon to add an image inside the placeholder</a:t>
            </a:r>
          </a:p>
        </p:txBody>
      </p:sp>
      <p:graphicFrame>
        <p:nvGraphicFramePr>
          <p:cNvPr id="10" name="Object 9" hidden="1">
            <a:extLst>
              <a:ext uri="{FF2B5EF4-FFF2-40B4-BE49-F238E27FC236}">
                <a16:creationId xmlns:a16="http://schemas.microsoft.com/office/drawing/2014/main" id="{294886E0-836A-22F6-9FBE-C11DED15EBA9}"/>
              </a:ext>
            </a:extLst>
          </p:cNvPr>
          <p:cNvGraphicFramePr>
            <a:graphicFrameLocks noChangeAspect="1"/>
          </p:cNvGraphicFramePr>
          <p:nvPr userDrawn="1">
            <p:custDataLst>
              <p:tags r:id="rId4"/>
            </p:custDataLst>
            <p:extLst>
              <p:ext uri="{D42A27DB-BD31-4B8C-83A1-F6EECF244321}">
                <p14:modId xmlns:p14="http://schemas.microsoft.com/office/powerpoint/2010/main" val="2870233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00" name="think-cell Slide" r:id="rId8" imgW="306" imgH="306" progId="TCLayout.ActiveDocument.1">
                  <p:embed/>
                </p:oleObj>
              </mc:Choice>
              <mc:Fallback>
                <p:oleObj name="think-cell Slide" r:id="rId8" imgW="306" imgH="306" progId="TCLayout.ActiveDocument.1">
                  <p:embed/>
                  <p:pic>
                    <p:nvPicPr>
                      <p:cNvPr id="10" name="Object 9" hidden="1">
                        <a:extLst>
                          <a:ext uri="{FF2B5EF4-FFF2-40B4-BE49-F238E27FC236}">
                            <a16:creationId xmlns:a16="http://schemas.microsoft.com/office/drawing/2014/main" id="{294886E0-836A-22F6-9FBE-C11DED15EB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Date Placeholder 14">
            <a:extLst>
              <a:ext uri="{FF2B5EF4-FFF2-40B4-BE49-F238E27FC236}">
                <a16:creationId xmlns:a16="http://schemas.microsoft.com/office/drawing/2014/main" id="{39EEA34D-DD16-AB58-C381-1780C1E27DF9}"/>
              </a:ext>
            </a:extLst>
          </p:cNvPr>
          <p:cNvSpPr>
            <a:spLocks noGrp="1"/>
          </p:cNvSpPr>
          <p:nvPr>
            <p:ph type="dt" sz="half" idx="18"/>
          </p:nvPr>
        </p:nvSpPr>
        <p:spPr/>
        <p:txBody>
          <a:bodyPr/>
          <a:lstStyle/>
          <a:p>
            <a:fld id="{BABFE860-21FD-4DA0-9E9A-92548ED661C3}" type="datetime1">
              <a:rPr lang="en-US" smtClean="0"/>
              <a:t>2/23/2023</a:t>
            </a:fld>
            <a:endParaRPr lang="en-US"/>
          </a:p>
        </p:txBody>
      </p:sp>
      <p:sp>
        <p:nvSpPr>
          <p:cNvPr id="16" name="Footer Placeholder 15">
            <a:extLst>
              <a:ext uri="{FF2B5EF4-FFF2-40B4-BE49-F238E27FC236}">
                <a16:creationId xmlns:a16="http://schemas.microsoft.com/office/drawing/2014/main" id="{38C6FABF-E488-5048-A75C-A68F473FE953}"/>
              </a:ext>
            </a:extLst>
          </p:cNvPr>
          <p:cNvSpPr>
            <a:spLocks noGrp="1"/>
          </p:cNvSpPr>
          <p:nvPr>
            <p:ph type="ftr" sz="quarter" idx="19"/>
          </p:nvPr>
        </p:nvSpPr>
        <p:spPr/>
        <p:txBody>
          <a:bodyPr/>
          <a:lstStyle/>
          <a:p>
            <a:endParaRPr lang="en-US"/>
          </a:p>
        </p:txBody>
      </p:sp>
      <p:sp>
        <p:nvSpPr>
          <p:cNvPr id="17" name="Slide Number Placeholder 16">
            <a:extLst>
              <a:ext uri="{FF2B5EF4-FFF2-40B4-BE49-F238E27FC236}">
                <a16:creationId xmlns:a16="http://schemas.microsoft.com/office/drawing/2014/main" id="{5F269634-E41D-79A7-8181-B5B8A590210F}"/>
              </a:ext>
            </a:extLst>
          </p:cNvPr>
          <p:cNvSpPr>
            <a:spLocks noGrp="1"/>
          </p:cNvSpPr>
          <p:nvPr>
            <p:ph type="sldNum" sz="quarter" idx="20"/>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88095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146165-85C2-0B6B-EE16-E711D43ECF38}"/>
              </a:ext>
            </a:extLst>
          </p:cNvPr>
          <p:cNvGraphicFramePr>
            <a:graphicFrameLocks noChangeAspect="1"/>
          </p:cNvGraphicFramePr>
          <p:nvPr>
            <p:custDataLst>
              <p:tags r:id="rId3"/>
            </p:custDataLst>
            <p:extLst>
              <p:ext uri="{D42A27DB-BD31-4B8C-83A1-F6EECF244321}">
                <p14:modId xmlns:p14="http://schemas.microsoft.com/office/powerpoint/2010/main" val="4159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6"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9146165-85C2-0B6B-EE16-E711D43ECF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9AB4D9B2-5E2D-42B5-217F-6832FCA3CDEB}"/>
              </a:ext>
            </a:extLst>
          </p:cNvPr>
          <p:cNvSpPr>
            <a:spLocks noGrp="1"/>
          </p:cNvSpPr>
          <p:nvPr>
            <p:ph type="body" sz="quarter" idx="19"/>
          </p:nvPr>
        </p:nvSpPr>
        <p:spPr>
          <a:xfrm>
            <a:off x="1" y="2"/>
            <a:ext cx="6259356" cy="2492113"/>
          </a:xfrm>
          <a:custGeom>
            <a:avLst/>
            <a:gdLst>
              <a:gd name="connsiteX0" fmla="*/ 6083397 w 6259356"/>
              <a:gd name="connsiteY0" fmla="*/ 0 h 2492113"/>
              <a:gd name="connsiteX1" fmla="*/ 6251652 w 6259356"/>
              <a:gd name="connsiteY1" fmla="*/ 841021 h 2492113"/>
              <a:gd name="connsiteX2" fmla="*/ 5943693 w 6259356"/>
              <a:gd name="connsiteY2" fmla="*/ 1303017 h 2492113"/>
              <a:gd name="connsiteX3" fmla="*/ 2106825 w 6259356"/>
              <a:gd name="connsiteY3" fmla="*/ 2070622 h 2492113"/>
              <a:gd name="connsiteX4" fmla="*/ 2007803 w 6259356"/>
              <a:gd name="connsiteY4" fmla="*/ 1581395 h 2492113"/>
              <a:gd name="connsiteX5" fmla="*/ 1728107 w 6259356"/>
              <a:gd name="connsiteY5" fmla="*/ 1638007 h 2492113"/>
              <a:gd name="connsiteX6" fmla="*/ 1952729 w 6259356"/>
              <a:gd name="connsiteY6" fmla="*/ 1309298 h 2492113"/>
              <a:gd name="connsiteX7" fmla="*/ 1910158 w 6259356"/>
              <a:gd name="connsiteY7" fmla="*/ 1098973 h 2492113"/>
              <a:gd name="connsiteX8" fmla="*/ 1517537 w 6259356"/>
              <a:gd name="connsiteY8" fmla="*/ 1680627 h 2492113"/>
              <a:gd name="connsiteX9" fmla="*/ 1616336 w 6259356"/>
              <a:gd name="connsiteY9" fmla="*/ 2168749 h 2492113"/>
              <a:gd name="connsiteX10" fmla="*/ 1371553 w 6259356"/>
              <a:gd name="connsiteY10" fmla="*/ 2217720 h 2492113"/>
              <a:gd name="connsiteX11" fmla="*/ 1272403 w 6259356"/>
              <a:gd name="connsiteY11" fmla="*/ 1727864 h 2492113"/>
              <a:gd name="connsiteX12" fmla="*/ 992707 w 6259356"/>
              <a:gd name="connsiteY12" fmla="*/ 1784476 h 2492113"/>
              <a:gd name="connsiteX13" fmla="*/ 1217329 w 6259356"/>
              <a:gd name="connsiteY13" fmla="*/ 1455767 h 2492113"/>
              <a:gd name="connsiteX14" fmla="*/ 1174758 w 6259356"/>
              <a:gd name="connsiteY14" fmla="*/ 1245441 h 2492113"/>
              <a:gd name="connsiteX15" fmla="*/ 782137 w 6259356"/>
              <a:gd name="connsiteY15" fmla="*/ 1827097 h 2492113"/>
              <a:gd name="connsiteX16" fmla="*/ 881064 w 6259356"/>
              <a:gd name="connsiteY16" fmla="*/ 2315848 h 2492113"/>
              <a:gd name="connsiteX17" fmla="*/ 0 w 6259356"/>
              <a:gd name="connsiteY17" fmla="*/ 2492113 h 2492113"/>
              <a:gd name="connsiteX18" fmla="*/ 1 w 6259356"/>
              <a:gd name="connsiteY18" fmla="*/ 1 h 24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356" h="2492113">
                <a:moveTo>
                  <a:pt x="6083397" y="0"/>
                </a:moveTo>
                <a:lnTo>
                  <a:pt x="6251652" y="841021"/>
                </a:lnTo>
                <a:cubicBezTo>
                  <a:pt x="6294188" y="1053638"/>
                  <a:pt x="6156310" y="1260481"/>
                  <a:pt x="5943693" y="1303017"/>
                </a:cubicBezTo>
                <a:lnTo>
                  <a:pt x="2106825" y="2070622"/>
                </a:lnTo>
                <a:lnTo>
                  <a:pt x="2007803" y="1581395"/>
                </a:lnTo>
                <a:lnTo>
                  <a:pt x="1728107" y="1638007"/>
                </a:lnTo>
                <a:cubicBezTo>
                  <a:pt x="1701698" y="1485708"/>
                  <a:pt x="1801245" y="1340034"/>
                  <a:pt x="1952729" y="1309298"/>
                </a:cubicBezTo>
                <a:lnTo>
                  <a:pt x="1910158" y="1098973"/>
                </a:lnTo>
                <a:cubicBezTo>
                  <a:pt x="1642420" y="1153130"/>
                  <a:pt x="1467638" y="1412062"/>
                  <a:pt x="1517537" y="1680627"/>
                </a:cubicBezTo>
                <a:lnTo>
                  <a:pt x="1616336" y="2168749"/>
                </a:lnTo>
                <a:lnTo>
                  <a:pt x="1371553" y="2217720"/>
                </a:lnTo>
                <a:lnTo>
                  <a:pt x="1272403" y="1727864"/>
                </a:lnTo>
                <a:lnTo>
                  <a:pt x="992707" y="1784476"/>
                </a:lnTo>
                <a:cubicBezTo>
                  <a:pt x="966298" y="1632178"/>
                  <a:pt x="1065845" y="1486504"/>
                  <a:pt x="1217329" y="1455767"/>
                </a:cubicBezTo>
                <a:lnTo>
                  <a:pt x="1174758" y="1245441"/>
                </a:lnTo>
                <a:cubicBezTo>
                  <a:pt x="907019" y="1299598"/>
                  <a:pt x="732238" y="1558531"/>
                  <a:pt x="782137" y="1827097"/>
                </a:cubicBezTo>
                <a:lnTo>
                  <a:pt x="881064" y="2315848"/>
                </a:lnTo>
                <a:lnTo>
                  <a:pt x="0" y="2492113"/>
                </a:lnTo>
                <a:lnTo>
                  <a:pt x="1" y="1"/>
                </a:lnTo>
                <a:close/>
              </a:path>
            </a:pathLst>
          </a:custGeom>
          <a:solidFill>
            <a:schemeClr val="accent3"/>
          </a:solidFill>
        </p:spPr>
        <p:txBody>
          <a:bodyPr wrap="square">
            <a:noAutofit/>
          </a:bodyPr>
          <a:lstStyle>
            <a:lvl1pPr marL="0" indent="0">
              <a:buNone/>
              <a:defRPr sz="100">
                <a:noFill/>
              </a:defRPr>
            </a:lvl1pPr>
          </a:lstStyle>
          <a:p>
            <a:pPr lvl="0"/>
            <a:r>
              <a:rPr lang="en-US"/>
              <a:t>Click to edit Master text styles</a:t>
            </a:r>
          </a:p>
        </p:txBody>
      </p:sp>
      <p:sp>
        <p:nvSpPr>
          <p:cNvPr id="12" name="Freeform: Shape 11">
            <a:extLst>
              <a:ext uri="{FF2B5EF4-FFF2-40B4-BE49-F238E27FC236}">
                <a16:creationId xmlns:a16="http://schemas.microsoft.com/office/drawing/2014/main" id="{B2B8548F-AFFB-9651-7775-AC40823DE63E}"/>
              </a:ext>
            </a:extLst>
          </p:cNvPr>
          <p:cNvSpPr/>
          <p:nvPr/>
        </p:nvSpPr>
        <p:spPr>
          <a:xfrm>
            <a:off x="7965943"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4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4"/>
                </a:lnTo>
                <a:cubicBezTo>
                  <a:pt x="1516939" y="88877"/>
                  <a:pt x="1652992" y="10610"/>
                  <a:pt x="1796222" y="100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 Placeholder 34">
            <a:extLst>
              <a:ext uri="{FF2B5EF4-FFF2-40B4-BE49-F238E27FC236}">
                <a16:creationId xmlns:a16="http://schemas.microsoft.com/office/drawing/2014/main" id="{BA1D2515-1133-702D-793C-38102D58CE1E}"/>
              </a:ext>
            </a:extLst>
          </p:cNvPr>
          <p:cNvSpPr>
            <a:spLocks noGrp="1"/>
          </p:cNvSpPr>
          <p:nvPr>
            <p:ph type="body" sz="quarter" idx="14" hasCustomPrompt="1"/>
          </p:nvPr>
        </p:nvSpPr>
        <p:spPr>
          <a:xfrm>
            <a:off x="942975" y="2492114"/>
            <a:ext cx="7032625" cy="2453274"/>
          </a:xfrm>
        </p:spPr>
        <p:txBody>
          <a:bodyPr anchor="ctr"/>
          <a:lstStyle>
            <a:lvl1pPr marL="0" indent="0">
              <a:spcBef>
                <a:spcPts val="0"/>
              </a:spcBef>
              <a:buNone/>
              <a:defRPr sz="3200"/>
            </a:lvl1pPr>
          </a:lstStyle>
          <a:p>
            <a:pPr lvl="0"/>
            <a:r>
              <a:rPr lang="en-US"/>
              <a:t>Add quotation here. Increase or decrease font size as needed. The fill color of the graphic on the left hand corner can be changed if needed.</a:t>
            </a:r>
          </a:p>
        </p:txBody>
      </p:sp>
      <p:sp>
        <p:nvSpPr>
          <p:cNvPr id="41" name="Text Placeholder 40">
            <a:extLst>
              <a:ext uri="{FF2B5EF4-FFF2-40B4-BE49-F238E27FC236}">
                <a16:creationId xmlns:a16="http://schemas.microsoft.com/office/drawing/2014/main" id="{CF81C14C-13B3-02BC-C609-390D5E1841B4}"/>
              </a:ext>
            </a:extLst>
          </p:cNvPr>
          <p:cNvSpPr>
            <a:spLocks noGrp="1"/>
          </p:cNvSpPr>
          <p:nvPr>
            <p:ph type="body" sz="quarter" idx="15" hasCustomPrompt="1"/>
          </p:nvPr>
        </p:nvSpPr>
        <p:spPr>
          <a:xfrm>
            <a:off x="928688" y="5080000"/>
            <a:ext cx="7046912" cy="904875"/>
          </a:xfrm>
        </p:spPr>
        <p:txBody>
          <a:bodyPr/>
          <a:lstStyle>
            <a:lvl1pPr marL="0" indent="0">
              <a:spcBef>
                <a:spcPts val="0"/>
              </a:spcBef>
              <a:buNone/>
              <a:defRPr sz="2000" b="1">
                <a:solidFill>
                  <a:schemeClr val="accent1"/>
                </a:solidFill>
              </a:defRPr>
            </a:lvl1pPr>
          </a:lstStyle>
          <a:p>
            <a:pPr lvl="0"/>
            <a:r>
              <a:rPr lang="en-US"/>
              <a:t>Add name &amp; job title here, or any other additional information. Stay within the text box. Keep text short.</a:t>
            </a:r>
          </a:p>
        </p:txBody>
      </p:sp>
      <p:sp>
        <p:nvSpPr>
          <p:cNvPr id="5" name="Date Placeholder 4">
            <a:extLst>
              <a:ext uri="{FF2B5EF4-FFF2-40B4-BE49-F238E27FC236}">
                <a16:creationId xmlns:a16="http://schemas.microsoft.com/office/drawing/2014/main" id="{835174CD-0298-F14B-1AF5-E136A49B5D55}"/>
              </a:ext>
            </a:extLst>
          </p:cNvPr>
          <p:cNvSpPr>
            <a:spLocks noGrp="1"/>
          </p:cNvSpPr>
          <p:nvPr>
            <p:ph type="dt" sz="half" idx="16"/>
          </p:nvPr>
        </p:nvSpPr>
        <p:spPr/>
        <p:txBody>
          <a:bodyPr/>
          <a:lstStyle/>
          <a:p>
            <a:fld id="{BABFE860-21FD-4DA0-9E9A-92548ED661C3}" type="datetime1">
              <a:rPr lang="en-US" smtClean="0"/>
              <a:t>2/23/2023</a:t>
            </a:fld>
            <a:endParaRPr lang="en-US"/>
          </a:p>
        </p:txBody>
      </p:sp>
      <p:sp>
        <p:nvSpPr>
          <p:cNvPr id="7" name="Footer Placeholder 6">
            <a:extLst>
              <a:ext uri="{FF2B5EF4-FFF2-40B4-BE49-F238E27FC236}">
                <a16:creationId xmlns:a16="http://schemas.microsoft.com/office/drawing/2014/main" id="{EA6CBD8D-625D-CA16-E18D-C630A4DF554D}"/>
              </a:ext>
            </a:extLst>
          </p:cNvPr>
          <p:cNvSpPr>
            <a:spLocks noGrp="1"/>
          </p:cNvSpPr>
          <p:nvPr>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0CC281EC-11DB-6813-8205-A6039FE80AB0}"/>
              </a:ext>
            </a:extLst>
          </p:cNvPr>
          <p:cNvSpPr>
            <a:spLocks noGrp="1"/>
          </p:cNvSpPr>
          <p:nvPr>
            <p:ph type="sldNum" sz="quarter" idx="18"/>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0" name="Graphic 9">
            <a:extLst>
              <a:ext uri="{FF2B5EF4-FFF2-40B4-BE49-F238E27FC236}">
                <a16:creationId xmlns:a16="http://schemas.microsoft.com/office/drawing/2014/main" id="{D01A6DB5-BE7D-E9F1-094E-9B876F7F7D8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7604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AF2A11-3780-A445-AD7C-AB4174248E16}"/>
              </a:ext>
            </a:extLst>
          </p:cNvPr>
          <p:cNvSpPr/>
          <p:nvPr userDrawn="1"/>
        </p:nvSpPr>
        <p:spPr>
          <a:xfrm>
            <a:off x="0" y="0"/>
            <a:ext cx="57066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24F0EF8-DFEF-0DF3-BD7B-3B8B9760DECC}"/>
              </a:ext>
            </a:extLst>
          </p:cNvPr>
          <p:cNvSpPr/>
          <p:nvPr userDrawn="1"/>
        </p:nvSpPr>
        <p:spPr>
          <a:xfrm flipH="1">
            <a:off x="0"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aphicFrame>
        <p:nvGraphicFramePr>
          <p:cNvPr id="8" name="Object 7" hidden="1">
            <a:extLst>
              <a:ext uri="{FF2B5EF4-FFF2-40B4-BE49-F238E27FC236}">
                <a16:creationId xmlns:a16="http://schemas.microsoft.com/office/drawing/2014/main" id="{539FA10D-3843-8642-175B-E78584313441}"/>
              </a:ext>
            </a:extLst>
          </p:cNvPr>
          <p:cNvGraphicFramePr>
            <a:graphicFrameLocks noChangeAspect="1"/>
          </p:cNvGraphicFramePr>
          <p:nvPr>
            <p:custDataLst>
              <p:tags r:id="rId3"/>
            </p:custDataLst>
            <p:extLst>
              <p:ext uri="{D42A27DB-BD31-4B8C-83A1-F6EECF244321}">
                <p14:modId xmlns:p14="http://schemas.microsoft.com/office/powerpoint/2010/main" val="2286096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7"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539FA10D-3843-8642-175B-E7858431344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B4EC79D-6F5C-1B6A-061F-AD1305590732}"/>
              </a:ext>
            </a:extLst>
          </p:cNvPr>
          <p:cNvSpPr>
            <a:spLocks noGrp="1"/>
          </p:cNvSpPr>
          <p:nvPr>
            <p:ph type="body" sz="half" idx="2"/>
          </p:nvPr>
        </p:nvSpPr>
        <p:spPr>
          <a:xfrm>
            <a:off x="481659" y="2668661"/>
            <a:ext cx="4870269" cy="3424163"/>
          </a:xfrm>
          <a:prstGeom prst="rect">
            <a:avLst/>
          </a:prstGeom>
          <a:noFill/>
        </p:spPr>
        <p:txBody>
          <a:bodyPr/>
          <a:lstStyle>
            <a:lvl1pPr marL="0" indent="0">
              <a:spcBef>
                <a:spcPts val="0"/>
              </a:spcBef>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itle 33">
            <a:extLst>
              <a:ext uri="{FF2B5EF4-FFF2-40B4-BE49-F238E27FC236}">
                <a16:creationId xmlns:a16="http://schemas.microsoft.com/office/drawing/2014/main" id="{8F40D756-D0CB-F85C-6BC6-DB5804486E4D}"/>
              </a:ext>
            </a:extLst>
          </p:cNvPr>
          <p:cNvSpPr>
            <a:spLocks noGrp="1"/>
          </p:cNvSpPr>
          <p:nvPr>
            <p:ph type="title"/>
          </p:nvPr>
        </p:nvSpPr>
        <p:spPr>
          <a:xfrm>
            <a:off x="457200" y="367125"/>
            <a:ext cx="4894728" cy="1061770"/>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D8355E53-AA10-AB27-6C8B-F74C4B3739C6}"/>
              </a:ext>
            </a:extLst>
          </p:cNvPr>
          <p:cNvSpPr>
            <a:spLocks noGrp="1"/>
          </p:cNvSpPr>
          <p:nvPr>
            <p:ph idx="1" hasCustomPrompt="1"/>
          </p:nvPr>
        </p:nvSpPr>
        <p:spPr>
          <a:xfrm>
            <a:off x="6028182" y="1217899"/>
            <a:ext cx="5706618" cy="4874925"/>
          </a:xfrm>
          <a:prstGeom prst="rect">
            <a:avLst/>
          </a:prstGeom>
          <a:solidFill>
            <a:schemeClr val="bg1"/>
          </a:solidFill>
        </p:spPr>
        <p:txBody>
          <a:bodyPr lIns="72000" bIns="1620000" anchor="ctr" anchorCtr="0"/>
          <a:lstStyle>
            <a:lvl1pPr marL="0" indent="0" algn="ctr" rtl="0">
              <a:buNone/>
              <a:defRPr sz="1600">
                <a:solidFill>
                  <a:schemeClr val="bg2">
                    <a:lumMod val="75000"/>
                  </a:schemeClr>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vl6pPr>
              <a:defRPr sz="2000"/>
            </a:lvl6pPr>
            <a:lvl7pPr>
              <a:defRPr sz="2000"/>
            </a:lvl7pPr>
            <a:lvl8pPr>
              <a:defRPr sz="2000"/>
            </a:lvl8pPr>
            <a:lvl9pPr>
              <a:defRPr sz="2000"/>
            </a:lvl9pPr>
          </a:lstStyle>
          <a:p>
            <a:pPr lvl="0"/>
            <a:r>
              <a:rPr lang="en-US"/>
              <a:t>Click on the relevant icon to add content</a:t>
            </a:r>
            <a:br>
              <a:rPr lang="en-US"/>
            </a:br>
            <a:r>
              <a:rPr lang="en-US"/>
              <a:t>(table, live data, smart art, etc)</a:t>
            </a:r>
          </a:p>
        </p:txBody>
      </p:sp>
      <p:sp>
        <p:nvSpPr>
          <p:cNvPr id="40" name="Text Placeholder 18">
            <a:extLst>
              <a:ext uri="{FF2B5EF4-FFF2-40B4-BE49-F238E27FC236}">
                <a16:creationId xmlns:a16="http://schemas.microsoft.com/office/drawing/2014/main" id="{594A8751-DA97-7198-CEFC-A9D67967888D}"/>
              </a:ext>
            </a:extLst>
          </p:cNvPr>
          <p:cNvSpPr>
            <a:spLocks noGrp="1"/>
          </p:cNvSpPr>
          <p:nvPr>
            <p:ph type="body" sz="quarter" idx="13" hasCustomPrompt="1"/>
          </p:nvPr>
        </p:nvSpPr>
        <p:spPr>
          <a:xfrm>
            <a:off x="457200" y="1532964"/>
            <a:ext cx="4894728" cy="935411"/>
          </a:xfrm>
        </p:spPr>
        <p:txBody>
          <a:bodyPr/>
          <a:lstStyle>
            <a:lvl1pPr marL="0" indent="0">
              <a:spcBef>
                <a:spcPts val="0"/>
              </a:spcBef>
              <a:buNone/>
              <a:defRPr sz="2400" b="1">
                <a:solidFill>
                  <a:schemeClr val="accent1"/>
                </a:solidFill>
              </a:defRPr>
            </a:lvl1pPr>
          </a:lstStyle>
          <a:p>
            <a:pPr lvl="0"/>
            <a:r>
              <a:rPr lang="en-US"/>
              <a:t>Add key highlight here. Stay within text box. Keep text short.</a:t>
            </a:r>
          </a:p>
        </p:txBody>
      </p:sp>
      <p:graphicFrame>
        <p:nvGraphicFramePr>
          <p:cNvPr id="10" name="Object 9" hidden="1">
            <a:extLst>
              <a:ext uri="{FF2B5EF4-FFF2-40B4-BE49-F238E27FC236}">
                <a16:creationId xmlns:a16="http://schemas.microsoft.com/office/drawing/2014/main" id="{0EE65609-FC4A-DC7D-A501-BB8FB6F8CCE7}"/>
              </a:ext>
            </a:extLst>
          </p:cNvPr>
          <p:cNvGraphicFramePr>
            <a:graphicFrameLocks noChangeAspect="1"/>
          </p:cNvGraphicFramePr>
          <p:nvPr userDrawn="1">
            <p:custDataLst>
              <p:tags r:id="rId4"/>
            </p:custDataLst>
            <p:extLst>
              <p:ext uri="{D42A27DB-BD31-4B8C-83A1-F6EECF244321}">
                <p14:modId xmlns:p14="http://schemas.microsoft.com/office/powerpoint/2010/main" val="3979997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8" name="think-cell Slide" r:id="rId8" imgW="306" imgH="306" progId="TCLayout.ActiveDocument.1">
                  <p:embed/>
                </p:oleObj>
              </mc:Choice>
              <mc:Fallback>
                <p:oleObj name="think-cell Slide" r:id="rId8" imgW="306" imgH="306" progId="TCLayout.ActiveDocument.1">
                  <p:embed/>
                  <p:pic>
                    <p:nvPicPr>
                      <p:cNvPr id="10" name="Object 9" hidden="1">
                        <a:extLst>
                          <a:ext uri="{FF2B5EF4-FFF2-40B4-BE49-F238E27FC236}">
                            <a16:creationId xmlns:a16="http://schemas.microsoft.com/office/drawing/2014/main" id="{0EE65609-FC4A-DC7D-A501-BB8FB6F8CCE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ECD2FE6A-5B35-E298-04D2-CC034930F245}"/>
              </a:ext>
            </a:extLst>
          </p:cNvPr>
          <p:cNvSpPr>
            <a:spLocks noGrp="1"/>
          </p:cNvSpPr>
          <p:nvPr>
            <p:ph type="dt" sz="half" idx="14"/>
          </p:nvPr>
        </p:nvSpPr>
        <p:spPr/>
        <p:txBody>
          <a:bodyPr/>
          <a:lstStyle/>
          <a:p>
            <a:fld id="{BABFE860-21FD-4DA0-9E9A-92548ED661C3}" type="datetime1">
              <a:rPr lang="en-US" smtClean="0"/>
              <a:t>2/23/2023</a:t>
            </a:fld>
            <a:endParaRPr lang="en-US"/>
          </a:p>
        </p:txBody>
      </p:sp>
      <p:sp>
        <p:nvSpPr>
          <p:cNvPr id="9" name="Footer Placeholder 8">
            <a:extLst>
              <a:ext uri="{FF2B5EF4-FFF2-40B4-BE49-F238E27FC236}">
                <a16:creationId xmlns:a16="http://schemas.microsoft.com/office/drawing/2014/main" id="{FF7532A6-E844-5AAC-ECE5-FF7CCCBCA329}"/>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CF6032D2-3177-9DD0-10E3-28D562D5793A}"/>
              </a:ext>
            </a:extLst>
          </p:cNvPr>
          <p:cNvSpPr>
            <a:spLocks noGrp="1"/>
          </p:cNvSpPr>
          <p:nvPr>
            <p:ph type="sldNum" sz="quarter" idx="16"/>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34269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Without Image)" preserve="1">
  <p:cSld name="Title (Without Image)">
    <p:spTree>
      <p:nvGrpSpPr>
        <p:cNvPr id="1" name="Shape 13"/>
        <p:cNvGrpSpPr/>
        <p:nvPr/>
      </p:nvGrpSpPr>
      <p:grpSpPr>
        <a:xfrm>
          <a:off x="0" y="0"/>
          <a:ext cx="0" cy="0"/>
          <a:chOff x="0" y="0"/>
          <a:chExt cx="0" cy="0"/>
        </a:xfrm>
      </p:grpSpPr>
      <p:sp>
        <p:nvSpPr>
          <p:cNvPr id="5" name="Google Shape;79;p20">
            <a:extLst>
              <a:ext uri="{FF2B5EF4-FFF2-40B4-BE49-F238E27FC236}">
                <a16:creationId xmlns:a16="http://schemas.microsoft.com/office/drawing/2014/main" id="{F60685DF-0A8F-3C4C-A4DF-8BFB48042E95}"/>
              </a:ext>
            </a:extLst>
          </p:cNvPr>
          <p:cNvSpPr/>
          <p:nvPr/>
        </p:nvSpPr>
        <p:spPr>
          <a:xfrm>
            <a:off x="-91856" y="-46333"/>
            <a:ext cx="12373389" cy="6904333"/>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80;p20">
            <a:extLst>
              <a:ext uri="{FF2B5EF4-FFF2-40B4-BE49-F238E27FC236}">
                <a16:creationId xmlns:a16="http://schemas.microsoft.com/office/drawing/2014/main" id="{86F21C0B-2ECB-3A4E-BDA7-4B1FB05A01A6}"/>
              </a:ext>
            </a:extLst>
          </p:cNvPr>
          <p:cNvPicPr preferRelativeResize="0"/>
          <p:nvPr/>
        </p:nvPicPr>
        <p:blipFill>
          <a:blip r:embed="rId2">
            <a:alphaModFix/>
          </a:blip>
          <a:stretch>
            <a:fillRect/>
          </a:stretch>
        </p:blipFill>
        <p:spPr>
          <a:xfrm>
            <a:off x="415600" y="326633"/>
            <a:ext cx="1754400" cy="714467"/>
          </a:xfrm>
          <a:prstGeom prst="rect">
            <a:avLst/>
          </a:prstGeom>
          <a:noFill/>
          <a:ln>
            <a:noFill/>
          </a:ln>
        </p:spPr>
      </p:pic>
      <p:sp>
        <p:nvSpPr>
          <p:cNvPr id="7" name="Google Shape;81;p20">
            <a:extLst>
              <a:ext uri="{FF2B5EF4-FFF2-40B4-BE49-F238E27FC236}">
                <a16:creationId xmlns:a16="http://schemas.microsoft.com/office/drawing/2014/main" id="{221FB533-AC72-CD43-A527-45D57161FF67}"/>
              </a:ext>
            </a:extLst>
          </p:cNvPr>
          <p:cNvSpPr/>
          <p:nvPr/>
        </p:nvSpPr>
        <p:spPr>
          <a:xfrm>
            <a:off x="415600" y="-46333"/>
            <a:ext cx="1790800" cy="17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 name="Google Shape;98;p21">
            <a:extLst>
              <a:ext uri="{FF2B5EF4-FFF2-40B4-BE49-F238E27FC236}">
                <a16:creationId xmlns:a16="http://schemas.microsoft.com/office/drawing/2014/main" id="{12A5E311-2E00-4346-944C-F6F55B202C57}"/>
              </a:ext>
            </a:extLst>
          </p:cNvPr>
          <p:cNvPicPr preferRelativeResize="0"/>
          <p:nvPr/>
        </p:nvPicPr>
        <p:blipFill>
          <a:blip r:embed="rId3">
            <a:alphaModFix/>
          </a:blip>
          <a:stretch>
            <a:fillRect/>
          </a:stretch>
        </p:blipFill>
        <p:spPr>
          <a:xfrm>
            <a:off x="5236534" y="1249368"/>
            <a:ext cx="7044999" cy="5608632"/>
          </a:xfrm>
          <a:prstGeom prst="rect">
            <a:avLst/>
          </a:prstGeom>
          <a:noFill/>
          <a:ln>
            <a:noFill/>
          </a:ln>
        </p:spPr>
      </p:pic>
      <p:sp>
        <p:nvSpPr>
          <p:cNvPr id="9" name="Google Shape;10;p2">
            <a:extLst>
              <a:ext uri="{FF2B5EF4-FFF2-40B4-BE49-F238E27FC236}">
                <a16:creationId xmlns:a16="http://schemas.microsoft.com/office/drawing/2014/main" id="{FCF69951-21CC-904E-A2F6-030CB116BC16}"/>
              </a:ext>
            </a:extLst>
          </p:cNvPr>
          <p:cNvSpPr txBox="1">
            <a:spLocks noGrp="1"/>
          </p:cNvSpPr>
          <p:nvPr>
            <p:ph type="title" hasCustomPrompt="1"/>
          </p:nvPr>
        </p:nvSpPr>
        <p:spPr>
          <a:xfrm>
            <a:off x="415602" y="2470033"/>
            <a:ext cx="6148037" cy="1364000"/>
          </a:xfrm>
          <a:prstGeom prst="rect">
            <a:avLst/>
          </a:prstGeom>
        </p:spPr>
        <p:txBody>
          <a:bodyPr spcFirstLastPara="1" wrap="square" lIns="0" tIns="0" rIns="91425" bIns="0" anchor="ctr" anchorCtr="0">
            <a:noAutofit/>
          </a:bodyPr>
          <a:lstStyle>
            <a:lvl1pPr marL="0" marR="0" lvl="0" indent="0" algn="l" rtl="0">
              <a:lnSpc>
                <a:spcPct val="85000"/>
              </a:lnSpc>
              <a:spcBef>
                <a:spcPts val="0"/>
              </a:spcBef>
              <a:spcAft>
                <a:spcPts val="0"/>
              </a:spcAft>
              <a:buNone/>
              <a:defRPr sz="5333" b="0">
                <a:solidFill>
                  <a:schemeClr val="bg2"/>
                </a:solidFill>
                <a:latin typeface="Roboto Black"/>
                <a:ea typeface="Roboto Black"/>
                <a:cs typeface="Roboto Black"/>
                <a:sym typeface="Roboto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Title (Roboto, black, 40)</a:t>
            </a:r>
            <a:endParaRPr/>
          </a:p>
        </p:txBody>
      </p:sp>
      <p:sp>
        <p:nvSpPr>
          <p:cNvPr id="10" name="Google Shape;11;p2">
            <a:extLst>
              <a:ext uri="{FF2B5EF4-FFF2-40B4-BE49-F238E27FC236}">
                <a16:creationId xmlns:a16="http://schemas.microsoft.com/office/drawing/2014/main" id="{F98A20E2-22EF-2B46-9C59-8FBCFA98DB79}"/>
              </a:ext>
            </a:extLst>
          </p:cNvPr>
          <p:cNvSpPr txBox="1">
            <a:spLocks noGrp="1"/>
          </p:cNvSpPr>
          <p:nvPr>
            <p:ph type="subTitle" idx="1" hasCustomPrompt="1"/>
          </p:nvPr>
        </p:nvSpPr>
        <p:spPr>
          <a:xfrm>
            <a:off x="415600" y="4037233"/>
            <a:ext cx="4453736" cy="328400"/>
          </a:xfrm>
          <a:prstGeom prst="rect">
            <a:avLst/>
          </a:prstGeom>
        </p:spPr>
        <p:txBody>
          <a:bodyPr spcFirstLastPara="1" wrap="square" lIns="0" tIns="0" rIns="0" bIns="0" anchor="ctr" anchorCtr="0">
            <a:noAutofit/>
          </a:bodyPr>
          <a:lstStyle>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2667" b="1" i="0" u="none" strike="noStrike" smtClean="0">
                <a:solidFill>
                  <a:schemeClr val="bg1"/>
                </a:solidFill>
                <a:effectLst/>
                <a:latin typeface="Roboto Black" panose="02000000000000000000" pitchFamily="2" charset="0"/>
                <a:ea typeface="Roboto Black" panose="02000000000000000000" pitchFamily="2" charset="0"/>
                <a:cs typeface="Roboto Black" panose="02000000000000000000" pitchFamily="2" charset="0"/>
              </a:defRPr>
            </a:lvl1pPr>
            <a:lvl2pPr lvl="1">
              <a:spcBef>
                <a:spcPts val="0"/>
              </a:spcBef>
              <a:spcAft>
                <a:spcPts val="0"/>
              </a:spcAft>
              <a:buSzPts val="1100"/>
              <a:buNone/>
              <a:defRPr/>
            </a:lvl2pPr>
            <a:lvl3pPr lvl="2">
              <a:spcBef>
                <a:spcPts val="2133"/>
              </a:spcBef>
              <a:spcAft>
                <a:spcPts val="0"/>
              </a:spcAft>
              <a:buSzPts val="900"/>
              <a:buNone/>
              <a:defRPr/>
            </a:lvl3pPr>
            <a:lvl4pPr lvl="3">
              <a:spcBef>
                <a:spcPts val="2133"/>
              </a:spcBef>
              <a:spcAft>
                <a:spcPts val="0"/>
              </a:spcAft>
              <a:buSzPts val="900"/>
              <a:buNone/>
              <a:defRPr/>
            </a:lvl4pPr>
            <a:lvl5pPr lvl="4">
              <a:spcBef>
                <a:spcPts val="2133"/>
              </a:spcBef>
              <a:spcAft>
                <a:spcPts val="0"/>
              </a:spcAft>
              <a:buSzPts val="900"/>
              <a:buNone/>
              <a:defRPr/>
            </a:lvl5pPr>
            <a:lvl6pPr lvl="5">
              <a:spcBef>
                <a:spcPts val="2133"/>
              </a:spcBef>
              <a:spcAft>
                <a:spcPts val="0"/>
              </a:spcAft>
              <a:buSzPts val="900"/>
              <a:buNone/>
              <a:defRPr/>
            </a:lvl6pPr>
            <a:lvl7pPr lvl="6">
              <a:spcBef>
                <a:spcPts val="2133"/>
              </a:spcBef>
              <a:spcAft>
                <a:spcPts val="0"/>
              </a:spcAft>
              <a:buSzPts val="900"/>
              <a:buNone/>
              <a:defRPr/>
            </a:lvl7pPr>
            <a:lvl8pPr lvl="7">
              <a:spcBef>
                <a:spcPts val="2133"/>
              </a:spcBef>
              <a:spcAft>
                <a:spcPts val="0"/>
              </a:spcAft>
              <a:buSzPts val="900"/>
              <a:buNone/>
              <a:defRPr/>
            </a:lvl8pPr>
            <a:lvl9pPr lvl="8">
              <a:spcBef>
                <a:spcPts val="2133"/>
              </a:spcBef>
              <a:spcAft>
                <a:spcPts val="2133"/>
              </a:spcAft>
              <a:buSzPts val="900"/>
              <a:buNone/>
              <a:defRPr/>
            </a:lvl9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2667" b="1" i="0" u="none" strike="noStrike" kern="0" cap="none" spc="0" normalizeH="0" baseline="0" noProof="0">
                <a:ln>
                  <a:noFill/>
                </a:ln>
                <a:solidFill>
                  <a:srgbClr val="75B6D4"/>
                </a:solidFill>
                <a:effectLst/>
                <a:uLnTx/>
                <a:uFillTx/>
                <a:latin typeface="Roboto Black"/>
                <a:ea typeface="Roboto Black"/>
                <a:sym typeface="Roboto Black"/>
              </a:rPr>
              <a:t>Subtitle (Roboto, bold, 20)</a:t>
            </a:r>
            <a:endParaRPr kumimoji="0" lang="en-US" sz="2667" b="0" i="0" u="none" strike="noStrike" kern="0" cap="none" spc="0" normalizeH="0" baseline="0" noProof="0">
              <a:ln>
                <a:noFill/>
              </a:ln>
              <a:solidFill>
                <a:srgbClr val="75B6D4"/>
              </a:solidFill>
              <a:effectLst/>
              <a:uLnTx/>
              <a:uFillTx/>
              <a:latin typeface="Roboto Black"/>
              <a:ea typeface="Roboto Black"/>
              <a:sym typeface="Roboto Black"/>
            </a:endParaRPr>
          </a:p>
        </p:txBody>
      </p:sp>
      <p:sp>
        <p:nvSpPr>
          <p:cNvPr id="14" name="Text Placeholder 3">
            <a:extLst>
              <a:ext uri="{FF2B5EF4-FFF2-40B4-BE49-F238E27FC236}">
                <a16:creationId xmlns:a16="http://schemas.microsoft.com/office/drawing/2014/main" id="{C8DD4AC3-6B70-7940-BC1D-6B4152A16FA5}"/>
              </a:ext>
            </a:extLst>
          </p:cNvPr>
          <p:cNvSpPr>
            <a:spLocks noGrp="1"/>
          </p:cNvSpPr>
          <p:nvPr>
            <p:ph type="body" sz="quarter" idx="10" hasCustomPrompt="1"/>
          </p:nvPr>
        </p:nvSpPr>
        <p:spPr>
          <a:xfrm>
            <a:off x="415601" y="4485756"/>
            <a:ext cx="3699116" cy="249661"/>
          </a:xfrm>
        </p:spPr>
        <p:txBody>
          <a:bodyPr anchor="ct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sz="2133" b="0" i="0">
                <a:solidFill>
                  <a:schemeClr val="bg2"/>
                </a:solidFill>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2133" b="0" i="0" u="none" strike="noStrike" kern="0" cap="none" spc="0" normalizeH="0" baseline="0" noProof="0">
                <a:ln>
                  <a:noFill/>
                </a:ln>
                <a:solidFill>
                  <a:srgbClr val="FFFFFF"/>
                </a:solidFill>
                <a:effectLst/>
                <a:uLnTx/>
                <a:uFillTx/>
                <a:latin typeface="Roboto"/>
                <a:ea typeface="Roboto"/>
                <a:sym typeface="Roboto Black"/>
              </a:rPr>
              <a:t>Date (Roboto, regular, 16)</a:t>
            </a:r>
          </a:p>
        </p:txBody>
      </p:sp>
    </p:spTree>
    <p:extLst>
      <p:ext uri="{BB962C8B-B14F-4D97-AF65-F5344CB8AC3E}">
        <p14:creationId xmlns:p14="http://schemas.microsoft.com/office/powerpoint/2010/main" val="658262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amp; Text 1">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1A85D9-BE8D-965F-EF30-A14258341197}"/>
              </a:ext>
            </a:extLst>
          </p:cNvPr>
          <p:cNvSpPr/>
          <p:nvPr/>
        </p:nvSpPr>
        <p:spPr>
          <a:xfrm>
            <a:off x="979581" y="2048934"/>
            <a:ext cx="10755218" cy="4043891"/>
          </a:xfrm>
          <a:prstGeom prst="roundRect">
            <a:avLst>
              <a:gd name="adj" fmla="val 787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hidden="1">
            <a:extLst>
              <a:ext uri="{FF2B5EF4-FFF2-40B4-BE49-F238E27FC236}">
                <a16:creationId xmlns:a16="http://schemas.microsoft.com/office/drawing/2014/main" id="{1612B55C-351E-D40B-84EF-90910693625D}"/>
              </a:ext>
            </a:extLst>
          </p:cNvPr>
          <p:cNvGraphicFramePr>
            <a:graphicFrameLocks noChangeAspect="1"/>
          </p:cNvGraphicFramePr>
          <p:nvPr>
            <p:custDataLst>
              <p:tags r:id="rId3"/>
            </p:custDataLst>
            <p:extLst>
              <p:ext uri="{D42A27DB-BD31-4B8C-83A1-F6EECF244321}">
                <p14:modId xmlns:p14="http://schemas.microsoft.com/office/powerpoint/2010/main" val="1359609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71" name="think-cell Slide" r:id="rId6" imgW="306" imgH="306" progId="TCLayout.ActiveDocument.1">
                  <p:embed/>
                </p:oleObj>
              </mc:Choice>
              <mc:Fallback>
                <p:oleObj name="think-cell Slide" r:id="rId6" imgW="306" imgH="306" progId="TCLayout.ActiveDocument.1">
                  <p:embed/>
                  <p:pic>
                    <p:nvPicPr>
                      <p:cNvPr id="16" name="Object 15" hidden="1">
                        <a:extLst>
                          <a:ext uri="{FF2B5EF4-FFF2-40B4-BE49-F238E27FC236}">
                            <a16:creationId xmlns:a16="http://schemas.microsoft.com/office/drawing/2014/main" id="{1612B55C-351E-D40B-84EF-90910693625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056D8000-A26D-4727-9736-C8E2FF5EE4DF}"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18" name="Text Placeholder 3">
            <a:extLst>
              <a:ext uri="{FF2B5EF4-FFF2-40B4-BE49-F238E27FC236}">
                <a16:creationId xmlns:a16="http://schemas.microsoft.com/office/drawing/2014/main" id="{85811FEF-DC3D-8759-E832-E0DC341F0FF4}"/>
              </a:ext>
            </a:extLst>
          </p:cNvPr>
          <p:cNvSpPr>
            <a:spLocks noGrp="1"/>
          </p:cNvSpPr>
          <p:nvPr>
            <p:ph type="body" sz="half" idx="2" hasCustomPrompt="1"/>
          </p:nvPr>
        </p:nvSpPr>
        <p:spPr>
          <a:xfrm>
            <a:off x="4470400" y="3429000"/>
            <a:ext cx="7010400" cy="2336800"/>
          </a:xfrm>
          <a:prstGeom prst="rect">
            <a:avLst/>
          </a:prstGeom>
          <a:noFill/>
        </p:spPr>
        <p:txBody>
          <a:bodyPr anchor="ctr"/>
          <a:lstStyle>
            <a:lvl1pPr marL="0" indent="0">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9" name="Text Placeholder 18">
            <a:extLst>
              <a:ext uri="{FF2B5EF4-FFF2-40B4-BE49-F238E27FC236}">
                <a16:creationId xmlns:a16="http://schemas.microsoft.com/office/drawing/2014/main" id="{8AEF92DC-14E0-5DC2-7BD4-7A178EC54611}"/>
              </a:ext>
            </a:extLst>
          </p:cNvPr>
          <p:cNvSpPr>
            <a:spLocks noGrp="1"/>
          </p:cNvSpPr>
          <p:nvPr>
            <p:ph type="body" sz="quarter" idx="14" hasCustomPrompt="1"/>
          </p:nvPr>
        </p:nvSpPr>
        <p:spPr>
          <a:xfrm>
            <a:off x="4470400" y="2343150"/>
            <a:ext cx="7010400" cy="1085850"/>
          </a:xfrm>
        </p:spPr>
        <p:txBody>
          <a:bodyPr anchor="ctr"/>
          <a:lstStyle>
            <a:lvl1pPr marL="0" indent="0">
              <a:spcBef>
                <a:spcPts val="0"/>
              </a:spcBef>
              <a:buNone/>
              <a:defRPr sz="2400" b="1">
                <a:solidFill>
                  <a:schemeClr val="bg1"/>
                </a:solidFill>
              </a:defRPr>
            </a:lvl1pPr>
          </a:lstStyle>
          <a:p>
            <a:pPr lvl="0"/>
            <a:r>
              <a:rPr lang="en-US"/>
              <a:t>Title here. Keep text short and stay within text box. </a:t>
            </a:r>
          </a:p>
        </p:txBody>
      </p:sp>
      <p:sp>
        <p:nvSpPr>
          <p:cNvPr id="17" name="Picture Placeholder 16">
            <a:extLst>
              <a:ext uri="{FF2B5EF4-FFF2-40B4-BE49-F238E27FC236}">
                <a16:creationId xmlns:a16="http://schemas.microsoft.com/office/drawing/2014/main" id="{96BCDE84-7FE7-5230-64F0-8446DE7E712D}"/>
              </a:ext>
            </a:extLst>
          </p:cNvPr>
          <p:cNvSpPr>
            <a:spLocks noGrp="1"/>
          </p:cNvSpPr>
          <p:nvPr>
            <p:ph type="pic" sz="quarter" idx="13" hasCustomPrompt="1"/>
          </p:nvPr>
        </p:nvSpPr>
        <p:spPr>
          <a:xfrm>
            <a:off x="457201" y="1196977"/>
            <a:ext cx="3759200" cy="3935941"/>
          </a:xfrm>
          <a:custGeom>
            <a:avLst/>
            <a:gdLst>
              <a:gd name="connsiteX0" fmla="*/ 386746 w 3759200"/>
              <a:gd name="connsiteY0" fmla="*/ 0 h 3935941"/>
              <a:gd name="connsiteX1" fmla="*/ 3372454 w 3759200"/>
              <a:gd name="connsiteY1" fmla="*/ 0 h 3935941"/>
              <a:gd name="connsiteX2" fmla="*/ 3759200 w 3759200"/>
              <a:gd name="connsiteY2" fmla="*/ 386746 h 3935941"/>
              <a:gd name="connsiteX3" fmla="*/ 3759200 w 3759200"/>
              <a:gd name="connsiteY3" fmla="*/ 3549195 h 3935941"/>
              <a:gd name="connsiteX4" fmla="*/ 3372454 w 3759200"/>
              <a:gd name="connsiteY4" fmla="*/ 3935941 h 3935941"/>
              <a:gd name="connsiteX5" fmla="*/ 386746 w 3759200"/>
              <a:gd name="connsiteY5" fmla="*/ 3935941 h 3935941"/>
              <a:gd name="connsiteX6" fmla="*/ 0 w 3759200"/>
              <a:gd name="connsiteY6" fmla="*/ 3549195 h 3935941"/>
              <a:gd name="connsiteX7" fmla="*/ 0 w 3759200"/>
              <a:gd name="connsiteY7" fmla="*/ 386746 h 3935941"/>
              <a:gd name="connsiteX8" fmla="*/ 386746 w 3759200"/>
              <a:gd name="connsiteY8" fmla="*/ 0 h 393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200" h="3935941">
                <a:moveTo>
                  <a:pt x="386746" y="0"/>
                </a:moveTo>
                <a:lnTo>
                  <a:pt x="3372454" y="0"/>
                </a:lnTo>
                <a:cubicBezTo>
                  <a:pt x="3586048" y="0"/>
                  <a:pt x="3759200" y="173152"/>
                  <a:pt x="3759200" y="386746"/>
                </a:cubicBezTo>
                <a:lnTo>
                  <a:pt x="3759200" y="3549195"/>
                </a:lnTo>
                <a:cubicBezTo>
                  <a:pt x="3759200" y="3762789"/>
                  <a:pt x="3586048" y="3935941"/>
                  <a:pt x="3372454" y="3935941"/>
                </a:cubicBezTo>
                <a:lnTo>
                  <a:pt x="386746" y="3935941"/>
                </a:lnTo>
                <a:cubicBezTo>
                  <a:pt x="173152" y="3935941"/>
                  <a:pt x="0" y="3762789"/>
                  <a:pt x="0" y="3549195"/>
                </a:cubicBezTo>
                <a:lnTo>
                  <a:pt x="0" y="386746"/>
                </a:lnTo>
                <a:cubicBezTo>
                  <a:pt x="0" y="173152"/>
                  <a:pt x="173152" y="0"/>
                  <a:pt x="386746" y="0"/>
                </a:cubicBezTo>
                <a:close/>
              </a:path>
            </a:pathLst>
          </a:custGeom>
          <a:solidFill>
            <a:schemeClr val="bg2"/>
          </a:solidFill>
        </p:spPr>
        <p:txBody>
          <a:bodyPr wrap="square" lIns="180000" tIns="720000" rIns="180000">
            <a:noAutofit/>
          </a:bodyPr>
          <a:lstStyle>
            <a:lvl1pPr marL="0" indent="0" algn="ctr">
              <a:buNone/>
              <a:defRPr/>
            </a:lvl1pPr>
          </a:lstStyle>
          <a:p>
            <a:r>
              <a:rPr lang="en-US"/>
              <a:t>Click on the icon to add an image inside the placeholder.</a:t>
            </a:r>
          </a:p>
        </p:txBody>
      </p:sp>
      <p:graphicFrame>
        <p:nvGraphicFramePr>
          <p:cNvPr id="12" name="Object 11" hidden="1">
            <a:extLst>
              <a:ext uri="{FF2B5EF4-FFF2-40B4-BE49-F238E27FC236}">
                <a16:creationId xmlns:a16="http://schemas.microsoft.com/office/drawing/2014/main" id="{DD115845-2923-306D-97D6-4EF0BC50DCFC}"/>
              </a:ext>
            </a:extLst>
          </p:cNvPr>
          <p:cNvGraphicFramePr>
            <a:graphicFrameLocks noChangeAspect="1"/>
          </p:cNvGraphicFramePr>
          <p:nvPr userDrawn="1">
            <p:custDataLst>
              <p:tags r:id="rId4"/>
            </p:custDataLst>
            <p:extLst>
              <p:ext uri="{D42A27DB-BD31-4B8C-83A1-F6EECF244321}">
                <p14:modId xmlns:p14="http://schemas.microsoft.com/office/powerpoint/2010/main" val="392452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72"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DD115845-2923-306D-97D6-4EF0BC50DCF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65089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3604229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8"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33413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44537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2"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82511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4125094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6"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6883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824514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0"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57339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2325433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4"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88554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119178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8"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0626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amp; Text 3">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780DF6FD-8F9F-0E50-6F87-6F3AC0D819AF}"/>
              </a:ext>
            </a:extLst>
          </p:cNvPr>
          <p:cNvGraphicFramePr>
            <a:graphicFrameLocks noChangeAspect="1"/>
          </p:cNvGraphicFramePr>
          <p:nvPr>
            <p:custDataLst>
              <p:tags r:id="rId3"/>
            </p:custDataLst>
            <p:extLst>
              <p:ext uri="{D42A27DB-BD31-4B8C-83A1-F6EECF244321}">
                <p14:modId xmlns:p14="http://schemas.microsoft.com/office/powerpoint/2010/main" val="3248329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9" name="think-cell Slide" r:id="rId6" imgW="306" imgH="306" progId="TCLayout.ActiveDocument.1">
                  <p:embed/>
                </p:oleObj>
              </mc:Choice>
              <mc:Fallback>
                <p:oleObj name="think-cell Slide" r:id="rId6" imgW="306" imgH="306" progId="TCLayout.ActiveDocument.1">
                  <p:embed/>
                  <p:pic>
                    <p:nvPicPr>
                      <p:cNvPr id="17" name="Object 16" hidden="1">
                        <a:extLst>
                          <a:ext uri="{FF2B5EF4-FFF2-40B4-BE49-F238E27FC236}">
                            <a16:creationId xmlns:a16="http://schemas.microsoft.com/office/drawing/2014/main" id="{780DF6FD-8F9F-0E50-6F87-6F3AC0D819A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6FCE53F-0D55-4C97-8D37-B5A18BE5B11A}"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8" name="Rectangle 7">
            <a:extLst>
              <a:ext uri="{FF2B5EF4-FFF2-40B4-BE49-F238E27FC236}">
                <a16:creationId xmlns:a16="http://schemas.microsoft.com/office/drawing/2014/main" id="{8117DEB3-E5ED-B0BD-7F6D-3A157D663A81}"/>
              </a:ext>
            </a:extLst>
          </p:cNvPr>
          <p:cNvSpPr/>
          <p:nvPr userDrawn="1"/>
        </p:nvSpPr>
        <p:spPr>
          <a:xfrm>
            <a:off x="6186487" y="1196975"/>
            <a:ext cx="5548312" cy="4895850"/>
          </a:xfrm>
          <a:prstGeom prst="rect">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7F12E80-72C9-320E-8FF9-F9C189F564CB}"/>
              </a:ext>
            </a:extLst>
          </p:cNvPr>
          <p:cNvSpPr>
            <a:spLocks/>
          </p:cNvSpPr>
          <p:nvPr userDrawn="1"/>
        </p:nvSpPr>
        <p:spPr>
          <a:xfrm>
            <a:off x="6369343" y="1196975"/>
            <a:ext cx="5365457" cy="1540093"/>
          </a:xfrm>
          <a:custGeom>
            <a:avLst/>
            <a:gdLst>
              <a:gd name="connsiteX0" fmla="*/ 0 w 5365457"/>
              <a:gd name="connsiteY0" fmla="*/ 0 h 1540093"/>
              <a:gd name="connsiteX1" fmla="*/ 5365457 w 5365457"/>
              <a:gd name="connsiteY1" fmla="*/ 0 h 1540093"/>
              <a:gd name="connsiteX2" fmla="*/ 5365457 w 5365457"/>
              <a:gd name="connsiteY2" fmla="*/ 886855 h 1540093"/>
              <a:gd name="connsiteX3" fmla="*/ 833003 w 5365457"/>
              <a:gd name="connsiteY3" fmla="*/ 1533735 h 1540093"/>
              <a:gd name="connsiteX4" fmla="*/ 214780 w 5365457"/>
              <a:gd name="connsiteY4" fmla="*/ 1146467 h 154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5457" h="1540093">
                <a:moveTo>
                  <a:pt x="0" y="0"/>
                </a:moveTo>
                <a:lnTo>
                  <a:pt x="5365457" y="0"/>
                </a:lnTo>
                <a:lnTo>
                  <a:pt x="5365457" y="886855"/>
                </a:lnTo>
                <a:lnTo>
                  <a:pt x="833003" y="1533735"/>
                </a:lnTo>
                <a:cubicBezTo>
                  <a:pt x="539982" y="1575859"/>
                  <a:pt x="261359" y="1404398"/>
                  <a:pt x="214780" y="11464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3">
            <a:extLst>
              <a:ext uri="{FF2B5EF4-FFF2-40B4-BE49-F238E27FC236}">
                <a16:creationId xmlns:a16="http://schemas.microsoft.com/office/drawing/2014/main" id="{22817933-770E-54E9-D0CD-0FD064F6F68D}"/>
              </a:ext>
            </a:extLst>
          </p:cNvPr>
          <p:cNvSpPr>
            <a:spLocks noGrp="1"/>
          </p:cNvSpPr>
          <p:nvPr>
            <p:ph type="body" sz="quarter" idx="18" hasCustomPrompt="1"/>
          </p:nvPr>
        </p:nvSpPr>
        <p:spPr>
          <a:xfrm>
            <a:off x="6713221" y="1318261"/>
            <a:ext cx="4769166" cy="769620"/>
          </a:xfrm>
        </p:spPr>
        <p:txBody>
          <a:bodyPr lIns="72000" anchor="ctr" anchorCtr="0"/>
          <a:lstStyle>
            <a:lvl1pPr marL="0" indent="0" algn="l" rtl="0">
              <a:spcBef>
                <a:spcPts val="0"/>
              </a:spcBef>
              <a:buNone/>
              <a:defRPr sz="2400" b="1">
                <a:solidFill>
                  <a:schemeClr val="tx2"/>
                </a:solidFill>
              </a:defRPr>
            </a:lvl1pPr>
          </a:lstStyle>
          <a:p>
            <a:pPr lvl="0"/>
            <a:r>
              <a:rPr lang="en-US"/>
              <a:t>Title here. Keep text short and within text box.</a:t>
            </a:r>
          </a:p>
        </p:txBody>
      </p:sp>
      <p:sp>
        <p:nvSpPr>
          <p:cNvPr id="25" name="Text Placeholder 3">
            <a:extLst>
              <a:ext uri="{FF2B5EF4-FFF2-40B4-BE49-F238E27FC236}">
                <a16:creationId xmlns:a16="http://schemas.microsoft.com/office/drawing/2014/main" id="{591BFC67-875E-A5F2-C6C9-4E8A7B7639B9}"/>
              </a:ext>
            </a:extLst>
          </p:cNvPr>
          <p:cNvSpPr>
            <a:spLocks noGrp="1"/>
          </p:cNvSpPr>
          <p:nvPr>
            <p:ph type="body" sz="half" idx="2" hasCustomPrompt="1"/>
          </p:nvPr>
        </p:nvSpPr>
        <p:spPr>
          <a:xfrm>
            <a:off x="6539696" y="2870521"/>
            <a:ext cx="4893704" cy="2920679"/>
          </a:xfrm>
          <a:prstGeom prst="rect">
            <a:avLst/>
          </a:prstGeom>
          <a:noFill/>
        </p:spPr>
        <p:txBody>
          <a:bodyPr anchor="ctr"/>
          <a:lstStyle>
            <a:lvl1pPr marL="342900" indent="-342900">
              <a:spcBef>
                <a:spcPts val="1000"/>
              </a:spcBef>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4" name="Picture Placeholder 13">
            <a:extLst>
              <a:ext uri="{FF2B5EF4-FFF2-40B4-BE49-F238E27FC236}">
                <a16:creationId xmlns:a16="http://schemas.microsoft.com/office/drawing/2014/main" id="{DA7ADF7C-812A-6B07-F8C8-00BC8F725E60}"/>
              </a:ext>
            </a:extLst>
          </p:cNvPr>
          <p:cNvSpPr>
            <a:spLocks noGrp="1"/>
          </p:cNvSpPr>
          <p:nvPr>
            <p:ph type="pic" sz="quarter" idx="14" hasCustomPrompt="1"/>
          </p:nvPr>
        </p:nvSpPr>
        <p:spPr>
          <a:xfrm>
            <a:off x="457199" y="1196975"/>
            <a:ext cx="5548316" cy="4895850"/>
          </a:xfrm>
          <a:custGeom>
            <a:avLst/>
            <a:gdLst>
              <a:gd name="connsiteX0" fmla="*/ 318132 w 5548316"/>
              <a:gd name="connsiteY0" fmla="*/ 0 h 4895850"/>
              <a:gd name="connsiteX1" fmla="*/ 404930 w 5548316"/>
              <a:gd name="connsiteY1" fmla="*/ 0 h 4895850"/>
              <a:gd name="connsiteX2" fmla="*/ 5143390 w 5548316"/>
              <a:gd name="connsiteY2" fmla="*/ 0 h 4895850"/>
              <a:gd name="connsiteX3" fmla="*/ 5230180 w 5548316"/>
              <a:gd name="connsiteY3" fmla="*/ 0 h 4895850"/>
              <a:gd name="connsiteX4" fmla="*/ 5548312 w 5548316"/>
              <a:gd name="connsiteY4" fmla="*/ 318132 h 4895850"/>
              <a:gd name="connsiteX5" fmla="*/ 5548312 w 5548316"/>
              <a:gd name="connsiteY5" fmla="*/ 860559 h 4895850"/>
              <a:gd name="connsiteX6" fmla="*/ 5548316 w 5548316"/>
              <a:gd name="connsiteY6" fmla="*/ 860643 h 4895850"/>
              <a:gd name="connsiteX7" fmla="*/ 5548316 w 5548316"/>
              <a:gd name="connsiteY7" fmla="*/ 4035208 h 4895850"/>
              <a:gd name="connsiteX8" fmla="*/ 5548312 w 5548316"/>
              <a:gd name="connsiteY8" fmla="*/ 4035292 h 4895850"/>
              <a:gd name="connsiteX9" fmla="*/ 5548312 w 5548316"/>
              <a:gd name="connsiteY9" fmla="*/ 4577718 h 4895850"/>
              <a:gd name="connsiteX10" fmla="*/ 5230180 w 5548316"/>
              <a:gd name="connsiteY10" fmla="*/ 4895850 h 4895850"/>
              <a:gd name="connsiteX11" fmla="*/ 5143390 w 5548316"/>
              <a:gd name="connsiteY11" fmla="*/ 4895850 h 4895850"/>
              <a:gd name="connsiteX12" fmla="*/ 404930 w 5548316"/>
              <a:gd name="connsiteY12" fmla="*/ 4895850 h 4895850"/>
              <a:gd name="connsiteX13" fmla="*/ 318132 w 5548316"/>
              <a:gd name="connsiteY13" fmla="*/ 4895850 h 4895850"/>
              <a:gd name="connsiteX14" fmla="*/ 0 w 5548316"/>
              <a:gd name="connsiteY14" fmla="*/ 4577718 h 4895850"/>
              <a:gd name="connsiteX15" fmla="*/ 0 w 5548316"/>
              <a:gd name="connsiteY15" fmla="*/ 318132 h 4895850"/>
              <a:gd name="connsiteX16" fmla="*/ 318132 w 5548316"/>
              <a:gd name="connsiteY16" fmla="*/ 0 h 489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8316" h="4895850">
                <a:moveTo>
                  <a:pt x="318132" y="0"/>
                </a:moveTo>
                <a:lnTo>
                  <a:pt x="404930" y="0"/>
                </a:lnTo>
                <a:lnTo>
                  <a:pt x="5143390" y="0"/>
                </a:lnTo>
                <a:lnTo>
                  <a:pt x="5230180" y="0"/>
                </a:lnTo>
                <a:cubicBezTo>
                  <a:pt x="5405879" y="0"/>
                  <a:pt x="5548312" y="142433"/>
                  <a:pt x="5548312" y="318132"/>
                </a:cubicBezTo>
                <a:lnTo>
                  <a:pt x="5548312" y="860559"/>
                </a:lnTo>
                <a:lnTo>
                  <a:pt x="5548316" y="860643"/>
                </a:lnTo>
                <a:lnTo>
                  <a:pt x="5548316" y="4035208"/>
                </a:lnTo>
                <a:lnTo>
                  <a:pt x="5548312" y="4035292"/>
                </a:lnTo>
                <a:lnTo>
                  <a:pt x="5548312" y="4577718"/>
                </a:lnTo>
                <a:cubicBezTo>
                  <a:pt x="5548312" y="4753417"/>
                  <a:pt x="5405879" y="4895850"/>
                  <a:pt x="5230180" y="4895850"/>
                </a:cubicBezTo>
                <a:lnTo>
                  <a:pt x="5143390" y="4895850"/>
                </a:lnTo>
                <a:lnTo>
                  <a:pt x="404930" y="4895850"/>
                </a:lnTo>
                <a:lnTo>
                  <a:pt x="318132" y="4895850"/>
                </a:lnTo>
                <a:cubicBezTo>
                  <a:pt x="142433" y="4895850"/>
                  <a:pt x="0" y="4753417"/>
                  <a:pt x="0" y="4577718"/>
                </a:cubicBezTo>
                <a:lnTo>
                  <a:pt x="0" y="318132"/>
                </a:lnTo>
                <a:cubicBezTo>
                  <a:pt x="0" y="142433"/>
                  <a:pt x="142433" y="0"/>
                  <a:pt x="318132" y="0"/>
                </a:cubicBezTo>
                <a:close/>
              </a:path>
            </a:pathLst>
          </a:custGeom>
          <a:solidFill>
            <a:schemeClr val="bg2"/>
          </a:solidFill>
        </p:spPr>
        <p:txBody>
          <a:bodyPr vert="horz" wrap="square" lIns="180000" tIns="1080000" rIns="180000" bIns="72000" rtlCol="0">
            <a:noAutofit/>
          </a:bodyPr>
          <a:lstStyle>
            <a:lvl1pPr marL="0" indent="0" algn="ctr">
              <a:spcBef>
                <a:spcPts val="0"/>
              </a:spcBef>
              <a:buNone/>
              <a:defRPr lang="en-GB"/>
            </a:lvl1pPr>
          </a:lstStyle>
          <a:p>
            <a:pPr marL="228600" lvl="0" indent="-228600" algn="ctr"/>
            <a:r>
              <a:rPr lang="en-US"/>
              <a:t>Click on the icon to add an image </a:t>
            </a:r>
            <a:br>
              <a:rPr lang="en-US"/>
            </a:br>
            <a:r>
              <a:rPr lang="en-US"/>
              <a:t>inside the placeholder.</a:t>
            </a:r>
          </a:p>
        </p:txBody>
      </p:sp>
      <p:graphicFrame>
        <p:nvGraphicFramePr>
          <p:cNvPr id="12" name="Object 11" hidden="1">
            <a:extLst>
              <a:ext uri="{FF2B5EF4-FFF2-40B4-BE49-F238E27FC236}">
                <a16:creationId xmlns:a16="http://schemas.microsoft.com/office/drawing/2014/main" id="{132C5353-E580-7872-5BE5-0A78743E20F3}"/>
              </a:ext>
            </a:extLst>
          </p:cNvPr>
          <p:cNvGraphicFramePr>
            <a:graphicFrameLocks noChangeAspect="1"/>
          </p:cNvGraphicFramePr>
          <p:nvPr userDrawn="1">
            <p:custDataLst>
              <p:tags r:id="rId4"/>
            </p:custDataLst>
            <p:extLst>
              <p:ext uri="{D42A27DB-BD31-4B8C-83A1-F6EECF244321}">
                <p14:modId xmlns:p14="http://schemas.microsoft.com/office/powerpoint/2010/main" val="106744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40"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132C5353-E580-7872-5BE5-0A78743E20F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53493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amp; Text 4">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2E055F-EF83-A6FD-82BE-2FA9B0A8C65C}"/>
              </a:ext>
            </a:extLst>
          </p:cNvPr>
          <p:cNvGraphicFramePr>
            <a:graphicFrameLocks noChangeAspect="1"/>
          </p:cNvGraphicFramePr>
          <p:nvPr>
            <p:custDataLst>
              <p:tags r:id="rId3"/>
            </p:custDataLst>
            <p:extLst>
              <p:ext uri="{D42A27DB-BD31-4B8C-83A1-F6EECF244321}">
                <p14:modId xmlns:p14="http://schemas.microsoft.com/office/powerpoint/2010/main" val="2268737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3" name="think-cell Slide" r:id="rId6" imgW="306" imgH="306" progId="TCLayout.ActiveDocument.1">
                  <p:embed/>
                </p:oleObj>
              </mc:Choice>
              <mc:Fallback>
                <p:oleObj name="think-cell Slide" r:id="rId6" imgW="306" imgH="306" progId="TCLayout.ActiveDocument.1">
                  <p:embed/>
                  <p:pic>
                    <p:nvPicPr>
                      <p:cNvPr id="11" name="Object 10" hidden="1">
                        <a:extLst>
                          <a:ext uri="{FF2B5EF4-FFF2-40B4-BE49-F238E27FC236}">
                            <a16:creationId xmlns:a16="http://schemas.microsoft.com/office/drawing/2014/main" id="{F72E055F-EF83-A6FD-82BE-2FA9B0A8C6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CC84D14D-E971-AA0D-5624-5BE503755299}"/>
              </a:ext>
            </a:extLst>
          </p:cNvPr>
          <p:cNvSpPr/>
          <p:nvPr/>
        </p:nvSpPr>
        <p:spPr>
          <a:xfrm>
            <a:off x="4261646" y="2349499"/>
            <a:ext cx="3668708" cy="3743326"/>
          </a:xfrm>
          <a:prstGeom prst="roundRect">
            <a:avLst>
              <a:gd name="adj" fmla="val 11619"/>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701B70F-1298-7266-B028-5010CAFB6C05}"/>
              </a:ext>
            </a:extLst>
          </p:cNvPr>
          <p:cNvSpPr/>
          <p:nvPr/>
        </p:nvSpPr>
        <p:spPr>
          <a:xfrm>
            <a:off x="8066092" y="2349499"/>
            <a:ext cx="3668708" cy="3743326"/>
          </a:xfrm>
          <a:prstGeom prst="roundRect">
            <a:avLst>
              <a:gd name="adj" fmla="val 12881"/>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0A67187-1E8A-FB5B-C3F8-AEE362083108}"/>
              </a:ext>
            </a:extLst>
          </p:cNvPr>
          <p:cNvSpPr/>
          <p:nvPr userDrawn="1"/>
        </p:nvSpPr>
        <p:spPr>
          <a:xfrm>
            <a:off x="457200" y="2349499"/>
            <a:ext cx="3668708" cy="3743326"/>
          </a:xfrm>
          <a:prstGeom prst="roundRect">
            <a:avLst>
              <a:gd name="adj" fmla="val 1161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88B63F2D-B2D0-498E-8344-4CCC2C98A076}"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29" name="Picture Placeholder 28">
            <a:extLst>
              <a:ext uri="{FF2B5EF4-FFF2-40B4-BE49-F238E27FC236}">
                <a16:creationId xmlns:a16="http://schemas.microsoft.com/office/drawing/2014/main" id="{1B3C1A6A-BC28-982D-B0D3-96FB5274FEC6}"/>
              </a:ext>
            </a:extLst>
          </p:cNvPr>
          <p:cNvSpPr>
            <a:spLocks noGrp="1"/>
          </p:cNvSpPr>
          <p:nvPr>
            <p:ph type="pic" sz="quarter" idx="15" hasCustomPrompt="1"/>
          </p:nvPr>
        </p:nvSpPr>
        <p:spPr>
          <a:xfrm>
            <a:off x="8758958"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3" name="Text Placeholder 3">
            <a:extLst>
              <a:ext uri="{FF2B5EF4-FFF2-40B4-BE49-F238E27FC236}">
                <a16:creationId xmlns:a16="http://schemas.microsoft.com/office/drawing/2014/main" id="{BE2D3251-D80F-991F-EFE9-680F4847E3C3}"/>
              </a:ext>
            </a:extLst>
          </p:cNvPr>
          <p:cNvSpPr>
            <a:spLocks noGrp="1"/>
          </p:cNvSpPr>
          <p:nvPr>
            <p:ph type="body" sz="half" idx="2" hasCustomPrompt="1"/>
          </p:nvPr>
        </p:nvSpPr>
        <p:spPr>
          <a:xfrm>
            <a:off x="457201"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28" name="Picture Placeholder 27">
            <a:extLst>
              <a:ext uri="{FF2B5EF4-FFF2-40B4-BE49-F238E27FC236}">
                <a16:creationId xmlns:a16="http://schemas.microsoft.com/office/drawing/2014/main" id="{B106B567-8B96-ADC4-FA33-E2F7F2A71960}"/>
              </a:ext>
            </a:extLst>
          </p:cNvPr>
          <p:cNvSpPr>
            <a:spLocks noGrp="1"/>
          </p:cNvSpPr>
          <p:nvPr>
            <p:ph type="pic" sz="quarter" idx="14" hasCustomPrompt="1"/>
          </p:nvPr>
        </p:nvSpPr>
        <p:spPr>
          <a:xfrm>
            <a:off x="4954513"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4" name="Text Placeholder 18">
            <a:extLst>
              <a:ext uri="{FF2B5EF4-FFF2-40B4-BE49-F238E27FC236}">
                <a16:creationId xmlns:a16="http://schemas.microsoft.com/office/drawing/2014/main" id="{23DF8FA6-8961-20A7-5B05-4C401DD5BC02}"/>
              </a:ext>
            </a:extLst>
          </p:cNvPr>
          <p:cNvSpPr>
            <a:spLocks noGrp="1"/>
          </p:cNvSpPr>
          <p:nvPr>
            <p:ph type="body" sz="quarter" idx="19" hasCustomPrompt="1"/>
          </p:nvPr>
        </p:nvSpPr>
        <p:spPr>
          <a:xfrm>
            <a:off x="457201"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sp>
        <p:nvSpPr>
          <p:cNvPr id="27" name="Picture Placeholder 26">
            <a:extLst>
              <a:ext uri="{FF2B5EF4-FFF2-40B4-BE49-F238E27FC236}">
                <a16:creationId xmlns:a16="http://schemas.microsoft.com/office/drawing/2014/main" id="{A1D162AC-C87B-D6F5-E02C-FB9CF32095C6}"/>
              </a:ext>
            </a:extLst>
          </p:cNvPr>
          <p:cNvSpPr>
            <a:spLocks noGrp="1"/>
          </p:cNvSpPr>
          <p:nvPr>
            <p:ph type="pic" sz="quarter" idx="13" hasCustomPrompt="1"/>
          </p:nvPr>
        </p:nvSpPr>
        <p:spPr>
          <a:xfrm>
            <a:off x="1150067" y="1208012"/>
            <a:ext cx="2282974" cy="2282974"/>
          </a:xfrm>
          <a:custGeom>
            <a:avLst/>
            <a:gdLst>
              <a:gd name="connsiteX0" fmla="*/ 366286 w 2075978"/>
              <a:gd name="connsiteY0" fmla="*/ 0 h 2075977"/>
              <a:gd name="connsiteX1" fmla="*/ 1709693 w 2075978"/>
              <a:gd name="connsiteY1" fmla="*/ 0 h 2075977"/>
              <a:gd name="connsiteX2" fmla="*/ 2075978 w 2075978"/>
              <a:gd name="connsiteY2" fmla="*/ 366285 h 2075977"/>
              <a:gd name="connsiteX3" fmla="*/ 2075978 w 2075978"/>
              <a:gd name="connsiteY3" fmla="*/ 1709692 h 2075977"/>
              <a:gd name="connsiteX4" fmla="*/ 1709693 w 2075978"/>
              <a:gd name="connsiteY4" fmla="*/ 2075977 h 2075977"/>
              <a:gd name="connsiteX5" fmla="*/ 366286 w 2075978"/>
              <a:gd name="connsiteY5" fmla="*/ 2075977 h 2075977"/>
              <a:gd name="connsiteX6" fmla="*/ 0 w 2075978"/>
              <a:gd name="connsiteY6" fmla="*/ 1709692 h 2075977"/>
              <a:gd name="connsiteX7" fmla="*/ 0 w 2075978"/>
              <a:gd name="connsiteY7" fmla="*/ 366285 h 2075977"/>
              <a:gd name="connsiteX8" fmla="*/ 366286 w 2075978"/>
              <a:gd name="connsiteY8" fmla="*/ 0 h 20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5978" h="2075977">
                <a:moveTo>
                  <a:pt x="366286" y="0"/>
                </a:moveTo>
                <a:lnTo>
                  <a:pt x="1709693" y="0"/>
                </a:lnTo>
                <a:cubicBezTo>
                  <a:pt x="1911987" y="0"/>
                  <a:pt x="2075978" y="163991"/>
                  <a:pt x="2075978" y="366285"/>
                </a:cubicBezTo>
                <a:lnTo>
                  <a:pt x="2075978" y="1709692"/>
                </a:lnTo>
                <a:cubicBezTo>
                  <a:pt x="2075978" y="1911986"/>
                  <a:pt x="1911987" y="2075977"/>
                  <a:pt x="1709693" y="2075977"/>
                </a:cubicBezTo>
                <a:lnTo>
                  <a:pt x="366286" y="2075977"/>
                </a:lnTo>
                <a:cubicBezTo>
                  <a:pt x="163991" y="2075977"/>
                  <a:pt x="0" y="1911986"/>
                  <a:pt x="0" y="1709692"/>
                </a:cubicBezTo>
                <a:lnTo>
                  <a:pt x="0" y="366285"/>
                </a:lnTo>
                <a:cubicBezTo>
                  <a:pt x="0" y="163991"/>
                  <a:pt x="163991" y="0"/>
                  <a:pt x="366286" y="0"/>
                </a:cubicBezTo>
                <a:close/>
              </a:path>
            </a:pathLst>
          </a:custGeom>
          <a:solidFill>
            <a:schemeClr val="bg2"/>
          </a:solidFill>
        </p:spPr>
        <p:txBody>
          <a:bodyPr wrap="square" lIns="108000" tIns="144000" rIns="108000">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sp>
        <p:nvSpPr>
          <p:cNvPr id="45" name="Text Placeholder 3">
            <a:extLst>
              <a:ext uri="{FF2B5EF4-FFF2-40B4-BE49-F238E27FC236}">
                <a16:creationId xmlns:a16="http://schemas.microsoft.com/office/drawing/2014/main" id="{028A39DB-F1D6-A9B7-3CB3-3850A2941157}"/>
              </a:ext>
            </a:extLst>
          </p:cNvPr>
          <p:cNvSpPr>
            <a:spLocks noGrp="1"/>
          </p:cNvSpPr>
          <p:nvPr>
            <p:ph type="body" sz="half" idx="20" hasCustomPrompt="1"/>
          </p:nvPr>
        </p:nvSpPr>
        <p:spPr>
          <a:xfrm>
            <a:off x="4261645"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46" name="Text Placeholder 18">
            <a:extLst>
              <a:ext uri="{FF2B5EF4-FFF2-40B4-BE49-F238E27FC236}">
                <a16:creationId xmlns:a16="http://schemas.microsoft.com/office/drawing/2014/main" id="{37BB1E9C-5F20-F3BF-527E-58ADBCFC62A9}"/>
              </a:ext>
            </a:extLst>
          </p:cNvPr>
          <p:cNvSpPr>
            <a:spLocks noGrp="1"/>
          </p:cNvSpPr>
          <p:nvPr>
            <p:ph type="body" sz="quarter" idx="21" hasCustomPrompt="1"/>
          </p:nvPr>
        </p:nvSpPr>
        <p:spPr>
          <a:xfrm>
            <a:off x="4261645"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sp>
        <p:nvSpPr>
          <p:cNvPr id="47" name="Text Placeholder 3">
            <a:extLst>
              <a:ext uri="{FF2B5EF4-FFF2-40B4-BE49-F238E27FC236}">
                <a16:creationId xmlns:a16="http://schemas.microsoft.com/office/drawing/2014/main" id="{A12030D6-BDE0-200F-AA00-2FAC0023229B}"/>
              </a:ext>
            </a:extLst>
          </p:cNvPr>
          <p:cNvSpPr>
            <a:spLocks noGrp="1"/>
          </p:cNvSpPr>
          <p:nvPr>
            <p:ph type="body" sz="half" idx="22" hasCustomPrompt="1"/>
          </p:nvPr>
        </p:nvSpPr>
        <p:spPr>
          <a:xfrm>
            <a:off x="8066094" y="4425476"/>
            <a:ext cx="3668706" cy="1559398"/>
          </a:xfrm>
          <a:prstGeom prst="rect">
            <a:avLst/>
          </a:prstGeom>
          <a:noFill/>
        </p:spPr>
        <p:txBody>
          <a:bodyPr lIns="108000" tIns="180000" rIns="108000" anchor="t"/>
          <a:lstStyle>
            <a:lvl1pPr marL="0" indent="0" algn="ctr">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a:t>
            </a:r>
          </a:p>
        </p:txBody>
      </p:sp>
      <p:sp>
        <p:nvSpPr>
          <p:cNvPr id="48" name="Text Placeholder 18">
            <a:extLst>
              <a:ext uri="{FF2B5EF4-FFF2-40B4-BE49-F238E27FC236}">
                <a16:creationId xmlns:a16="http://schemas.microsoft.com/office/drawing/2014/main" id="{D054DC0E-5E39-9D87-7E5F-E276AD03DF88}"/>
              </a:ext>
            </a:extLst>
          </p:cNvPr>
          <p:cNvSpPr>
            <a:spLocks noGrp="1"/>
          </p:cNvSpPr>
          <p:nvPr>
            <p:ph type="body" sz="quarter" idx="23" hasCustomPrompt="1"/>
          </p:nvPr>
        </p:nvSpPr>
        <p:spPr>
          <a:xfrm>
            <a:off x="8066094" y="3562350"/>
            <a:ext cx="3668706" cy="826991"/>
          </a:xfrm>
        </p:spPr>
        <p:txBody>
          <a:bodyPr lIns="108000" tIns="36000" rIns="108000" bIns="72000" anchor="b" anchorCtr="0"/>
          <a:lstStyle>
            <a:lvl1pPr marL="0" indent="0" algn="ctr">
              <a:spcBef>
                <a:spcPts val="0"/>
              </a:spcBef>
              <a:buNone/>
              <a:defRPr sz="2400" b="1">
                <a:solidFill>
                  <a:schemeClr val="bg1"/>
                </a:solidFill>
              </a:defRPr>
            </a:lvl1pPr>
          </a:lstStyle>
          <a:p>
            <a:pPr lvl="0"/>
            <a:r>
              <a:rPr lang="en-US"/>
              <a:t>Title here. Keep text short and within box.</a:t>
            </a:r>
          </a:p>
        </p:txBody>
      </p:sp>
      <p:graphicFrame>
        <p:nvGraphicFramePr>
          <p:cNvPr id="19" name="Object 18" hidden="1">
            <a:extLst>
              <a:ext uri="{FF2B5EF4-FFF2-40B4-BE49-F238E27FC236}">
                <a16:creationId xmlns:a16="http://schemas.microsoft.com/office/drawing/2014/main" id="{66561831-7640-8066-6C24-4B994BEA8DD0}"/>
              </a:ext>
            </a:extLst>
          </p:cNvPr>
          <p:cNvGraphicFramePr>
            <a:graphicFrameLocks noChangeAspect="1"/>
          </p:cNvGraphicFramePr>
          <p:nvPr userDrawn="1">
            <p:custDataLst>
              <p:tags r:id="rId4"/>
            </p:custDataLst>
            <p:extLst>
              <p:ext uri="{D42A27DB-BD31-4B8C-83A1-F6EECF244321}">
                <p14:modId xmlns:p14="http://schemas.microsoft.com/office/powerpoint/2010/main" val="3611941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4" name="think-cell Slide" r:id="rId8" imgW="306" imgH="306" progId="TCLayout.ActiveDocument.1">
                  <p:embed/>
                </p:oleObj>
              </mc:Choice>
              <mc:Fallback>
                <p:oleObj name="think-cell Slide" r:id="rId8" imgW="306" imgH="306" progId="TCLayout.ActiveDocument.1">
                  <p:embed/>
                  <p:pic>
                    <p:nvPicPr>
                      <p:cNvPr id="19" name="Object 18" hidden="1">
                        <a:extLst>
                          <a:ext uri="{FF2B5EF4-FFF2-40B4-BE49-F238E27FC236}">
                            <a16:creationId xmlns:a16="http://schemas.microsoft.com/office/drawing/2014/main" id="{66561831-7640-8066-6C24-4B994BEA8D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098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amp; Text 5">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E389992-2A65-06B3-92CF-0CD1CC8B3DC2}"/>
              </a:ext>
            </a:extLst>
          </p:cNvPr>
          <p:cNvGraphicFramePr>
            <a:graphicFrameLocks noChangeAspect="1"/>
          </p:cNvGraphicFramePr>
          <p:nvPr>
            <p:custDataLst>
              <p:tags r:id="rId3"/>
            </p:custDataLst>
            <p:extLst>
              <p:ext uri="{D42A27DB-BD31-4B8C-83A1-F6EECF244321}">
                <p14:modId xmlns:p14="http://schemas.microsoft.com/office/powerpoint/2010/main" val="290353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7"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3E389992-2A65-06B3-92CF-0CD1CC8B3DC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Freeform: Shape 19">
            <a:extLst>
              <a:ext uri="{FF2B5EF4-FFF2-40B4-BE49-F238E27FC236}">
                <a16:creationId xmlns:a16="http://schemas.microsoft.com/office/drawing/2014/main" id="{AC31887D-14D6-D267-55DF-432D3D7D4514}"/>
              </a:ext>
            </a:extLst>
          </p:cNvPr>
          <p:cNvSpPr/>
          <p:nvPr userDrawn="1"/>
        </p:nvSpPr>
        <p:spPr>
          <a:xfrm>
            <a:off x="1" y="1204101"/>
            <a:ext cx="7666433" cy="5653901"/>
          </a:xfrm>
          <a:custGeom>
            <a:avLst/>
            <a:gdLst>
              <a:gd name="connsiteX0" fmla="*/ 6161940 w 7666433"/>
              <a:gd name="connsiteY0" fmla="*/ 2 h 5653901"/>
              <a:gd name="connsiteX1" fmla="*/ 6559159 w 7666433"/>
              <a:gd name="connsiteY1" fmla="*/ 322651 h 5653901"/>
              <a:gd name="connsiteX2" fmla="*/ 7666433 w 7666433"/>
              <a:gd name="connsiteY2" fmla="*/ 5653900 h 5653901"/>
              <a:gd name="connsiteX3" fmla="*/ 0 w 7666433"/>
              <a:gd name="connsiteY3" fmla="*/ 5653901 h 5653901"/>
              <a:gd name="connsiteX4" fmla="*/ 0 w 7666433"/>
              <a:gd name="connsiteY4" fmla="*/ 1271403 h 5653901"/>
              <a:gd name="connsiteX5" fmla="*/ 6080368 w 7666433"/>
              <a:gd name="connsiteY5" fmla="*/ 8541 h 5653901"/>
              <a:gd name="connsiteX6" fmla="*/ 6161940 w 7666433"/>
              <a:gd name="connsiteY6" fmla="*/ 2 h 565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6433" h="5653901">
                <a:moveTo>
                  <a:pt x="6161940" y="2"/>
                </a:moveTo>
                <a:cubicBezTo>
                  <a:pt x="6350274" y="-553"/>
                  <a:pt x="6519368" y="131066"/>
                  <a:pt x="6559159" y="322651"/>
                </a:cubicBezTo>
                <a:lnTo>
                  <a:pt x="7666433" y="5653900"/>
                </a:lnTo>
                <a:lnTo>
                  <a:pt x="0" y="5653901"/>
                </a:lnTo>
                <a:lnTo>
                  <a:pt x="0" y="1271403"/>
                </a:lnTo>
                <a:lnTo>
                  <a:pt x="6080368" y="8541"/>
                </a:lnTo>
                <a:cubicBezTo>
                  <a:pt x="6107737" y="2857"/>
                  <a:pt x="6135035" y="81"/>
                  <a:pt x="6161940" y="2"/>
                </a:cubicBezTo>
                <a:close/>
              </a:path>
            </a:pathLst>
          </a:custGeom>
          <a:solidFill>
            <a:srgbClr val="EBF5F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Picture Placeholder 15">
            <a:extLst>
              <a:ext uri="{FF2B5EF4-FFF2-40B4-BE49-F238E27FC236}">
                <a16:creationId xmlns:a16="http://schemas.microsoft.com/office/drawing/2014/main" id="{732E1B02-2CEA-55EA-F8ED-93EAEE2A61B4}"/>
              </a:ext>
            </a:extLst>
          </p:cNvPr>
          <p:cNvSpPr>
            <a:spLocks noGrp="1"/>
          </p:cNvSpPr>
          <p:nvPr>
            <p:ph type="pic" sz="quarter" idx="13"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2"/>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sp>
        <p:nvSpPr>
          <p:cNvPr id="17" name="Text Placeholder 3">
            <a:extLst>
              <a:ext uri="{FF2B5EF4-FFF2-40B4-BE49-F238E27FC236}">
                <a16:creationId xmlns:a16="http://schemas.microsoft.com/office/drawing/2014/main" id="{979D08D4-6EED-7FD6-2357-F08D39E3D59D}"/>
              </a:ext>
            </a:extLst>
          </p:cNvPr>
          <p:cNvSpPr>
            <a:spLocks noGrp="1"/>
          </p:cNvSpPr>
          <p:nvPr>
            <p:ph type="body" sz="half" idx="2" hasCustomPrompt="1"/>
          </p:nvPr>
        </p:nvSpPr>
        <p:spPr>
          <a:xfrm>
            <a:off x="457200" y="3500438"/>
            <a:ext cx="6184899" cy="2592387"/>
          </a:xfrm>
          <a:prstGeom prst="rect">
            <a:avLst/>
          </a:prstGeom>
          <a:noFill/>
        </p:spPr>
        <p:txBody>
          <a:bodyPr lIns="180000"/>
          <a:lstStyle>
            <a:lvl1pPr marL="0" indent="0">
              <a:spcBef>
                <a:spcPts val="0"/>
              </a:spcBef>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8" name="Text Placeholder 18">
            <a:extLst>
              <a:ext uri="{FF2B5EF4-FFF2-40B4-BE49-F238E27FC236}">
                <a16:creationId xmlns:a16="http://schemas.microsoft.com/office/drawing/2014/main" id="{EE613B11-FFB9-80CE-CBF8-F8C8312C787D}"/>
              </a:ext>
            </a:extLst>
          </p:cNvPr>
          <p:cNvSpPr>
            <a:spLocks noGrp="1"/>
          </p:cNvSpPr>
          <p:nvPr>
            <p:ph type="body" sz="quarter" idx="19" hasCustomPrompt="1"/>
          </p:nvPr>
        </p:nvSpPr>
        <p:spPr>
          <a:xfrm>
            <a:off x="457200" y="2576605"/>
            <a:ext cx="6184899" cy="923833"/>
          </a:xfrm>
        </p:spPr>
        <p:txBody>
          <a:bodyPr lIns="180000" rIns="72000" anchor="ctr"/>
          <a:lstStyle>
            <a:lvl1pPr marL="0" indent="0">
              <a:spcBef>
                <a:spcPts val="0"/>
              </a:spcBef>
              <a:buNone/>
              <a:defRPr sz="2400" b="1">
                <a:solidFill>
                  <a:schemeClr val="tx2"/>
                </a:solidFill>
              </a:defRPr>
            </a:lvl1pPr>
          </a:lstStyle>
          <a:p>
            <a:pPr lvl="0"/>
            <a:r>
              <a:rPr lang="en-US"/>
              <a:t>Title goes here. Keep text short and within box.</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12F32C9-4D9B-42B5-9D38-1055D00812D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a:xfrm>
            <a:off x="457200" y="358160"/>
            <a:ext cx="6094197" cy="657840"/>
          </a:xfrm>
        </p:spPr>
        <p:txBody>
          <a:bodyPr vert="horz"/>
          <a:lstStyle/>
          <a:p>
            <a:r>
              <a:rPr lang="en-US"/>
              <a:t>Click to edit Master title style</a:t>
            </a:r>
          </a:p>
        </p:txBody>
      </p:sp>
      <p:graphicFrame>
        <p:nvGraphicFramePr>
          <p:cNvPr id="11" name="Object 10" hidden="1">
            <a:extLst>
              <a:ext uri="{FF2B5EF4-FFF2-40B4-BE49-F238E27FC236}">
                <a16:creationId xmlns:a16="http://schemas.microsoft.com/office/drawing/2014/main" id="{D31CC719-9BB4-23F1-A794-82D98D3B1038}"/>
              </a:ext>
            </a:extLst>
          </p:cNvPr>
          <p:cNvGraphicFramePr>
            <a:graphicFrameLocks noChangeAspect="1"/>
          </p:cNvGraphicFramePr>
          <p:nvPr userDrawn="1">
            <p:custDataLst>
              <p:tags r:id="rId4"/>
            </p:custDataLst>
            <p:extLst>
              <p:ext uri="{D42A27DB-BD31-4B8C-83A1-F6EECF244321}">
                <p14:modId xmlns:p14="http://schemas.microsoft.com/office/powerpoint/2010/main" val="2416654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8"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D31CC719-9BB4-23F1-A794-82D98D3B103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81273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With Image)" preserve="1">
  <p:cSld name="Title (With Image)">
    <p:spTree>
      <p:nvGrpSpPr>
        <p:cNvPr id="1" name="Shape 9"/>
        <p:cNvGrpSpPr/>
        <p:nvPr/>
      </p:nvGrpSpPr>
      <p:grpSpPr>
        <a:xfrm>
          <a:off x="0" y="0"/>
          <a:ext cx="0" cy="0"/>
          <a:chOff x="0" y="0"/>
          <a:chExt cx="0" cy="0"/>
        </a:xfrm>
      </p:grpSpPr>
      <p:sp>
        <p:nvSpPr>
          <p:cNvPr id="5" name="Google Shape;79;p20">
            <a:extLst>
              <a:ext uri="{FF2B5EF4-FFF2-40B4-BE49-F238E27FC236}">
                <a16:creationId xmlns:a16="http://schemas.microsoft.com/office/drawing/2014/main" id="{5C8A4736-A642-364E-A69B-7AB2A1063DBB}"/>
              </a:ext>
            </a:extLst>
          </p:cNvPr>
          <p:cNvSpPr/>
          <p:nvPr/>
        </p:nvSpPr>
        <p:spPr>
          <a:xfrm>
            <a:off x="-91856" y="-46333"/>
            <a:ext cx="12373389" cy="6904333"/>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80;p20">
            <a:extLst>
              <a:ext uri="{FF2B5EF4-FFF2-40B4-BE49-F238E27FC236}">
                <a16:creationId xmlns:a16="http://schemas.microsoft.com/office/drawing/2014/main" id="{FE3E9AD3-6913-914D-9992-EB0BF1028A9D}"/>
              </a:ext>
            </a:extLst>
          </p:cNvPr>
          <p:cNvPicPr preferRelativeResize="0"/>
          <p:nvPr/>
        </p:nvPicPr>
        <p:blipFill>
          <a:blip r:embed="rId2">
            <a:alphaModFix/>
          </a:blip>
          <a:stretch>
            <a:fillRect/>
          </a:stretch>
        </p:blipFill>
        <p:spPr>
          <a:xfrm>
            <a:off x="415600" y="326633"/>
            <a:ext cx="1754400" cy="714467"/>
          </a:xfrm>
          <a:prstGeom prst="rect">
            <a:avLst/>
          </a:prstGeom>
          <a:noFill/>
          <a:ln>
            <a:noFill/>
          </a:ln>
        </p:spPr>
      </p:pic>
      <p:sp>
        <p:nvSpPr>
          <p:cNvPr id="24" name="Google Shape;10;p2">
            <a:extLst>
              <a:ext uri="{FF2B5EF4-FFF2-40B4-BE49-F238E27FC236}">
                <a16:creationId xmlns:a16="http://schemas.microsoft.com/office/drawing/2014/main" id="{E1F08B1F-FBA5-3F44-A2C3-0C902DA34E27}"/>
              </a:ext>
            </a:extLst>
          </p:cNvPr>
          <p:cNvSpPr txBox="1">
            <a:spLocks noGrp="1"/>
          </p:cNvSpPr>
          <p:nvPr>
            <p:ph type="title" hasCustomPrompt="1"/>
          </p:nvPr>
        </p:nvSpPr>
        <p:spPr>
          <a:xfrm>
            <a:off x="415601" y="2470033"/>
            <a:ext cx="4482403" cy="1364000"/>
          </a:xfrm>
          <a:prstGeom prst="rect">
            <a:avLst/>
          </a:prstGeom>
        </p:spPr>
        <p:txBody>
          <a:bodyPr spcFirstLastPara="1" wrap="square" lIns="0" tIns="0" rIns="91425" bIns="0" anchor="ctr" anchorCtr="0">
            <a:noAutofit/>
          </a:bodyPr>
          <a:lstStyle>
            <a:lvl1pPr marL="0" marR="0" lvl="0" indent="0" algn="l" rtl="0">
              <a:lnSpc>
                <a:spcPct val="85000"/>
              </a:lnSpc>
              <a:spcBef>
                <a:spcPts val="0"/>
              </a:spcBef>
              <a:spcAft>
                <a:spcPts val="0"/>
              </a:spcAft>
              <a:buNone/>
              <a:defRPr sz="5333" b="0">
                <a:solidFill>
                  <a:schemeClr val="bg2"/>
                </a:solidFill>
                <a:latin typeface="Roboto Black"/>
                <a:ea typeface="Roboto Black"/>
                <a:cs typeface="Roboto Black"/>
                <a:sym typeface="Roboto Black"/>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Title (Roboto, black, 40)</a:t>
            </a:r>
            <a:endParaRPr/>
          </a:p>
        </p:txBody>
      </p:sp>
      <p:sp>
        <p:nvSpPr>
          <p:cNvPr id="25" name="Google Shape;11;p2">
            <a:extLst>
              <a:ext uri="{FF2B5EF4-FFF2-40B4-BE49-F238E27FC236}">
                <a16:creationId xmlns:a16="http://schemas.microsoft.com/office/drawing/2014/main" id="{6256028C-AE91-AC43-8E46-42368CF8BAF9}"/>
              </a:ext>
            </a:extLst>
          </p:cNvPr>
          <p:cNvSpPr txBox="1">
            <a:spLocks noGrp="1"/>
          </p:cNvSpPr>
          <p:nvPr>
            <p:ph type="subTitle" idx="1" hasCustomPrompt="1"/>
          </p:nvPr>
        </p:nvSpPr>
        <p:spPr>
          <a:xfrm>
            <a:off x="415600" y="4037233"/>
            <a:ext cx="4453736" cy="328400"/>
          </a:xfrm>
          <a:prstGeom prst="rect">
            <a:avLst/>
          </a:prstGeom>
        </p:spPr>
        <p:txBody>
          <a:bodyPr spcFirstLastPara="1" wrap="square" lIns="0" tIns="0" rIns="0" bIns="0" anchor="ctr" anchorCtr="0">
            <a:noAutofit/>
          </a:bodyPr>
          <a:lstStyle>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2667" b="1" i="0" u="none" strike="noStrike" smtClean="0">
                <a:solidFill>
                  <a:schemeClr val="bg1"/>
                </a:solidFill>
                <a:effectLst/>
                <a:latin typeface="Roboto Black" panose="02000000000000000000" pitchFamily="2" charset="0"/>
                <a:ea typeface="Roboto Black" panose="02000000000000000000" pitchFamily="2" charset="0"/>
                <a:cs typeface="Roboto Black" panose="02000000000000000000" pitchFamily="2" charset="0"/>
              </a:defRPr>
            </a:lvl1pPr>
            <a:lvl2pPr lvl="1">
              <a:spcBef>
                <a:spcPts val="0"/>
              </a:spcBef>
              <a:spcAft>
                <a:spcPts val="0"/>
              </a:spcAft>
              <a:buSzPts val="1100"/>
              <a:buNone/>
              <a:defRPr/>
            </a:lvl2pPr>
            <a:lvl3pPr lvl="2">
              <a:spcBef>
                <a:spcPts val="2133"/>
              </a:spcBef>
              <a:spcAft>
                <a:spcPts val="0"/>
              </a:spcAft>
              <a:buSzPts val="900"/>
              <a:buNone/>
              <a:defRPr/>
            </a:lvl3pPr>
            <a:lvl4pPr lvl="3">
              <a:spcBef>
                <a:spcPts val="2133"/>
              </a:spcBef>
              <a:spcAft>
                <a:spcPts val="0"/>
              </a:spcAft>
              <a:buSzPts val="900"/>
              <a:buNone/>
              <a:defRPr/>
            </a:lvl4pPr>
            <a:lvl5pPr lvl="4">
              <a:spcBef>
                <a:spcPts val="2133"/>
              </a:spcBef>
              <a:spcAft>
                <a:spcPts val="0"/>
              </a:spcAft>
              <a:buSzPts val="900"/>
              <a:buNone/>
              <a:defRPr/>
            </a:lvl5pPr>
            <a:lvl6pPr lvl="5">
              <a:spcBef>
                <a:spcPts val="2133"/>
              </a:spcBef>
              <a:spcAft>
                <a:spcPts val="0"/>
              </a:spcAft>
              <a:buSzPts val="900"/>
              <a:buNone/>
              <a:defRPr/>
            </a:lvl6pPr>
            <a:lvl7pPr lvl="6">
              <a:spcBef>
                <a:spcPts val="2133"/>
              </a:spcBef>
              <a:spcAft>
                <a:spcPts val="0"/>
              </a:spcAft>
              <a:buSzPts val="900"/>
              <a:buNone/>
              <a:defRPr/>
            </a:lvl7pPr>
            <a:lvl8pPr lvl="7">
              <a:spcBef>
                <a:spcPts val="2133"/>
              </a:spcBef>
              <a:spcAft>
                <a:spcPts val="0"/>
              </a:spcAft>
              <a:buSzPts val="900"/>
              <a:buNone/>
              <a:defRPr/>
            </a:lvl8pPr>
            <a:lvl9pPr lvl="8">
              <a:spcBef>
                <a:spcPts val="2133"/>
              </a:spcBef>
              <a:spcAft>
                <a:spcPts val="2133"/>
              </a:spcAft>
              <a:buSzPts val="900"/>
              <a:buNone/>
              <a:defRPr/>
            </a:lvl9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2667" b="1" i="0" u="none" strike="noStrike" kern="0" cap="none" spc="0" normalizeH="0" baseline="0" noProof="0">
                <a:ln>
                  <a:noFill/>
                </a:ln>
                <a:solidFill>
                  <a:srgbClr val="75B6D4"/>
                </a:solidFill>
                <a:effectLst/>
                <a:uLnTx/>
                <a:uFillTx/>
                <a:latin typeface="Roboto Black"/>
                <a:ea typeface="Roboto Black"/>
                <a:sym typeface="Roboto Black"/>
              </a:rPr>
              <a:t>Subtitle (Roboto, bold, 20)</a:t>
            </a:r>
            <a:endParaRPr kumimoji="0" lang="en-US" sz="2667" b="0" i="0" u="none" strike="noStrike" kern="0" cap="none" spc="0" normalizeH="0" baseline="0" noProof="0">
              <a:ln>
                <a:noFill/>
              </a:ln>
              <a:solidFill>
                <a:srgbClr val="75B6D4"/>
              </a:solidFill>
              <a:effectLst/>
              <a:uLnTx/>
              <a:uFillTx/>
              <a:latin typeface="Roboto Black"/>
              <a:ea typeface="Roboto Black"/>
              <a:sym typeface="Roboto Black"/>
            </a:endParaRPr>
          </a:p>
        </p:txBody>
      </p:sp>
      <p:sp>
        <p:nvSpPr>
          <p:cNvPr id="4" name="Text Placeholder 3">
            <a:extLst>
              <a:ext uri="{FF2B5EF4-FFF2-40B4-BE49-F238E27FC236}">
                <a16:creationId xmlns:a16="http://schemas.microsoft.com/office/drawing/2014/main" id="{62CABE22-EDF6-9147-89F5-ED4D2AB3A2B5}"/>
              </a:ext>
            </a:extLst>
          </p:cNvPr>
          <p:cNvSpPr>
            <a:spLocks noGrp="1"/>
          </p:cNvSpPr>
          <p:nvPr>
            <p:ph type="body" sz="quarter" idx="10" hasCustomPrompt="1"/>
          </p:nvPr>
        </p:nvSpPr>
        <p:spPr>
          <a:xfrm>
            <a:off x="415601" y="4485756"/>
            <a:ext cx="3699116" cy="249661"/>
          </a:xfrm>
        </p:spPr>
        <p:txBody>
          <a:bodyPr anchor="ct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sz="2133" b="0" i="0">
                <a:solidFill>
                  <a:schemeClr val="bg2"/>
                </a:solidFill>
                <a:latin typeface="Roboto" panose="02000000000000000000" pitchFamily="2" charset="0"/>
                <a:ea typeface="Roboto" panose="02000000000000000000" pitchFamily="2" charset="0"/>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2133" b="0" i="0" u="none" strike="noStrike" kern="0" cap="none" spc="0" normalizeH="0" baseline="0" noProof="0">
                <a:ln>
                  <a:noFill/>
                </a:ln>
                <a:solidFill>
                  <a:srgbClr val="FFFFFF"/>
                </a:solidFill>
                <a:effectLst/>
                <a:uLnTx/>
                <a:uFillTx/>
                <a:latin typeface="Roboto"/>
                <a:ea typeface="Roboto"/>
                <a:sym typeface="Roboto Black"/>
              </a:rPr>
              <a:t>Date (Roboto, regular, 16)</a:t>
            </a:r>
          </a:p>
        </p:txBody>
      </p:sp>
      <p:sp>
        <p:nvSpPr>
          <p:cNvPr id="3" name="Picture Placeholder 2">
            <a:extLst>
              <a:ext uri="{FF2B5EF4-FFF2-40B4-BE49-F238E27FC236}">
                <a16:creationId xmlns:a16="http://schemas.microsoft.com/office/drawing/2014/main" id="{C74BE36B-50E0-AA49-B971-64DDB6026BBB}"/>
              </a:ext>
            </a:extLst>
          </p:cNvPr>
          <p:cNvSpPr>
            <a:spLocks noGrp="1"/>
          </p:cNvSpPr>
          <p:nvPr>
            <p:ph type="pic" sz="quarter" idx="11"/>
          </p:nvPr>
        </p:nvSpPr>
        <p:spPr>
          <a:xfrm>
            <a:off x="5458884" y="-46566"/>
            <a:ext cx="6822016" cy="6904567"/>
          </a:xfrm>
        </p:spPr>
        <p:txBody>
          <a:bodyPr/>
          <a:lstStyle>
            <a:lvl1pPr marL="0" indent="0">
              <a:lnSpc>
                <a:spcPct val="100000"/>
              </a:lnSpc>
              <a:buNone/>
              <a:defRPr/>
            </a:lvl1pPr>
          </a:lstStyle>
          <a:p>
            <a:r>
              <a:rPr lang="en-US"/>
              <a:t>Click icon to add picture</a:t>
            </a:r>
          </a:p>
        </p:txBody>
      </p:sp>
      <p:sp>
        <p:nvSpPr>
          <p:cNvPr id="9" name="Google Shape;81;p20">
            <a:extLst>
              <a:ext uri="{FF2B5EF4-FFF2-40B4-BE49-F238E27FC236}">
                <a16:creationId xmlns:a16="http://schemas.microsoft.com/office/drawing/2014/main" id="{8BE13E46-7EE6-A34A-A5CE-9914B2CF4265}"/>
              </a:ext>
            </a:extLst>
          </p:cNvPr>
          <p:cNvSpPr/>
          <p:nvPr/>
        </p:nvSpPr>
        <p:spPr>
          <a:xfrm>
            <a:off x="415600" y="-46333"/>
            <a:ext cx="1790800" cy="17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2694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amp; Text 6">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0348854-2F0C-31C1-37C5-E164C336A1A3}"/>
              </a:ext>
            </a:extLst>
          </p:cNvPr>
          <p:cNvGraphicFramePr>
            <a:graphicFrameLocks noChangeAspect="1"/>
          </p:cNvGraphicFramePr>
          <p:nvPr>
            <p:custDataLst>
              <p:tags r:id="rId3"/>
            </p:custDataLst>
            <p:extLst>
              <p:ext uri="{D42A27DB-BD31-4B8C-83A1-F6EECF244321}">
                <p14:modId xmlns:p14="http://schemas.microsoft.com/office/powerpoint/2010/main" val="270707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11"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90348854-2F0C-31C1-37C5-E164C336A1A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6" name="Text Placeholder 25">
            <a:extLst>
              <a:ext uri="{FF2B5EF4-FFF2-40B4-BE49-F238E27FC236}">
                <a16:creationId xmlns:a16="http://schemas.microsoft.com/office/drawing/2014/main" id="{816B9B4D-DFFB-C773-686C-E92AACF0201A}"/>
              </a:ext>
            </a:extLst>
          </p:cNvPr>
          <p:cNvSpPr>
            <a:spLocks noGrp="1"/>
          </p:cNvSpPr>
          <p:nvPr>
            <p:ph type="body" sz="half" idx="2" hasCustomPrompt="1"/>
          </p:nvPr>
        </p:nvSpPr>
        <p:spPr>
          <a:xfrm>
            <a:off x="6302479" y="2486641"/>
            <a:ext cx="5409452" cy="3606184"/>
          </a:xfrm>
          <a:prstGeom prst="rect">
            <a:avLst/>
          </a:prstGeom>
          <a:noFill/>
          <a:effectLst>
            <a:outerShdw blurRad="127000" sx="102000" sy="102000" algn="ctr" rotWithShape="0">
              <a:prstClr val="black">
                <a:alpha val="10000"/>
              </a:prstClr>
            </a:outerShdw>
          </a:effectLst>
        </p:spPr>
        <p:txBody>
          <a:bodyPr vert="horz" lIns="180000" tIns="180000" rIns="180000" bIns="180000" rtlCol="0" anchor="ctr">
            <a:noAutofit/>
          </a:bodyPr>
          <a:lstStyle>
            <a:lvl1pPr marL="342900" indent="-342900">
              <a:spcBef>
                <a:spcPts val="1000"/>
              </a:spcBef>
              <a:buFont typeface="Arial" panose="020B0604020202020204" pitchFamily="34" charset="0"/>
              <a:buChar char="•"/>
              <a:defRPr lang="en-US" sz="2200" dirty="0"/>
            </a:lvl1pPr>
          </a:lstStyle>
          <a:p>
            <a:pPr lvl="0"/>
            <a:r>
              <a:rPr lang="en-US"/>
              <a:t>Add paragraph text here. Increase or decrease font size as needed. Use bolded text and color to highlight key information.</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AC0BCBC8-7D7D-4E48-B7C2-33E780D82FC8}"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7" name="Text Placeholder 4">
            <a:extLst>
              <a:ext uri="{FF2B5EF4-FFF2-40B4-BE49-F238E27FC236}">
                <a16:creationId xmlns:a16="http://schemas.microsoft.com/office/drawing/2014/main" id="{6F874A90-744C-CDF2-C205-106042DFCA36}"/>
              </a:ext>
            </a:extLst>
          </p:cNvPr>
          <p:cNvSpPr>
            <a:spLocks noGrp="1"/>
          </p:cNvSpPr>
          <p:nvPr>
            <p:ph type="body" sz="quarter" idx="3" hasCustomPrompt="1"/>
          </p:nvPr>
        </p:nvSpPr>
        <p:spPr>
          <a:xfrm>
            <a:off x="6302479" y="1447800"/>
            <a:ext cx="5409452" cy="1038840"/>
          </a:xfrm>
          <a:noFill/>
          <a:effectLst>
            <a:outerShdw blurRad="127000" sx="102000" sy="102000" algn="ctr" rotWithShape="0">
              <a:prstClr val="black">
                <a:alpha val="10000"/>
              </a:prstClr>
            </a:outerShdw>
          </a:effectLst>
        </p:spPr>
        <p:txBody>
          <a:bodyPr lIns="180000" tIns="180000" rIns="180000" bIns="180000" anchor="ctr"/>
          <a:lstStyle>
            <a:lvl1pPr marL="0" indent="0">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 Keep text short and stay within the text box.</a:t>
            </a:r>
          </a:p>
        </p:txBody>
      </p:sp>
      <p:sp>
        <p:nvSpPr>
          <p:cNvPr id="14" name="Picture Placeholder 26">
            <a:extLst>
              <a:ext uri="{FF2B5EF4-FFF2-40B4-BE49-F238E27FC236}">
                <a16:creationId xmlns:a16="http://schemas.microsoft.com/office/drawing/2014/main" id="{2CE2C2EC-53D8-4B23-90FD-855753B499E7}"/>
              </a:ext>
            </a:extLst>
          </p:cNvPr>
          <p:cNvSpPr>
            <a:spLocks noGrp="1"/>
          </p:cNvSpPr>
          <p:nvPr>
            <p:ph type="pic" sz="quarter" idx="13" hasCustomPrompt="1"/>
          </p:nvPr>
        </p:nvSpPr>
        <p:spPr>
          <a:xfrm>
            <a:off x="468466" y="457199"/>
            <a:ext cx="5622453" cy="5622447"/>
          </a:xfrm>
          <a:prstGeom prst="roundRect">
            <a:avLst>
              <a:gd name="adj" fmla="val 10047"/>
            </a:avLst>
          </a:prstGeom>
          <a:solidFill>
            <a:schemeClr val="bg2"/>
          </a:solidFill>
        </p:spPr>
        <p:txBody>
          <a:bodyPr wrap="square" lIns="108000" tIns="144000" rIns="108000" bIns="1800000" anchor="ctr">
            <a:noAutofit/>
          </a:bodyPr>
          <a:lstStyle>
            <a:lvl1pPr marL="0" indent="0" algn="ctr">
              <a:spcBef>
                <a:spcPts val="0"/>
              </a:spcBef>
              <a:buNone/>
              <a:defRPr lang="en-GB" dirty="0"/>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on the icon to add an image. </a:t>
            </a:r>
          </a:p>
        </p:txBody>
      </p:sp>
      <p:graphicFrame>
        <p:nvGraphicFramePr>
          <p:cNvPr id="10" name="Object 9">
            <a:extLst>
              <a:ext uri="{FF2B5EF4-FFF2-40B4-BE49-F238E27FC236}">
                <a16:creationId xmlns:a16="http://schemas.microsoft.com/office/drawing/2014/main" id="{ABD558EC-1B8C-F219-C317-3CAFC6D20AD9}"/>
              </a:ext>
            </a:extLst>
          </p:cNvPr>
          <p:cNvGraphicFramePr>
            <a:graphicFrameLocks noChangeAspect="1"/>
          </p:cNvGraphicFramePr>
          <p:nvPr userDrawn="1">
            <p:custDataLst>
              <p:tags r:id="rId4"/>
            </p:custDataLst>
            <p:extLst>
              <p:ext uri="{D42A27DB-BD31-4B8C-83A1-F6EECF244321}">
                <p14:modId xmlns:p14="http://schemas.microsoft.com/office/powerpoint/2010/main" val="849929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12" name="think-cell Slide" r:id="rId8" imgW="306" imgH="306" progId="TCLayout.ActiveDocument.1">
                  <p:embed/>
                </p:oleObj>
              </mc:Choice>
              <mc:Fallback>
                <p:oleObj name="think-cell Slide" r:id="rId8" imgW="306" imgH="306" progId="TCLayout.ActiveDocument.1">
                  <p:embed/>
                  <p:pic>
                    <p:nvPicPr>
                      <p:cNvPr id="10" name="Object 9">
                        <a:extLst>
                          <a:ext uri="{FF2B5EF4-FFF2-40B4-BE49-F238E27FC236}">
                            <a16:creationId xmlns:a16="http://schemas.microsoft.com/office/drawing/2014/main" id="{ABD558EC-1B8C-F219-C317-3CAFC6D20AD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C91567-2BE7-B5D7-7543-2B6F95381680}"/>
              </a:ext>
            </a:extLst>
          </p:cNvPr>
          <p:cNvSpPr>
            <a:spLocks noGrp="1"/>
          </p:cNvSpPr>
          <p:nvPr>
            <p:ph type="title"/>
          </p:nvPr>
        </p:nvSpPr>
        <p:spPr>
          <a:xfrm>
            <a:off x="6302479" y="383560"/>
            <a:ext cx="5432320" cy="1064240"/>
          </a:xfrm>
        </p:spPr>
        <p:txBody>
          <a:bodyPr lIns="180000" anchor="t" anchorCtr="0"/>
          <a:lstStyle/>
          <a:p>
            <a:r>
              <a:rPr lang="en-US"/>
              <a:t>Click to edit Master title style</a:t>
            </a:r>
          </a:p>
        </p:txBody>
      </p:sp>
    </p:spTree>
    <p:custDataLst>
      <p:tags r:id="rId2"/>
    </p:custDataLst>
    <p:extLst>
      <p:ext uri="{BB962C8B-B14F-4D97-AF65-F5344CB8AC3E}">
        <p14:creationId xmlns:p14="http://schemas.microsoft.com/office/powerpoint/2010/main" val="1408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am Slide ">
    <p:bg>
      <p:bgPr>
        <a:solidFill>
          <a:schemeClr val="bg1"/>
        </a:solidFill>
        <a:effectLst/>
      </p:bgPr>
    </p:bg>
    <p:spTree>
      <p:nvGrpSpPr>
        <p:cNvPr id="1" name=""/>
        <p:cNvGrpSpPr/>
        <p:nvPr/>
      </p:nvGrpSpPr>
      <p:grpSpPr>
        <a:xfrm>
          <a:off x="0" y="0"/>
          <a:ext cx="0" cy="0"/>
          <a:chOff x="0" y="0"/>
          <a:chExt cx="0" cy="0"/>
        </a:xfrm>
      </p:grpSpPr>
      <p:graphicFrame>
        <p:nvGraphicFramePr>
          <p:cNvPr id="24" name="Object 23" hidden="1">
            <a:extLst>
              <a:ext uri="{FF2B5EF4-FFF2-40B4-BE49-F238E27FC236}">
                <a16:creationId xmlns:a16="http://schemas.microsoft.com/office/drawing/2014/main" id="{FA89FF45-C56C-9D97-B76A-7E34E1A214D4}"/>
              </a:ext>
            </a:extLst>
          </p:cNvPr>
          <p:cNvGraphicFramePr>
            <a:graphicFrameLocks noChangeAspect="1"/>
          </p:cNvGraphicFramePr>
          <p:nvPr>
            <p:custDataLst>
              <p:tags r:id="rId3"/>
            </p:custDataLst>
            <p:extLst>
              <p:ext uri="{D42A27DB-BD31-4B8C-83A1-F6EECF244321}">
                <p14:modId xmlns:p14="http://schemas.microsoft.com/office/powerpoint/2010/main" val="1557564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5" name="think-cell Slide" r:id="rId6" imgW="306" imgH="306" progId="TCLayout.ActiveDocument.1">
                  <p:embed/>
                </p:oleObj>
              </mc:Choice>
              <mc:Fallback>
                <p:oleObj name="think-cell Slide" r:id="rId6" imgW="306" imgH="306" progId="TCLayout.ActiveDocument.1">
                  <p:embed/>
                  <p:pic>
                    <p:nvPicPr>
                      <p:cNvPr id="24" name="Object 23" hidden="1">
                        <a:extLst>
                          <a:ext uri="{FF2B5EF4-FFF2-40B4-BE49-F238E27FC236}">
                            <a16:creationId xmlns:a16="http://schemas.microsoft.com/office/drawing/2014/main" id="{FA89FF45-C56C-9D97-B76A-7E34E1A214D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0" name="Picture Placeholder 39">
            <a:extLst>
              <a:ext uri="{FF2B5EF4-FFF2-40B4-BE49-F238E27FC236}">
                <a16:creationId xmlns:a16="http://schemas.microsoft.com/office/drawing/2014/main" id="{92D8A1E7-7D41-5321-6DAC-6586316777DC}"/>
              </a:ext>
            </a:extLst>
          </p:cNvPr>
          <p:cNvSpPr>
            <a:spLocks noGrp="1"/>
          </p:cNvSpPr>
          <p:nvPr>
            <p:ph type="pic" sz="quarter" idx="16" hasCustomPrompt="1"/>
          </p:nvPr>
        </p:nvSpPr>
        <p:spPr>
          <a:xfrm>
            <a:off x="671503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1" name="Picture Placeholder 40">
            <a:extLst>
              <a:ext uri="{FF2B5EF4-FFF2-40B4-BE49-F238E27FC236}">
                <a16:creationId xmlns:a16="http://schemas.microsoft.com/office/drawing/2014/main" id="{04C0C1A7-346A-7E3C-6411-CA1A6E65EC07}"/>
              </a:ext>
            </a:extLst>
          </p:cNvPr>
          <p:cNvSpPr>
            <a:spLocks noGrp="1"/>
          </p:cNvSpPr>
          <p:nvPr>
            <p:ph type="pic" sz="quarter" idx="17" hasCustomPrompt="1"/>
          </p:nvPr>
        </p:nvSpPr>
        <p:spPr>
          <a:xfrm>
            <a:off x="9573120"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2" name="Picture Placeholder 41">
            <a:extLst>
              <a:ext uri="{FF2B5EF4-FFF2-40B4-BE49-F238E27FC236}">
                <a16:creationId xmlns:a16="http://schemas.microsoft.com/office/drawing/2014/main" id="{E5F28673-1085-F29F-C564-8AB4B6D82431}"/>
              </a:ext>
            </a:extLst>
          </p:cNvPr>
          <p:cNvSpPr>
            <a:spLocks noGrp="1"/>
          </p:cNvSpPr>
          <p:nvPr>
            <p:ph type="pic" sz="quarter" idx="18" hasCustomPrompt="1"/>
          </p:nvPr>
        </p:nvSpPr>
        <p:spPr>
          <a:xfrm>
            <a:off x="242791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3" name="Picture Placeholder 42">
            <a:extLst>
              <a:ext uri="{FF2B5EF4-FFF2-40B4-BE49-F238E27FC236}">
                <a16:creationId xmlns:a16="http://schemas.microsoft.com/office/drawing/2014/main" id="{381ACE06-CA42-0A4B-9DF0-5AF9B66278EE}"/>
              </a:ext>
            </a:extLst>
          </p:cNvPr>
          <p:cNvSpPr>
            <a:spLocks noGrp="1"/>
          </p:cNvSpPr>
          <p:nvPr>
            <p:ph type="pic" sz="quarter" idx="19" hasCustomPrompt="1"/>
          </p:nvPr>
        </p:nvSpPr>
        <p:spPr>
          <a:xfrm>
            <a:off x="528599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44" name="Picture Placeholder 43">
            <a:extLst>
              <a:ext uri="{FF2B5EF4-FFF2-40B4-BE49-F238E27FC236}">
                <a16:creationId xmlns:a16="http://schemas.microsoft.com/office/drawing/2014/main" id="{6AEB9971-9B73-4664-259C-0D399D032750}"/>
              </a:ext>
            </a:extLst>
          </p:cNvPr>
          <p:cNvSpPr>
            <a:spLocks noGrp="1"/>
          </p:cNvSpPr>
          <p:nvPr>
            <p:ph type="pic" sz="quarter" idx="20" hasCustomPrompt="1"/>
          </p:nvPr>
        </p:nvSpPr>
        <p:spPr>
          <a:xfrm>
            <a:off x="8144079" y="3705351"/>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34" name="Picture Placeholder 33">
            <a:extLst>
              <a:ext uri="{FF2B5EF4-FFF2-40B4-BE49-F238E27FC236}">
                <a16:creationId xmlns:a16="http://schemas.microsoft.com/office/drawing/2014/main" id="{3FECBFA8-B36A-EED1-3183-4CCF39FB3CFA}"/>
              </a:ext>
            </a:extLst>
          </p:cNvPr>
          <p:cNvSpPr>
            <a:spLocks noGrp="1"/>
          </p:cNvSpPr>
          <p:nvPr>
            <p:ph type="pic" sz="quarter" idx="15" hasCustomPrompt="1"/>
          </p:nvPr>
        </p:nvSpPr>
        <p:spPr>
          <a:xfrm>
            <a:off x="385695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29" name="Picture Placeholder 28">
            <a:extLst>
              <a:ext uri="{FF2B5EF4-FFF2-40B4-BE49-F238E27FC236}">
                <a16:creationId xmlns:a16="http://schemas.microsoft.com/office/drawing/2014/main" id="{4FC45E8C-8B06-7FAB-BC99-2DB5BCD6F2A8}"/>
              </a:ext>
            </a:extLst>
          </p:cNvPr>
          <p:cNvSpPr>
            <a:spLocks noGrp="1"/>
          </p:cNvSpPr>
          <p:nvPr>
            <p:ph type="pic" sz="quarter" idx="13" hasCustomPrompt="1"/>
          </p:nvPr>
        </p:nvSpPr>
        <p:spPr>
          <a:xfrm>
            <a:off x="998879" y="1196975"/>
            <a:ext cx="1620000" cy="1620000"/>
          </a:xfrm>
          <a:prstGeom prst="roundRect">
            <a:avLst/>
          </a:prstGeom>
          <a:solidFill>
            <a:schemeClr val="bg2"/>
          </a:solidFill>
        </p:spPr>
        <p:txBody>
          <a:bodyPr wrap="square" lIns="144000" tIns="180000" rIns="144000">
            <a:noAutofit/>
          </a:bodyPr>
          <a:lstStyle>
            <a:lvl1pPr marL="0" indent="0" algn="ctr">
              <a:spcBef>
                <a:spcPts val="0"/>
              </a:spcBef>
              <a:buNone/>
              <a:defRPr sz="1400"/>
            </a:lvl1pPr>
          </a:lstStyle>
          <a:p>
            <a:r>
              <a:rPr lang="en-US"/>
              <a:t>Click to insert image.</a:t>
            </a:r>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CA448AB9-A81B-4629-891C-AAB2D966FD7A}"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26" name="Text Placeholder 25">
            <a:extLst>
              <a:ext uri="{FF2B5EF4-FFF2-40B4-BE49-F238E27FC236}">
                <a16:creationId xmlns:a16="http://schemas.microsoft.com/office/drawing/2014/main" id="{6B97047B-B222-1095-4984-4CB075708AA4}"/>
              </a:ext>
            </a:extLst>
          </p:cNvPr>
          <p:cNvSpPr>
            <a:spLocks noGrp="1"/>
          </p:cNvSpPr>
          <p:nvPr>
            <p:ph type="body" sz="quarter" idx="14" hasCustomPrompt="1"/>
          </p:nvPr>
        </p:nvSpPr>
        <p:spPr>
          <a:xfrm>
            <a:off x="46583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5" name="Text Placeholder 25">
            <a:extLst>
              <a:ext uri="{FF2B5EF4-FFF2-40B4-BE49-F238E27FC236}">
                <a16:creationId xmlns:a16="http://schemas.microsoft.com/office/drawing/2014/main" id="{D9F72961-63D9-0A98-708B-5CADC2FCE4DD}"/>
              </a:ext>
            </a:extLst>
          </p:cNvPr>
          <p:cNvSpPr>
            <a:spLocks noGrp="1"/>
          </p:cNvSpPr>
          <p:nvPr>
            <p:ph type="body" sz="quarter" idx="21" hasCustomPrompt="1"/>
          </p:nvPr>
        </p:nvSpPr>
        <p:spPr>
          <a:xfrm>
            <a:off x="332391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7" name="Text Placeholder 25">
            <a:extLst>
              <a:ext uri="{FF2B5EF4-FFF2-40B4-BE49-F238E27FC236}">
                <a16:creationId xmlns:a16="http://schemas.microsoft.com/office/drawing/2014/main" id="{BB05C0F2-473B-D11D-709C-5B049F61EFE9}"/>
              </a:ext>
            </a:extLst>
          </p:cNvPr>
          <p:cNvSpPr>
            <a:spLocks noGrp="1"/>
          </p:cNvSpPr>
          <p:nvPr>
            <p:ph type="body" sz="quarter" idx="22" hasCustomPrompt="1"/>
          </p:nvPr>
        </p:nvSpPr>
        <p:spPr>
          <a:xfrm>
            <a:off x="6181996"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8" name="Text Placeholder 25">
            <a:extLst>
              <a:ext uri="{FF2B5EF4-FFF2-40B4-BE49-F238E27FC236}">
                <a16:creationId xmlns:a16="http://schemas.microsoft.com/office/drawing/2014/main" id="{BADB2506-63DF-7C9C-B805-4B8427D14B0C}"/>
              </a:ext>
            </a:extLst>
          </p:cNvPr>
          <p:cNvSpPr>
            <a:spLocks noGrp="1"/>
          </p:cNvSpPr>
          <p:nvPr>
            <p:ph type="body" sz="quarter" idx="23" hasCustomPrompt="1"/>
          </p:nvPr>
        </p:nvSpPr>
        <p:spPr>
          <a:xfrm>
            <a:off x="9040078" y="2831316"/>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49" name="Text Placeholder 25">
            <a:extLst>
              <a:ext uri="{FF2B5EF4-FFF2-40B4-BE49-F238E27FC236}">
                <a16:creationId xmlns:a16="http://schemas.microsoft.com/office/drawing/2014/main" id="{C2A0D23E-F844-FCBD-9453-36D63677DD49}"/>
              </a:ext>
            </a:extLst>
          </p:cNvPr>
          <p:cNvSpPr>
            <a:spLocks noGrp="1"/>
          </p:cNvSpPr>
          <p:nvPr>
            <p:ph type="body" sz="quarter" idx="24" hasCustomPrompt="1"/>
          </p:nvPr>
        </p:nvSpPr>
        <p:spPr>
          <a:xfrm>
            <a:off x="189487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50" name="Text Placeholder 25">
            <a:extLst>
              <a:ext uri="{FF2B5EF4-FFF2-40B4-BE49-F238E27FC236}">
                <a16:creationId xmlns:a16="http://schemas.microsoft.com/office/drawing/2014/main" id="{0153A0ED-38A2-F44B-EF5E-5FBEC108C047}"/>
              </a:ext>
            </a:extLst>
          </p:cNvPr>
          <p:cNvSpPr>
            <a:spLocks noGrp="1"/>
          </p:cNvSpPr>
          <p:nvPr>
            <p:ph type="body" sz="quarter" idx="25" hasCustomPrompt="1"/>
          </p:nvPr>
        </p:nvSpPr>
        <p:spPr>
          <a:xfrm>
            <a:off x="475295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sp>
        <p:nvSpPr>
          <p:cNvPr id="51" name="Text Placeholder 25">
            <a:extLst>
              <a:ext uri="{FF2B5EF4-FFF2-40B4-BE49-F238E27FC236}">
                <a16:creationId xmlns:a16="http://schemas.microsoft.com/office/drawing/2014/main" id="{C697EC28-996C-3058-9EF8-EB8373F79C9B}"/>
              </a:ext>
            </a:extLst>
          </p:cNvPr>
          <p:cNvSpPr>
            <a:spLocks noGrp="1"/>
          </p:cNvSpPr>
          <p:nvPr>
            <p:ph type="body" sz="quarter" idx="26" hasCustomPrompt="1"/>
          </p:nvPr>
        </p:nvSpPr>
        <p:spPr>
          <a:xfrm>
            <a:off x="7611036" y="5350678"/>
            <a:ext cx="2686086" cy="776872"/>
          </a:xfrm>
        </p:spPr>
        <p:txBody>
          <a:bodyPr tIns="108000" rIns="0"/>
          <a:lstStyle>
            <a:lvl1pPr marL="0" indent="0" algn="ctr">
              <a:spcBef>
                <a:spcPts val="0"/>
              </a:spcBef>
              <a:buNone/>
              <a:defRPr sz="1800" b="1">
                <a:solidFill>
                  <a:schemeClr val="tx2"/>
                </a:solidFill>
              </a:defRPr>
            </a:lvl1pPr>
          </a:lstStyle>
          <a:p>
            <a:pPr lvl="0"/>
            <a:r>
              <a:rPr lang="en-US"/>
              <a:t>Click to insert name.</a:t>
            </a:r>
          </a:p>
        </p:txBody>
      </p:sp>
      <p:graphicFrame>
        <p:nvGraphicFramePr>
          <p:cNvPr id="21" name="Object 20" hidden="1">
            <a:extLst>
              <a:ext uri="{FF2B5EF4-FFF2-40B4-BE49-F238E27FC236}">
                <a16:creationId xmlns:a16="http://schemas.microsoft.com/office/drawing/2014/main" id="{ADD5E5AF-85A8-863D-2021-3972EA8F09C9}"/>
              </a:ext>
            </a:extLst>
          </p:cNvPr>
          <p:cNvGraphicFramePr>
            <a:graphicFrameLocks noChangeAspect="1"/>
          </p:cNvGraphicFramePr>
          <p:nvPr userDrawn="1">
            <p:custDataLst>
              <p:tags r:id="rId4"/>
            </p:custDataLst>
            <p:extLst>
              <p:ext uri="{D42A27DB-BD31-4B8C-83A1-F6EECF244321}">
                <p14:modId xmlns:p14="http://schemas.microsoft.com/office/powerpoint/2010/main" val="634408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6" name="think-cell Slide" r:id="rId8" imgW="306" imgH="306" progId="TCLayout.ActiveDocument.1">
                  <p:embed/>
                </p:oleObj>
              </mc:Choice>
              <mc:Fallback>
                <p:oleObj name="think-cell Slide" r:id="rId8" imgW="306" imgH="306" progId="TCLayout.ActiveDocument.1">
                  <p:embed/>
                  <p:pic>
                    <p:nvPicPr>
                      <p:cNvPr id="21" name="Object 20" hidden="1">
                        <a:extLst>
                          <a:ext uri="{FF2B5EF4-FFF2-40B4-BE49-F238E27FC236}">
                            <a16:creationId xmlns:a16="http://schemas.microsoft.com/office/drawing/2014/main" id="{ADD5E5AF-85A8-863D-2021-3972EA8F09C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41000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Section Header">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373505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2"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02545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206601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6"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55938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accent3"/>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289816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0"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88823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3009736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4"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6544732" y="3284539"/>
            <a:ext cx="5190067" cy="2808400"/>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6544732" y="800101"/>
            <a:ext cx="5190067" cy="2484438"/>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userDrawn="1">
            <p:ph type="body" sz="quarter" idx="10" hasCustomPrompt="1"/>
          </p:nvPr>
        </p:nvSpPr>
        <p:spPr>
          <a:xfrm>
            <a:off x="722884" y="133251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grpSp>
        <p:nvGrpSpPr>
          <p:cNvPr id="9" name="Group 8">
            <a:extLst>
              <a:ext uri="{FF2B5EF4-FFF2-40B4-BE49-F238E27FC236}">
                <a16:creationId xmlns:a16="http://schemas.microsoft.com/office/drawing/2014/main" id="{FD5F7931-087B-3B2B-ED41-3D0AEF3CCABB}"/>
              </a:ext>
            </a:extLst>
          </p:cNvPr>
          <p:cNvGrpSpPr/>
          <p:nvPr userDrawn="1"/>
        </p:nvGrpSpPr>
        <p:grpSpPr>
          <a:xfrm>
            <a:off x="0" y="-1087074"/>
            <a:ext cx="5257799" cy="6939212"/>
            <a:chOff x="0" y="-1087074"/>
            <a:chExt cx="5257799" cy="6939212"/>
          </a:xfrm>
        </p:grpSpPr>
        <p:sp>
          <p:nvSpPr>
            <p:cNvPr id="10" name="Freeform: Shape 9">
              <a:extLst>
                <a:ext uri="{FF2B5EF4-FFF2-40B4-BE49-F238E27FC236}">
                  <a16:creationId xmlns:a16="http://schemas.microsoft.com/office/drawing/2014/main" id="{228FDEC5-56ED-1C94-A4CF-2C26E2FC8D97}"/>
                </a:ext>
              </a:extLst>
            </p:cNvPr>
            <p:cNvSpPr/>
            <p:nvPr/>
          </p:nvSpPr>
          <p:spPr>
            <a:xfrm rot="2700000">
              <a:off x="2278436" y="-910581"/>
              <a:ext cx="2685886" cy="2332899"/>
            </a:xfrm>
            <a:custGeom>
              <a:avLst/>
              <a:gdLst>
                <a:gd name="connsiteX0" fmla="*/ 0 w 2685886"/>
                <a:gd name="connsiteY0" fmla="*/ 2147540 h 2332899"/>
                <a:gd name="connsiteX1" fmla="*/ 2147540 w 2685886"/>
                <a:gd name="connsiteY1" fmla="*/ 0 h 2332899"/>
                <a:gd name="connsiteX2" fmla="*/ 2263500 w 2685886"/>
                <a:gd name="connsiteY2" fmla="*/ 53820 h 2332899"/>
                <a:gd name="connsiteX3" fmla="*/ 2606746 w 2685886"/>
                <a:gd name="connsiteY3" fmla="*/ 306910 h 2332899"/>
                <a:gd name="connsiteX4" fmla="*/ 2685886 w 2685886"/>
                <a:gd name="connsiteY4" fmla="*/ 386050 h 2332899"/>
                <a:gd name="connsiteX5" fmla="*/ 2685886 w 2685886"/>
                <a:gd name="connsiteY5" fmla="*/ 405312 h 2332899"/>
                <a:gd name="connsiteX6" fmla="*/ 1450230 w 2685886"/>
                <a:gd name="connsiteY6" fmla="*/ 1640968 h 2332899"/>
                <a:gd name="connsiteX7" fmla="*/ 1450230 w 2685886"/>
                <a:gd name="connsiteY7" fmla="*/ 1640974 h 2332899"/>
                <a:gd name="connsiteX8" fmla="*/ 935949 w 2685886"/>
                <a:gd name="connsiteY8" fmla="*/ 2155256 h 2332899"/>
                <a:gd name="connsiteX9" fmla="*/ 507081 w 2685886"/>
                <a:gd name="connsiteY9" fmla="*/ 2332899 h 2332899"/>
                <a:gd name="connsiteX10" fmla="*/ 471834 w 2685886"/>
                <a:gd name="connsiteY10" fmla="*/ 2329520 h 2332899"/>
                <a:gd name="connsiteX11" fmla="*/ 436584 w 2685886"/>
                <a:gd name="connsiteY11" fmla="*/ 2332899 h 2332899"/>
                <a:gd name="connsiteX12" fmla="*/ 7716 w 2685886"/>
                <a:gd name="connsiteY12" fmla="*/ 2155256 h 233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5886" h="2332899">
                  <a:moveTo>
                    <a:pt x="0" y="2147540"/>
                  </a:moveTo>
                  <a:lnTo>
                    <a:pt x="2147540" y="0"/>
                  </a:lnTo>
                  <a:lnTo>
                    <a:pt x="2263500" y="53820"/>
                  </a:lnTo>
                  <a:cubicBezTo>
                    <a:pt x="2386987" y="118715"/>
                    <a:pt x="2502915" y="203078"/>
                    <a:pt x="2606746" y="306910"/>
                  </a:cubicBezTo>
                  <a:lnTo>
                    <a:pt x="2685886" y="386050"/>
                  </a:lnTo>
                  <a:lnTo>
                    <a:pt x="2685886" y="405312"/>
                  </a:lnTo>
                  <a:lnTo>
                    <a:pt x="1450230" y="1640968"/>
                  </a:lnTo>
                  <a:lnTo>
                    <a:pt x="1450230" y="1640974"/>
                  </a:lnTo>
                  <a:lnTo>
                    <a:pt x="935949" y="2155256"/>
                  </a:lnTo>
                  <a:cubicBezTo>
                    <a:pt x="817521" y="2273686"/>
                    <a:pt x="662301" y="2332899"/>
                    <a:pt x="507081" y="2332899"/>
                  </a:cubicBezTo>
                  <a:lnTo>
                    <a:pt x="471834" y="2329520"/>
                  </a:lnTo>
                  <a:lnTo>
                    <a:pt x="436584" y="2332899"/>
                  </a:lnTo>
                  <a:cubicBezTo>
                    <a:pt x="281364" y="2332899"/>
                    <a:pt x="126144" y="2273686"/>
                    <a:pt x="7716" y="215525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35219B31-02D2-954C-103F-F06D12166C71}"/>
                </a:ext>
              </a:extLst>
            </p:cNvPr>
            <p:cNvSpPr/>
            <p:nvPr/>
          </p:nvSpPr>
          <p:spPr>
            <a:xfrm rot="18900000" flipV="1">
              <a:off x="829692" y="2540563"/>
              <a:ext cx="4428107" cy="244131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B424FA4-1C66-B412-A137-CBE46E9F8C47}"/>
                </a:ext>
              </a:extLst>
            </p:cNvPr>
            <p:cNvSpPr/>
            <p:nvPr/>
          </p:nvSpPr>
          <p:spPr>
            <a:xfrm rot="5400000">
              <a:off x="1958853" y="723794"/>
              <a:ext cx="3888902" cy="2441315"/>
            </a:xfrm>
            <a:custGeom>
              <a:avLst/>
              <a:gdLst>
                <a:gd name="connsiteX0" fmla="*/ 1674845 w 3888902"/>
                <a:gd name="connsiteY0" fmla="*/ 544875 h 2441315"/>
                <a:gd name="connsiteX1" fmla="*/ 1674850 w 3888902"/>
                <a:gd name="connsiteY1" fmla="*/ 544879 h 2441315"/>
                <a:gd name="connsiteX2" fmla="*/ 1674852 w 3888902"/>
                <a:gd name="connsiteY2" fmla="*/ 544875 h 2441315"/>
                <a:gd name="connsiteX3" fmla="*/ 1674850 w 3888902"/>
                <a:gd name="connsiteY3" fmla="*/ 544873 h 2441315"/>
                <a:gd name="connsiteX4" fmla="*/ 0 w 3888902"/>
                <a:gd name="connsiteY4" fmla="*/ 1052933 h 2441315"/>
                <a:gd name="connsiteX5" fmla="*/ 0 w 3888902"/>
                <a:gd name="connsiteY5" fmla="*/ 108018 h 2441315"/>
                <a:gd name="connsiteX6" fmla="*/ 9021 w 3888902"/>
                <a:gd name="connsiteY6" fmla="*/ 103831 h 2441315"/>
                <a:gd name="connsiteX7" fmla="*/ 542618 w 3888902"/>
                <a:gd name="connsiteY7" fmla="*/ 0 h 2441315"/>
                <a:gd name="connsiteX8" fmla="*/ 696453 w 3888902"/>
                <a:gd name="connsiteY8" fmla="*/ 14744 h 2441315"/>
                <a:gd name="connsiteX9" fmla="*/ 696453 w 3888902"/>
                <a:gd name="connsiteY9" fmla="*/ 14749 h 2441315"/>
                <a:gd name="connsiteX10" fmla="*/ 709513 w 3888902"/>
                <a:gd name="connsiteY10" fmla="*/ 16002 h 2441315"/>
                <a:gd name="connsiteX11" fmla="*/ 787420 w 3888902"/>
                <a:gd name="connsiteY11" fmla="*/ 93909 h 2441315"/>
                <a:gd name="connsiteX12" fmla="*/ 1409042 w 3888902"/>
                <a:gd name="connsiteY12" fmla="*/ 424631 h 2441315"/>
                <a:gd name="connsiteX13" fmla="*/ 1570033 w 3888902"/>
                <a:gd name="connsiteY13" fmla="*/ 440061 h 2441315"/>
                <a:gd name="connsiteX14" fmla="*/ 1669823 w 3888902"/>
                <a:gd name="connsiteY14" fmla="*/ 539853 h 2441315"/>
                <a:gd name="connsiteX15" fmla="*/ 1669823 w 3888902"/>
                <a:gd name="connsiteY15" fmla="*/ 539846 h 2441315"/>
                <a:gd name="connsiteX16" fmla="*/ 1570033 w 3888902"/>
                <a:gd name="connsiteY16" fmla="*/ 440056 h 2441315"/>
                <a:gd name="connsiteX17" fmla="*/ 1639084 w 3888902"/>
                <a:gd name="connsiteY17" fmla="*/ 446677 h 2441315"/>
                <a:gd name="connsiteX18" fmla="*/ 1669823 w 3888902"/>
                <a:gd name="connsiteY18" fmla="*/ 443731 h 2441315"/>
                <a:gd name="connsiteX19" fmla="*/ 1669823 w 3888902"/>
                <a:gd name="connsiteY19" fmla="*/ 442767 h 2441315"/>
                <a:gd name="connsiteX20" fmla="*/ 1674850 w 3888902"/>
                <a:gd name="connsiteY20" fmla="*/ 443249 h 2441315"/>
                <a:gd name="connsiteX21" fmla="*/ 1679874 w 3888902"/>
                <a:gd name="connsiteY21" fmla="*/ 442767 h 2441315"/>
                <a:gd name="connsiteX22" fmla="*/ 1679874 w 3888902"/>
                <a:gd name="connsiteY22" fmla="*/ 443731 h 2441315"/>
                <a:gd name="connsiteX23" fmla="*/ 1710613 w 3888902"/>
                <a:gd name="connsiteY23" fmla="*/ 446677 h 2441315"/>
                <a:gd name="connsiteX24" fmla="*/ 1779664 w 3888902"/>
                <a:gd name="connsiteY24" fmla="*/ 440056 h 2441315"/>
                <a:gd name="connsiteX25" fmla="*/ 1679874 w 3888902"/>
                <a:gd name="connsiteY25" fmla="*/ 539846 h 2441315"/>
                <a:gd name="connsiteX26" fmla="*/ 1679874 w 3888902"/>
                <a:gd name="connsiteY26" fmla="*/ 539853 h 2441315"/>
                <a:gd name="connsiteX27" fmla="*/ 1779664 w 3888902"/>
                <a:gd name="connsiteY27" fmla="*/ 440061 h 2441315"/>
                <a:gd name="connsiteX28" fmla="*/ 1940655 w 3888902"/>
                <a:gd name="connsiteY28" fmla="*/ 424631 h 2441315"/>
                <a:gd name="connsiteX29" fmla="*/ 2562277 w 3888902"/>
                <a:gd name="connsiteY29" fmla="*/ 93909 h 2441315"/>
                <a:gd name="connsiteX30" fmla="*/ 2640184 w 3888902"/>
                <a:gd name="connsiteY30" fmla="*/ 16002 h 2441315"/>
                <a:gd name="connsiteX31" fmla="*/ 2653244 w 3888902"/>
                <a:gd name="connsiteY31" fmla="*/ 14749 h 2441315"/>
                <a:gd name="connsiteX32" fmla="*/ 2653244 w 3888902"/>
                <a:gd name="connsiteY32" fmla="*/ 14744 h 2441315"/>
                <a:gd name="connsiteX33" fmla="*/ 2807079 w 3888902"/>
                <a:gd name="connsiteY33" fmla="*/ 0 h 2441315"/>
                <a:gd name="connsiteX34" fmla="*/ 3809762 w 3888902"/>
                <a:gd name="connsiteY34" fmla="*/ 415326 h 2441315"/>
                <a:gd name="connsiteX35" fmla="*/ 3888902 w 3888902"/>
                <a:gd name="connsiteY35" fmla="*/ 494467 h 2441315"/>
                <a:gd name="connsiteX36" fmla="*/ 3888902 w 3888902"/>
                <a:gd name="connsiteY36" fmla="*/ 513728 h 2441315"/>
                <a:gd name="connsiteX37" fmla="*/ 2653246 w 3888902"/>
                <a:gd name="connsiteY37" fmla="*/ 1749384 h 2441315"/>
                <a:gd name="connsiteX38" fmla="*/ 2653246 w 3888902"/>
                <a:gd name="connsiteY38" fmla="*/ 1749391 h 2441315"/>
                <a:gd name="connsiteX39" fmla="*/ 2138965 w 3888902"/>
                <a:gd name="connsiteY39" fmla="*/ 2263672 h 2441315"/>
                <a:gd name="connsiteX40" fmla="*/ 1710097 w 3888902"/>
                <a:gd name="connsiteY40" fmla="*/ 2441315 h 2441315"/>
                <a:gd name="connsiteX41" fmla="*/ 1674850 w 3888902"/>
                <a:gd name="connsiteY41" fmla="*/ 2437936 h 2441315"/>
                <a:gd name="connsiteX42" fmla="*/ 1639600 w 3888902"/>
                <a:gd name="connsiteY42" fmla="*/ 2441315 h 2441315"/>
                <a:gd name="connsiteX43" fmla="*/ 1210732 w 3888902"/>
                <a:gd name="connsiteY43" fmla="*/ 2263672 h 2441315"/>
                <a:gd name="connsiteX44" fmla="*/ 696450 w 3888902"/>
                <a:gd name="connsiteY44" fmla="*/ 1749391 h 2441315"/>
                <a:gd name="connsiteX45" fmla="*/ 696450 w 3888902"/>
                <a:gd name="connsiteY45" fmla="*/ 1749384 h 24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88902" h="2441315">
                  <a:moveTo>
                    <a:pt x="1674845" y="544875"/>
                  </a:moveTo>
                  <a:lnTo>
                    <a:pt x="1674850" y="544879"/>
                  </a:lnTo>
                  <a:lnTo>
                    <a:pt x="1674852" y="544875"/>
                  </a:lnTo>
                  <a:lnTo>
                    <a:pt x="1674850" y="544873"/>
                  </a:lnTo>
                  <a:close/>
                  <a:moveTo>
                    <a:pt x="0" y="1052933"/>
                  </a:moveTo>
                  <a:lnTo>
                    <a:pt x="0" y="108018"/>
                  </a:lnTo>
                  <a:lnTo>
                    <a:pt x="9021" y="103831"/>
                  </a:lnTo>
                  <a:cubicBezTo>
                    <a:pt x="179718" y="34610"/>
                    <a:pt x="361168" y="0"/>
                    <a:pt x="542618" y="0"/>
                  </a:cubicBezTo>
                  <a:lnTo>
                    <a:pt x="696453" y="14744"/>
                  </a:lnTo>
                  <a:lnTo>
                    <a:pt x="696453" y="14749"/>
                  </a:lnTo>
                  <a:lnTo>
                    <a:pt x="709513" y="16002"/>
                  </a:lnTo>
                  <a:lnTo>
                    <a:pt x="787420" y="93909"/>
                  </a:lnTo>
                  <a:cubicBezTo>
                    <a:pt x="963805" y="270294"/>
                    <a:pt x="1181287" y="380534"/>
                    <a:pt x="1409042" y="424631"/>
                  </a:cubicBezTo>
                  <a:lnTo>
                    <a:pt x="1570033" y="440061"/>
                  </a:lnTo>
                  <a:lnTo>
                    <a:pt x="1669823" y="539853"/>
                  </a:lnTo>
                  <a:lnTo>
                    <a:pt x="1669823" y="539846"/>
                  </a:lnTo>
                  <a:lnTo>
                    <a:pt x="1570033" y="440056"/>
                  </a:lnTo>
                  <a:lnTo>
                    <a:pt x="1639084" y="446677"/>
                  </a:lnTo>
                  <a:lnTo>
                    <a:pt x="1669823" y="443731"/>
                  </a:lnTo>
                  <a:lnTo>
                    <a:pt x="1669823" y="442767"/>
                  </a:lnTo>
                  <a:lnTo>
                    <a:pt x="1674850" y="443249"/>
                  </a:lnTo>
                  <a:lnTo>
                    <a:pt x="1679874" y="442767"/>
                  </a:lnTo>
                  <a:lnTo>
                    <a:pt x="1679874" y="443731"/>
                  </a:lnTo>
                  <a:lnTo>
                    <a:pt x="1710613" y="446677"/>
                  </a:lnTo>
                  <a:lnTo>
                    <a:pt x="1779664" y="440056"/>
                  </a:lnTo>
                  <a:lnTo>
                    <a:pt x="1679874" y="539846"/>
                  </a:lnTo>
                  <a:lnTo>
                    <a:pt x="1679874" y="539853"/>
                  </a:lnTo>
                  <a:lnTo>
                    <a:pt x="1779664" y="440061"/>
                  </a:lnTo>
                  <a:lnTo>
                    <a:pt x="1940655" y="424631"/>
                  </a:lnTo>
                  <a:cubicBezTo>
                    <a:pt x="2168410" y="380534"/>
                    <a:pt x="2385892" y="270294"/>
                    <a:pt x="2562277" y="93909"/>
                  </a:cubicBezTo>
                  <a:lnTo>
                    <a:pt x="2640184" y="16002"/>
                  </a:lnTo>
                  <a:lnTo>
                    <a:pt x="2653244" y="14749"/>
                  </a:lnTo>
                  <a:lnTo>
                    <a:pt x="2653244" y="14744"/>
                  </a:lnTo>
                  <a:lnTo>
                    <a:pt x="2807079" y="0"/>
                  </a:lnTo>
                  <a:cubicBezTo>
                    <a:pt x="3169979" y="0"/>
                    <a:pt x="3532879" y="138441"/>
                    <a:pt x="3809762" y="415326"/>
                  </a:cubicBezTo>
                  <a:lnTo>
                    <a:pt x="3888902" y="494467"/>
                  </a:lnTo>
                  <a:lnTo>
                    <a:pt x="3888902" y="513728"/>
                  </a:lnTo>
                  <a:lnTo>
                    <a:pt x="2653246" y="1749384"/>
                  </a:lnTo>
                  <a:lnTo>
                    <a:pt x="2653246" y="1749391"/>
                  </a:lnTo>
                  <a:lnTo>
                    <a:pt x="2138965" y="2263672"/>
                  </a:lnTo>
                  <a:cubicBezTo>
                    <a:pt x="2020537" y="2382102"/>
                    <a:pt x="1865317" y="2441315"/>
                    <a:pt x="1710097" y="2441315"/>
                  </a:cubicBezTo>
                  <a:lnTo>
                    <a:pt x="1674850" y="2437936"/>
                  </a:lnTo>
                  <a:lnTo>
                    <a:pt x="1639600" y="2441315"/>
                  </a:lnTo>
                  <a:cubicBezTo>
                    <a:pt x="1484380" y="2441315"/>
                    <a:pt x="1329160" y="2382102"/>
                    <a:pt x="1210732" y="2263672"/>
                  </a:cubicBezTo>
                  <a:lnTo>
                    <a:pt x="696450" y="1749391"/>
                  </a:lnTo>
                  <a:lnTo>
                    <a:pt x="696450" y="1749384"/>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34F26E1-E0E1-E128-EBFB-AA95032BDC3E}"/>
                </a:ext>
              </a:extLst>
            </p:cNvPr>
            <p:cNvSpPr/>
            <p:nvPr/>
          </p:nvSpPr>
          <p:spPr>
            <a:xfrm rot="10800000">
              <a:off x="0" y="3410824"/>
              <a:ext cx="3168609" cy="2441314"/>
            </a:xfrm>
            <a:custGeom>
              <a:avLst/>
              <a:gdLst>
                <a:gd name="connsiteX0" fmla="*/ 2214056 w 3168609"/>
                <a:gd name="connsiteY0" fmla="*/ 544879 h 2441314"/>
                <a:gd name="connsiteX1" fmla="*/ 2214058 w 3168609"/>
                <a:gd name="connsiteY1" fmla="*/ 544875 h 2441314"/>
                <a:gd name="connsiteX2" fmla="*/ 2214056 w 3168609"/>
                <a:gd name="connsiteY2" fmla="*/ 544872 h 2441314"/>
                <a:gd name="connsiteX3" fmla="*/ 2214051 w 3168609"/>
                <a:gd name="connsiteY3" fmla="*/ 544875 h 2441314"/>
                <a:gd name="connsiteX4" fmla="*/ 2249303 w 3168609"/>
                <a:gd name="connsiteY4" fmla="*/ 2441314 h 2441314"/>
                <a:gd name="connsiteX5" fmla="*/ 2214055 w 3168609"/>
                <a:gd name="connsiteY5" fmla="*/ 2437935 h 2441314"/>
                <a:gd name="connsiteX6" fmla="*/ 2178806 w 3168609"/>
                <a:gd name="connsiteY6" fmla="*/ 2441314 h 2441314"/>
                <a:gd name="connsiteX7" fmla="*/ 1749938 w 3168609"/>
                <a:gd name="connsiteY7" fmla="*/ 2263671 h 2441314"/>
                <a:gd name="connsiteX8" fmla="*/ 1235656 w 3168609"/>
                <a:gd name="connsiteY8" fmla="*/ 1749389 h 2441314"/>
                <a:gd name="connsiteX9" fmla="*/ 1235656 w 3168609"/>
                <a:gd name="connsiteY9" fmla="*/ 1749383 h 2441314"/>
                <a:gd name="connsiteX10" fmla="*/ 0 w 3168609"/>
                <a:gd name="connsiteY10" fmla="*/ 513728 h 2441314"/>
                <a:gd name="connsiteX11" fmla="*/ 0 w 3168609"/>
                <a:gd name="connsiteY11" fmla="*/ 494466 h 2441314"/>
                <a:gd name="connsiteX12" fmla="*/ 79140 w 3168609"/>
                <a:gd name="connsiteY12" fmla="*/ 415326 h 2441314"/>
                <a:gd name="connsiteX13" fmla="*/ 1081824 w 3168609"/>
                <a:gd name="connsiteY13" fmla="*/ 0 h 2441314"/>
                <a:gd name="connsiteX14" fmla="*/ 1235658 w 3168609"/>
                <a:gd name="connsiteY14" fmla="*/ 14744 h 2441314"/>
                <a:gd name="connsiteX15" fmla="*/ 1235658 w 3168609"/>
                <a:gd name="connsiteY15" fmla="*/ 14749 h 2441314"/>
                <a:gd name="connsiteX16" fmla="*/ 1248718 w 3168609"/>
                <a:gd name="connsiteY16" fmla="*/ 16002 h 2441314"/>
                <a:gd name="connsiteX17" fmla="*/ 1326625 w 3168609"/>
                <a:gd name="connsiteY17" fmla="*/ 93909 h 2441314"/>
                <a:gd name="connsiteX18" fmla="*/ 1948248 w 3168609"/>
                <a:gd name="connsiteY18" fmla="*/ 424631 h 2441314"/>
                <a:gd name="connsiteX19" fmla="*/ 2109239 w 3168609"/>
                <a:gd name="connsiteY19" fmla="*/ 440061 h 2441314"/>
                <a:gd name="connsiteX20" fmla="*/ 2209029 w 3168609"/>
                <a:gd name="connsiteY20" fmla="*/ 539852 h 2441314"/>
                <a:gd name="connsiteX21" fmla="*/ 2209029 w 3168609"/>
                <a:gd name="connsiteY21" fmla="*/ 539846 h 2441314"/>
                <a:gd name="connsiteX22" fmla="*/ 2109239 w 3168609"/>
                <a:gd name="connsiteY22" fmla="*/ 440056 h 2441314"/>
                <a:gd name="connsiteX23" fmla="*/ 2178290 w 3168609"/>
                <a:gd name="connsiteY23" fmla="*/ 446677 h 2441314"/>
                <a:gd name="connsiteX24" fmla="*/ 2209029 w 3168609"/>
                <a:gd name="connsiteY24" fmla="*/ 443731 h 2441314"/>
                <a:gd name="connsiteX25" fmla="*/ 2209029 w 3168609"/>
                <a:gd name="connsiteY25" fmla="*/ 442767 h 2441314"/>
                <a:gd name="connsiteX26" fmla="*/ 2214056 w 3168609"/>
                <a:gd name="connsiteY26" fmla="*/ 443249 h 2441314"/>
                <a:gd name="connsiteX27" fmla="*/ 2219080 w 3168609"/>
                <a:gd name="connsiteY27" fmla="*/ 442767 h 2441314"/>
                <a:gd name="connsiteX28" fmla="*/ 2219080 w 3168609"/>
                <a:gd name="connsiteY28" fmla="*/ 443731 h 2441314"/>
                <a:gd name="connsiteX29" fmla="*/ 2249819 w 3168609"/>
                <a:gd name="connsiteY29" fmla="*/ 446677 h 2441314"/>
                <a:gd name="connsiteX30" fmla="*/ 2318870 w 3168609"/>
                <a:gd name="connsiteY30" fmla="*/ 440056 h 2441314"/>
                <a:gd name="connsiteX31" fmla="*/ 2219080 w 3168609"/>
                <a:gd name="connsiteY31" fmla="*/ 539846 h 2441314"/>
                <a:gd name="connsiteX32" fmla="*/ 2219080 w 3168609"/>
                <a:gd name="connsiteY32" fmla="*/ 539852 h 2441314"/>
                <a:gd name="connsiteX33" fmla="*/ 2318870 w 3168609"/>
                <a:gd name="connsiteY33" fmla="*/ 440061 h 2441314"/>
                <a:gd name="connsiteX34" fmla="*/ 2479861 w 3168609"/>
                <a:gd name="connsiteY34" fmla="*/ 424631 h 2441314"/>
                <a:gd name="connsiteX35" fmla="*/ 3101484 w 3168609"/>
                <a:gd name="connsiteY35" fmla="*/ 93909 h 2441314"/>
                <a:gd name="connsiteX36" fmla="*/ 3168609 w 3168609"/>
                <a:gd name="connsiteY36" fmla="*/ 26783 h 2441314"/>
                <a:gd name="connsiteX37" fmla="*/ 3168609 w 3168609"/>
                <a:gd name="connsiteY37" fmla="*/ 1773234 h 2441314"/>
                <a:gd name="connsiteX38" fmla="*/ 2678171 w 3168609"/>
                <a:gd name="connsiteY38" fmla="*/ 2263671 h 2441314"/>
                <a:gd name="connsiteX39" fmla="*/ 2249303 w 3168609"/>
                <a:gd name="connsiteY39" fmla="*/ 2441314 h 24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8609" h="2441314">
                  <a:moveTo>
                    <a:pt x="2214056" y="544879"/>
                  </a:moveTo>
                  <a:lnTo>
                    <a:pt x="2214058" y="544875"/>
                  </a:lnTo>
                  <a:lnTo>
                    <a:pt x="2214056" y="544872"/>
                  </a:lnTo>
                  <a:lnTo>
                    <a:pt x="2214051" y="544875"/>
                  </a:lnTo>
                  <a:close/>
                  <a:moveTo>
                    <a:pt x="2249303" y="2441314"/>
                  </a:moveTo>
                  <a:lnTo>
                    <a:pt x="2214055" y="2437935"/>
                  </a:lnTo>
                  <a:lnTo>
                    <a:pt x="2178806" y="2441314"/>
                  </a:lnTo>
                  <a:cubicBezTo>
                    <a:pt x="2023586" y="2441314"/>
                    <a:pt x="1868366" y="2382101"/>
                    <a:pt x="1749938" y="2263671"/>
                  </a:cubicBezTo>
                  <a:lnTo>
                    <a:pt x="1235656" y="1749389"/>
                  </a:lnTo>
                  <a:lnTo>
                    <a:pt x="1235656" y="1749383"/>
                  </a:lnTo>
                  <a:lnTo>
                    <a:pt x="0" y="513728"/>
                  </a:lnTo>
                  <a:lnTo>
                    <a:pt x="0" y="494466"/>
                  </a:lnTo>
                  <a:lnTo>
                    <a:pt x="79140" y="415326"/>
                  </a:lnTo>
                  <a:cubicBezTo>
                    <a:pt x="356024" y="138441"/>
                    <a:pt x="718924" y="0"/>
                    <a:pt x="1081824" y="0"/>
                  </a:cubicBezTo>
                  <a:lnTo>
                    <a:pt x="1235658" y="14744"/>
                  </a:lnTo>
                  <a:lnTo>
                    <a:pt x="1235658" y="14749"/>
                  </a:lnTo>
                  <a:lnTo>
                    <a:pt x="1248718" y="16002"/>
                  </a:lnTo>
                  <a:lnTo>
                    <a:pt x="1326625" y="93909"/>
                  </a:lnTo>
                  <a:cubicBezTo>
                    <a:pt x="1503011" y="270294"/>
                    <a:pt x="1720493" y="380534"/>
                    <a:pt x="1948248" y="424631"/>
                  </a:cubicBezTo>
                  <a:lnTo>
                    <a:pt x="2109239" y="440061"/>
                  </a:lnTo>
                  <a:lnTo>
                    <a:pt x="2209029" y="539852"/>
                  </a:lnTo>
                  <a:lnTo>
                    <a:pt x="2209029" y="539846"/>
                  </a:lnTo>
                  <a:lnTo>
                    <a:pt x="2109239" y="440056"/>
                  </a:lnTo>
                  <a:lnTo>
                    <a:pt x="2178290" y="446677"/>
                  </a:lnTo>
                  <a:lnTo>
                    <a:pt x="2209029" y="443731"/>
                  </a:lnTo>
                  <a:lnTo>
                    <a:pt x="2209029" y="442767"/>
                  </a:lnTo>
                  <a:lnTo>
                    <a:pt x="2214056" y="443249"/>
                  </a:lnTo>
                  <a:lnTo>
                    <a:pt x="2219080" y="442767"/>
                  </a:lnTo>
                  <a:lnTo>
                    <a:pt x="2219080" y="443731"/>
                  </a:lnTo>
                  <a:lnTo>
                    <a:pt x="2249819" y="446677"/>
                  </a:lnTo>
                  <a:lnTo>
                    <a:pt x="2318870" y="440056"/>
                  </a:lnTo>
                  <a:lnTo>
                    <a:pt x="2219080" y="539846"/>
                  </a:lnTo>
                  <a:lnTo>
                    <a:pt x="2219080" y="539852"/>
                  </a:lnTo>
                  <a:lnTo>
                    <a:pt x="2318870" y="440061"/>
                  </a:lnTo>
                  <a:lnTo>
                    <a:pt x="2479861" y="424631"/>
                  </a:lnTo>
                  <a:cubicBezTo>
                    <a:pt x="2707616" y="380534"/>
                    <a:pt x="2925098" y="270294"/>
                    <a:pt x="3101484" y="93909"/>
                  </a:cubicBezTo>
                  <a:lnTo>
                    <a:pt x="3168609" y="26783"/>
                  </a:lnTo>
                  <a:lnTo>
                    <a:pt x="3168609" y="1773234"/>
                  </a:lnTo>
                  <a:lnTo>
                    <a:pt x="2678171" y="2263671"/>
                  </a:lnTo>
                  <a:cubicBezTo>
                    <a:pt x="2559743" y="2382101"/>
                    <a:pt x="2404523" y="2441314"/>
                    <a:pt x="2249303" y="244131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Date Placeholder 3">
            <a:extLst>
              <a:ext uri="{FF2B5EF4-FFF2-40B4-BE49-F238E27FC236}">
                <a16:creationId xmlns:a16="http://schemas.microsoft.com/office/drawing/2014/main" id="{4708C33D-0D8A-C7D0-E395-326B60886F45}"/>
              </a:ext>
            </a:extLst>
          </p:cNvPr>
          <p:cNvSpPr>
            <a:spLocks noGrp="1"/>
          </p:cNvSpPr>
          <p:nvPr>
            <p:ph type="dt" sz="half" idx="11"/>
          </p:nvPr>
        </p:nvSpPr>
        <p:spPr/>
        <p:txBody>
          <a:bodyPr/>
          <a:lstStyle/>
          <a:p>
            <a:fld id="{1808E32F-EA23-4C33-8FA6-09644DFD2EB7}" type="datetime1">
              <a:rPr lang="en-US" smtClean="0"/>
              <a:t>2/23/2023</a:t>
            </a:fld>
            <a:endParaRPr lang="en-US"/>
          </a:p>
        </p:txBody>
      </p:sp>
      <p:sp>
        <p:nvSpPr>
          <p:cNvPr id="6" name="Footer Placeholder 5">
            <a:extLst>
              <a:ext uri="{FF2B5EF4-FFF2-40B4-BE49-F238E27FC236}">
                <a16:creationId xmlns:a16="http://schemas.microsoft.com/office/drawing/2014/main" id="{0E433E17-EAD1-6FF0-BF67-15959BB3DFE9}"/>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12F034D5-B099-8F04-CDA7-23AC0B268C27}"/>
              </a:ext>
            </a:extLst>
          </p:cNvPr>
          <p:cNvSpPr>
            <a:spLocks noGrp="1"/>
          </p:cNvSpPr>
          <p:nvPr>
            <p:ph type="sldNum" sz="quarter" idx="13"/>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4" name="Graphic 13">
            <a:extLst>
              <a:ext uri="{FF2B5EF4-FFF2-40B4-BE49-F238E27FC236}">
                <a16:creationId xmlns:a16="http://schemas.microsoft.com/office/drawing/2014/main" id="{4825B50A-8EF7-1247-3824-2237A409502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3075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 With Image">
    <p:bg>
      <p:bgPr>
        <a:solidFill>
          <a:schemeClr val="tx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65DE6B9-8F07-CD45-486A-6D15EFA85A0C}"/>
              </a:ext>
            </a:extLst>
          </p:cNvPr>
          <p:cNvSpPr/>
          <p:nvPr userDrawn="1"/>
        </p:nvSpPr>
        <p:spPr>
          <a:xfrm>
            <a:off x="0" y="4461737"/>
            <a:ext cx="2719338" cy="2396263"/>
          </a:xfrm>
          <a:custGeom>
            <a:avLst/>
            <a:gdLst>
              <a:gd name="connsiteX0" fmla="*/ 1585247 w 2719338"/>
              <a:gd name="connsiteY0" fmla="*/ 105 h 2396263"/>
              <a:gd name="connsiteX1" fmla="*/ 1714102 w 2719338"/>
              <a:gd name="connsiteY1" fmla="*/ 16278 h 2396263"/>
              <a:gd name="connsiteX2" fmla="*/ 2018836 w 2719338"/>
              <a:gd name="connsiteY2" fmla="*/ 305250 h 2396263"/>
              <a:gd name="connsiteX3" fmla="*/ 2719338 w 2719338"/>
              <a:gd name="connsiteY3" fmla="*/ 2396263 h 2396263"/>
              <a:gd name="connsiteX4" fmla="*/ 0 w 2719338"/>
              <a:gd name="connsiteY4" fmla="*/ 2396262 h 2396263"/>
              <a:gd name="connsiteX5" fmla="*/ 0 w 2719338"/>
              <a:gd name="connsiteY5" fmla="*/ 509971 h 2396263"/>
              <a:gd name="connsiteX6" fmla="*/ 1452772 w 2719338"/>
              <a:gd name="connsiteY6" fmla="*/ 23282 h 2396263"/>
              <a:gd name="connsiteX7" fmla="*/ 1585247 w 2719338"/>
              <a:gd name="connsiteY7" fmla="*/ 105 h 239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9338" h="2396263">
                <a:moveTo>
                  <a:pt x="1585247" y="105"/>
                </a:moveTo>
                <a:cubicBezTo>
                  <a:pt x="1629229" y="-850"/>
                  <a:pt x="1672607" y="4753"/>
                  <a:pt x="1714102" y="16278"/>
                </a:cubicBezTo>
                <a:cubicBezTo>
                  <a:pt x="1852418" y="54691"/>
                  <a:pt x="1969802" y="158890"/>
                  <a:pt x="2018836" y="305250"/>
                </a:cubicBezTo>
                <a:lnTo>
                  <a:pt x="2719338" y="2396263"/>
                </a:lnTo>
                <a:lnTo>
                  <a:pt x="0" y="2396262"/>
                </a:lnTo>
                <a:lnTo>
                  <a:pt x="0" y="509971"/>
                </a:lnTo>
                <a:lnTo>
                  <a:pt x="1452772" y="23282"/>
                </a:lnTo>
                <a:cubicBezTo>
                  <a:pt x="1496679" y="8574"/>
                  <a:pt x="1541264" y="1059"/>
                  <a:pt x="1585247" y="1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1191493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8"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475922" y="2853465"/>
            <a:ext cx="5638801" cy="1495238"/>
          </a:xfrm>
        </p:spPr>
        <p:txBody>
          <a:bodyPr/>
          <a:lstStyle>
            <a:lvl1pPr marL="0" indent="0" algn="l">
              <a:spcBef>
                <a:spcPts val="0"/>
              </a:spcBef>
              <a:buNone/>
              <a:defRPr sz="2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457199" y="457201"/>
            <a:ext cx="5638801" cy="2396264"/>
          </a:xfrm>
        </p:spPr>
        <p:txBody>
          <a:bodyPr vert="horz" anchor="b"/>
          <a:lstStyle>
            <a:lvl1pPr algn="l">
              <a:defRPr sz="3200" b="1">
                <a:solidFill>
                  <a:schemeClr val="bg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p:ph type="body" sz="quarter" idx="10" hasCustomPrompt="1"/>
          </p:nvPr>
        </p:nvSpPr>
        <p:spPr>
          <a:xfrm>
            <a:off x="810055" y="4900963"/>
            <a:ext cx="1099228" cy="1099228"/>
          </a:xfrm>
          <a:prstGeom prst="ellipse">
            <a:avLst/>
          </a:prstGeom>
          <a:solidFill>
            <a:schemeClr val="bg1"/>
          </a:solidFill>
        </p:spPr>
        <p:txBody>
          <a:bodyPr wrap="none" lIns="72000" anchor="ctr" anchorCtr="0"/>
          <a:lstStyle>
            <a:lvl1pPr marL="0" indent="0" algn="ctr" rtl="0">
              <a:buNone/>
              <a:defRPr sz="5400" b="1">
                <a:solidFill>
                  <a:schemeClr val="tx2"/>
                </a:solidFill>
              </a:defRPr>
            </a:lvl1pPr>
          </a:lstStyle>
          <a:p>
            <a:pPr lvl="0"/>
            <a:r>
              <a:rPr lang="en-US"/>
              <a:t>#</a:t>
            </a:r>
          </a:p>
        </p:txBody>
      </p:sp>
      <p:sp>
        <p:nvSpPr>
          <p:cNvPr id="38" name="Picture Placeholder 15">
            <a:extLst>
              <a:ext uri="{FF2B5EF4-FFF2-40B4-BE49-F238E27FC236}">
                <a16:creationId xmlns:a16="http://schemas.microsoft.com/office/drawing/2014/main" id="{1369911E-715C-2EB5-1E07-7B25118AEE9D}"/>
              </a:ext>
            </a:extLst>
          </p:cNvPr>
          <p:cNvSpPr>
            <a:spLocks noGrp="1"/>
          </p:cNvSpPr>
          <p:nvPr>
            <p:ph type="pic" sz="quarter" idx="14"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1"/>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pic>
        <p:nvPicPr>
          <p:cNvPr id="9" name="Graphic 8">
            <a:extLst>
              <a:ext uri="{FF2B5EF4-FFF2-40B4-BE49-F238E27FC236}">
                <a16:creationId xmlns:a16="http://schemas.microsoft.com/office/drawing/2014/main" id="{0B9A7C56-8272-DE62-2C75-20E38B7361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
        <p:nvSpPr>
          <p:cNvPr id="10" name="Date Placeholder 9">
            <a:extLst>
              <a:ext uri="{FF2B5EF4-FFF2-40B4-BE49-F238E27FC236}">
                <a16:creationId xmlns:a16="http://schemas.microsoft.com/office/drawing/2014/main" id="{7F376A17-C22F-8F9A-8BAD-4C60686F7403}"/>
              </a:ext>
            </a:extLst>
          </p:cNvPr>
          <p:cNvSpPr>
            <a:spLocks noGrp="1"/>
          </p:cNvSpPr>
          <p:nvPr>
            <p:ph type="dt" sz="half" idx="15"/>
          </p:nvPr>
        </p:nvSpPr>
        <p:spPr/>
        <p:txBody>
          <a:bodyPr/>
          <a:lstStyle/>
          <a:p>
            <a:fld id="{BABFE860-21FD-4DA0-9E9A-92548ED661C3}" type="datetime1">
              <a:rPr lang="en-US" smtClean="0"/>
              <a:t>2/23/2023</a:t>
            </a:fld>
            <a:endParaRPr lang="en-US"/>
          </a:p>
        </p:txBody>
      </p:sp>
      <p:sp>
        <p:nvSpPr>
          <p:cNvPr id="11" name="Footer Placeholder 10">
            <a:extLst>
              <a:ext uri="{FF2B5EF4-FFF2-40B4-BE49-F238E27FC236}">
                <a16:creationId xmlns:a16="http://schemas.microsoft.com/office/drawing/2014/main" id="{79581132-167D-A1BF-D246-691A46865A6A}"/>
              </a:ext>
            </a:extLst>
          </p:cNvPr>
          <p:cNvSpPr>
            <a:spLocks noGrp="1"/>
          </p:cNvSpPr>
          <p:nvPr>
            <p:ph type="ftr" sz="quarter" idx="16"/>
          </p:nvPr>
        </p:nvSpPr>
        <p:spPr/>
        <p:txBody>
          <a:bodyPr/>
          <a:lstStyle/>
          <a:p>
            <a:endParaRPr lang="en-US"/>
          </a:p>
        </p:txBody>
      </p:sp>
      <p:sp>
        <p:nvSpPr>
          <p:cNvPr id="12" name="Slide Number Placeholder 11">
            <a:extLst>
              <a:ext uri="{FF2B5EF4-FFF2-40B4-BE49-F238E27FC236}">
                <a16:creationId xmlns:a16="http://schemas.microsoft.com/office/drawing/2014/main" id="{52678460-E4C4-5343-1E18-121169BB76FE}"/>
              </a:ext>
            </a:extLst>
          </p:cNvPr>
          <p:cNvSpPr>
            <a:spLocks noGrp="1"/>
          </p:cNvSpPr>
          <p:nvPr>
            <p:ph type="sldNum" sz="quarter" idx="17"/>
          </p:nvPr>
        </p:nvSpPr>
        <p:spPr/>
        <p:txBody>
          <a:bodyPr/>
          <a:lstStyle>
            <a:lvl1pPr>
              <a:defRPr>
                <a:solidFill>
                  <a:schemeClr val="bg1"/>
                </a:solidFill>
              </a:defRPr>
            </a:lvl1p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4406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 With Image 2">
    <p:bg>
      <p:bgPr>
        <a:solidFill>
          <a:schemeClr val="tx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9629756D-B26A-C8BF-30B8-301EF1945FCA}"/>
              </a:ext>
            </a:extLst>
          </p:cNvPr>
          <p:cNvSpPr/>
          <p:nvPr userDrawn="1"/>
        </p:nvSpPr>
        <p:spPr>
          <a:xfrm>
            <a:off x="0" y="0"/>
            <a:ext cx="12190412" cy="6858000"/>
          </a:xfrm>
          <a:custGeom>
            <a:avLst/>
            <a:gdLst>
              <a:gd name="connsiteX0" fmla="*/ 2719338 w 12190412"/>
              <a:gd name="connsiteY0" fmla="*/ 0 h 6858000"/>
              <a:gd name="connsiteX1" fmla="*/ 12190412 w 12190412"/>
              <a:gd name="connsiteY1" fmla="*/ 0 h 6858000"/>
              <a:gd name="connsiteX2" fmla="*/ 12190412 w 12190412"/>
              <a:gd name="connsiteY2" fmla="*/ 6858000 h 6858000"/>
              <a:gd name="connsiteX3" fmla="*/ 0 w 12190412"/>
              <a:gd name="connsiteY3" fmla="*/ 6858000 h 6858000"/>
              <a:gd name="connsiteX4" fmla="*/ 0 w 12190412"/>
              <a:gd name="connsiteY4" fmla="*/ 1886292 h 6858000"/>
              <a:gd name="connsiteX5" fmla="*/ 1452772 w 12190412"/>
              <a:gd name="connsiteY5" fmla="*/ 2372981 h 6858000"/>
              <a:gd name="connsiteX6" fmla="*/ 1585247 w 12190412"/>
              <a:gd name="connsiteY6" fmla="*/ 2396158 h 6858000"/>
              <a:gd name="connsiteX7" fmla="*/ 1714102 w 12190412"/>
              <a:gd name="connsiteY7" fmla="*/ 2379985 h 6858000"/>
              <a:gd name="connsiteX8" fmla="*/ 2018836 w 12190412"/>
              <a:gd name="connsiteY8" fmla="*/ 2091013 h 6858000"/>
              <a:gd name="connsiteX9" fmla="*/ 2719338 w 12190412"/>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0412" h="6858000">
                <a:moveTo>
                  <a:pt x="2719338" y="0"/>
                </a:moveTo>
                <a:lnTo>
                  <a:pt x="12190412" y="0"/>
                </a:lnTo>
                <a:lnTo>
                  <a:pt x="12190412" y="6858000"/>
                </a:lnTo>
                <a:lnTo>
                  <a:pt x="0" y="6858000"/>
                </a:lnTo>
                <a:lnTo>
                  <a:pt x="0" y="1886292"/>
                </a:lnTo>
                <a:lnTo>
                  <a:pt x="1452772" y="2372981"/>
                </a:lnTo>
                <a:cubicBezTo>
                  <a:pt x="1496679" y="2387689"/>
                  <a:pt x="1541264" y="2395204"/>
                  <a:pt x="1585247" y="2396158"/>
                </a:cubicBezTo>
                <a:cubicBezTo>
                  <a:pt x="1629229" y="2397113"/>
                  <a:pt x="1672607" y="2391510"/>
                  <a:pt x="1714102" y="2379985"/>
                </a:cubicBezTo>
                <a:cubicBezTo>
                  <a:pt x="1852418" y="2341572"/>
                  <a:pt x="1969802" y="2237373"/>
                  <a:pt x="2018836" y="2091013"/>
                </a:cubicBezTo>
                <a:lnTo>
                  <a:pt x="271933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Object 4" hidden="1">
            <a:extLst>
              <a:ext uri="{FF2B5EF4-FFF2-40B4-BE49-F238E27FC236}">
                <a16:creationId xmlns:a16="http://schemas.microsoft.com/office/drawing/2014/main" id="{298D7A6A-715A-5FEA-515E-4F253BD84937}"/>
              </a:ext>
            </a:extLst>
          </p:cNvPr>
          <p:cNvGraphicFramePr>
            <a:graphicFrameLocks noChangeAspect="1"/>
          </p:cNvGraphicFramePr>
          <p:nvPr userDrawn="1">
            <p:custDataLst>
              <p:tags r:id="rId3"/>
            </p:custDataLst>
            <p:extLst>
              <p:ext uri="{D42A27DB-BD31-4B8C-83A1-F6EECF244321}">
                <p14:modId xmlns:p14="http://schemas.microsoft.com/office/powerpoint/2010/main" val="1277469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2" name="think-cell Slide" r:id="rId5" imgW="306" imgH="306" progId="TCLayout.ActiveDocument.1">
                  <p:embed/>
                </p:oleObj>
              </mc:Choice>
              <mc:Fallback>
                <p:oleObj name="think-cell Slide" r:id="rId5" imgW="306" imgH="306" progId="TCLayout.ActiveDocument.1">
                  <p:embed/>
                  <p:pic>
                    <p:nvPicPr>
                      <p:cNvPr id="5" name="Object 4" hidden="1">
                        <a:extLst>
                          <a:ext uri="{FF2B5EF4-FFF2-40B4-BE49-F238E27FC236}">
                            <a16:creationId xmlns:a16="http://schemas.microsoft.com/office/drawing/2014/main" id="{298D7A6A-715A-5FEA-515E-4F253BD849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E6ABA50-BB36-2513-B7E8-AB79C83B5EF0}"/>
              </a:ext>
            </a:extLst>
          </p:cNvPr>
          <p:cNvSpPr>
            <a:spLocks noGrp="1"/>
          </p:cNvSpPr>
          <p:nvPr userDrawn="1">
            <p:ph type="body" idx="1"/>
          </p:nvPr>
        </p:nvSpPr>
        <p:spPr>
          <a:xfrm>
            <a:off x="475922" y="4599441"/>
            <a:ext cx="5638801" cy="1495238"/>
          </a:xfrm>
        </p:spPr>
        <p:txBody>
          <a:bodyPr/>
          <a:lstStyle>
            <a:lvl1pPr marL="0" indent="0" algn="l">
              <a:spcBef>
                <a:spcPts val="0"/>
              </a:spcBef>
              <a:buNone/>
              <a:defRPr sz="24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FF71232B-F97E-A6AE-A19A-F77997950CFE}"/>
              </a:ext>
            </a:extLst>
          </p:cNvPr>
          <p:cNvSpPr>
            <a:spLocks noGrp="1"/>
          </p:cNvSpPr>
          <p:nvPr userDrawn="1">
            <p:ph type="title"/>
          </p:nvPr>
        </p:nvSpPr>
        <p:spPr>
          <a:xfrm>
            <a:off x="457199" y="2203177"/>
            <a:ext cx="5638801" cy="2396264"/>
          </a:xfrm>
        </p:spPr>
        <p:txBody>
          <a:bodyPr vert="horz" anchor="b"/>
          <a:lstStyle>
            <a:lvl1pPr algn="l">
              <a:defRPr sz="3200" b="1">
                <a:solidFill>
                  <a:schemeClr val="tx2"/>
                </a:solidFill>
              </a:defRPr>
            </a:lvl1pPr>
          </a:lstStyle>
          <a:p>
            <a:r>
              <a:rPr lang="en-US"/>
              <a:t>Click to edit Master title style</a:t>
            </a:r>
          </a:p>
        </p:txBody>
      </p:sp>
      <p:sp>
        <p:nvSpPr>
          <p:cNvPr id="146" name="Text Placeholder 145">
            <a:extLst>
              <a:ext uri="{FF2B5EF4-FFF2-40B4-BE49-F238E27FC236}">
                <a16:creationId xmlns:a16="http://schemas.microsoft.com/office/drawing/2014/main" id="{06A37646-E5B7-0979-2369-F3B33DDE321B}"/>
              </a:ext>
            </a:extLst>
          </p:cNvPr>
          <p:cNvSpPr>
            <a:spLocks noGrp="1"/>
          </p:cNvSpPr>
          <p:nvPr>
            <p:ph type="body" sz="quarter" idx="10" hasCustomPrompt="1"/>
          </p:nvPr>
        </p:nvSpPr>
        <p:spPr>
          <a:xfrm>
            <a:off x="810055" y="969030"/>
            <a:ext cx="1099228" cy="1099228"/>
          </a:xfrm>
          <a:prstGeom prst="ellipse">
            <a:avLst/>
          </a:prstGeom>
          <a:noFill/>
        </p:spPr>
        <p:txBody>
          <a:bodyPr wrap="none" lIns="72000" anchor="ctr" anchorCtr="0"/>
          <a:lstStyle>
            <a:lvl1pPr marL="0" indent="0" algn="ctr" rtl="0">
              <a:buNone/>
              <a:defRPr sz="5400" b="1">
                <a:solidFill>
                  <a:schemeClr val="bg1"/>
                </a:solidFill>
              </a:defRPr>
            </a:lvl1pPr>
          </a:lstStyle>
          <a:p>
            <a:pPr lvl="0"/>
            <a:r>
              <a:rPr lang="en-US"/>
              <a:t>#</a:t>
            </a:r>
          </a:p>
        </p:txBody>
      </p:sp>
      <p:sp>
        <p:nvSpPr>
          <p:cNvPr id="38" name="Picture Placeholder 15">
            <a:extLst>
              <a:ext uri="{FF2B5EF4-FFF2-40B4-BE49-F238E27FC236}">
                <a16:creationId xmlns:a16="http://schemas.microsoft.com/office/drawing/2014/main" id="{1369911E-715C-2EB5-1E07-7B25118AEE9D}"/>
              </a:ext>
            </a:extLst>
          </p:cNvPr>
          <p:cNvSpPr>
            <a:spLocks noGrp="1"/>
          </p:cNvSpPr>
          <p:nvPr>
            <p:ph type="pic" sz="quarter" idx="14" hasCustomPrompt="1"/>
          </p:nvPr>
        </p:nvSpPr>
        <p:spPr>
          <a:xfrm>
            <a:off x="6551397" y="2"/>
            <a:ext cx="5640604" cy="5987275"/>
          </a:xfrm>
          <a:custGeom>
            <a:avLst/>
            <a:gdLst>
              <a:gd name="connsiteX0" fmla="*/ 0 w 5640604"/>
              <a:gd name="connsiteY0" fmla="*/ 0 h 5987275"/>
              <a:gd name="connsiteX1" fmla="*/ 5640604 w 5640604"/>
              <a:gd name="connsiteY1" fmla="*/ 1 h 5987275"/>
              <a:gd name="connsiteX2" fmla="*/ 5640604 w 5640604"/>
              <a:gd name="connsiteY2" fmla="*/ 5151008 h 5987275"/>
              <a:gd name="connsiteX3" fmla="*/ 1655306 w 5640604"/>
              <a:gd name="connsiteY3" fmla="*/ 5978734 h 5987275"/>
              <a:gd name="connsiteX4" fmla="*/ 1176516 w 5640604"/>
              <a:gd name="connsiteY4" fmla="*/ 5664625 h 598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0604" h="5987275">
                <a:moveTo>
                  <a:pt x="0" y="0"/>
                </a:moveTo>
                <a:lnTo>
                  <a:pt x="5640604" y="1"/>
                </a:lnTo>
                <a:lnTo>
                  <a:pt x="5640604" y="5151008"/>
                </a:lnTo>
                <a:lnTo>
                  <a:pt x="1655306" y="5978734"/>
                </a:lnTo>
                <a:cubicBezTo>
                  <a:pt x="1436353" y="6024210"/>
                  <a:pt x="1221990" y="5883578"/>
                  <a:pt x="1176516" y="5664625"/>
                </a:cubicBezTo>
                <a:close/>
              </a:path>
            </a:pathLst>
          </a:custGeom>
          <a:solidFill>
            <a:schemeClr val="bg2"/>
          </a:solidFill>
        </p:spPr>
        <p:txBody>
          <a:bodyPr wrap="square" bIns="1800000" anchor="ctr">
            <a:noAutofit/>
          </a:bodyPr>
          <a:lstStyle>
            <a:lvl1pPr marL="0" indent="0" algn="ctr">
              <a:spcBef>
                <a:spcPts val="0"/>
              </a:spcBef>
              <a:buNone/>
              <a:defRPr/>
            </a:lvl1pPr>
          </a:lstStyle>
          <a:p>
            <a:pPr marL="228600" lvl="0" indent="-228600" algn="ctr"/>
            <a:r>
              <a:rPr lang="en-US"/>
              <a:t>Click on the icon to add an image </a:t>
            </a:r>
            <a:br>
              <a:rPr lang="en-US"/>
            </a:br>
            <a:r>
              <a:rPr lang="en-US"/>
              <a:t>inside the placeholder.</a:t>
            </a:r>
          </a:p>
        </p:txBody>
      </p:sp>
      <p:pic>
        <p:nvPicPr>
          <p:cNvPr id="9" name="Graphic 8">
            <a:extLst>
              <a:ext uri="{FF2B5EF4-FFF2-40B4-BE49-F238E27FC236}">
                <a16:creationId xmlns:a16="http://schemas.microsoft.com/office/drawing/2014/main" id="{5945E264-49F1-4D02-FF3F-67FF8BB5BA1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
        <p:nvSpPr>
          <p:cNvPr id="10" name="Date Placeholder 9">
            <a:extLst>
              <a:ext uri="{FF2B5EF4-FFF2-40B4-BE49-F238E27FC236}">
                <a16:creationId xmlns:a16="http://schemas.microsoft.com/office/drawing/2014/main" id="{1B5EEE65-B893-0A98-410E-1A9578BE6158}"/>
              </a:ext>
            </a:extLst>
          </p:cNvPr>
          <p:cNvSpPr>
            <a:spLocks noGrp="1"/>
          </p:cNvSpPr>
          <p:nvPr>
            <p:ph type="dt" sz="half" idx="15"/>
          </p:nvPr>
        </p:nvSpPr>
        <p:spPr/>
        <p:txBody>
          <a:bodyPr/>
          <a:lstStyle/>
          <a:p>
            <a:fld id="{BABFE860-21FD-4DA0-9E9A-92548ED661C3}" type="datetime1">
              <a:rPr lang="en-US" smtClean="0"/>
              <a:t>2/23/2023</a:t>
            </a:fld>
            <a:endParaRPr lang="en-US"/>
          </a:p>
        </p:txBody>
      </p:sp>
      <p:sp>
        <p:nvSpPr>
          <p:cNvPr id="11" name="Footer Placeholder 10">
            <a:extLst>
              <a:ext uri="{FF2B5EF4-FFF2-40B4-BE49-F238E27FC236}">
                <a16:creationId xmlns:a16="http://schemas.microsoft.com/office/drawing/2014/main" id="{FEFEF251-C351-9593-0C8D-FF17D2E0464C}"/>
              </a:ext>
            </a:extLst>
          </p:cNvPr>
          <p:cNvSpPr>
            <a:spLocks noGrp="1"/>
          </p:cNvSpPr>
          <p:nvPr>
            <p:ph type="ftr" sz="quarter" idx="16"/>
          </p:nvPr>
        </p:nvSpPr>
        <p:spPr/>
        <p:txBody>
          <a:bodyPr/>
          <a:lstStyle/>
          <a:p>
            <a:endParaRPr lang="en-US"/>
          </a:p>
        </p:txBody>
      </p:sp>
      <p:sp>
        <p:nvSpPr>
          <p:cNvPr id="12" name="Slide Number Placeholder 11">
            <a:extLst>
              <a:ext uri="{FF2B5EF4-FFF2-40B4-BE49-F238E27FC236}">
                <a16:creationId xmlns:a16="http://schemas.microsoft.com/office/drawing/2014/main" id="{242D9A00-7555-9A84-DF6F-DB2C4C19EBA4}"/>
              </a:ext>
            </a:extLst>
          </p:cNvPr>
          <p:cNvSpPr>
            <a:spLocks noGrp="1"/>
          </p:cNvSpPr>
          <p:nvPr>
            <p:ph type="sldNum" sz="quarter" idx="17"/>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394960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F02C9-342D-E7D9-DE08-C2DD7B9E2528}"/>
              </a:ext>
            </a:extLst>
          </p:cNvPr>
          <p:cNvGraphicFramePr>
            <a:graphicFrameLocks noChangeAspect="1"/>
          </p:cNvGraphicFramePr>
          <p:nvPr>
            <p:custDataLst>
              <p:tags r:id="rId3"/>
            </p:custDataLst>
            <p:extLst>
              <p:ext uri="{D42A27DB-BD31-4B8C-83A1-F6EECF244321}">
                <p14:modId xmlns:p14="http://schemas.microsoft.com/office/powerpoint/2010/main" val="3216117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03" name="think-cell Slide" r:id="rId6" imgW="306" imgH="306" progId="TCLayout.ActiveDocument.1">
                  <p:embed/>
                </p:oleObj>
              </mc:Choice>
              <mc:Fallback>
                <p:oleObj name="think-cell Slide" r:id="rId6" imgW="306" imgH="306" progId="TCLayout.ActiveDocument.1">
                  <p:embed/>
                  <p:pic>
                    <p:nvPicPr>
                      <p:cNvPr id="2" name="Object 1" hidden="1">
                        <a:extLst>
                          <a:ext uri="{FF2B5EF4-FFF2-40B4-BE49-F238E27FC236}">
                            <a16:creationId xmlns:a16="http://schemas.microsoft.com/office/drawing/2014/main" id="{B7CF02C9-342D-E7D9-DE08-C2DD7B9E252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aphicFrame>
        <p:nvGraphicFramePr>
          <p:cNvPr id="6" name="Object 5" hidden="1">
            <a:extLst>
              <a:ext uri="{FF2B5EF4-FFF2-40B4-BE49-F238E27FC236}">
                <a16:creationId xmlns:a16="http://schemas.microsoft.com/office/drawing/2014/main" id="{6FB5C498-60AD-80EA-3A93-C55F587E0003}"/>
              </a:ext>
            </a:extLst>
          </p:cNvPr>
          <p:cNvGraphicFramePr>
            <a:graphicFrameLocks noChangeAspect="1"/>
          </p:cNvGraphicFramePr>
          <p:nvPr userDrawn="1">
            <p:custDataLst>
              <p:tags r:id="rId4"/>
            </p:custDataLst>
            <p:extLst>
              <p:ext uri="{D42A27DB-BD31-4B8C-83A1-F6EECF244321}">
                <p14:modId xmlns:p14="http://schemas.microsoft.com/office/powerpoint/2010/main" val="3846351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04" name="think-cell Slide" r:id="rId8" imgW="306" imgH="306" progId="TCLayout.ActiveDocument.1">
                  <p:embed/>
                </p:oleObj>
              </mc:Choice>
              <mc:Fallback>
                <p:oleObj name="think-cell Slide" r:id="rId8" imgW="306" imgH="306" progId="TCLayout.ActiveDocument.1">
                  <p:embed/>
                  <p:pic>
                    <p:nvPicPr>
                      <p:cNvPr id="6" name="Object 5" hidden="1">
                        <a:extLst>
                          <a:ext uri="{FF2B5EF4-FFF2-40B4-BE49-F238E27FC236}">
                            <a16:creationId xmlns:a16="http://schemas.microsoft.com/office/drawing/2014/main" id="{6FB5C498-60AD-80EA-3A93-C55F587E000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A96DD058-0B59-2604-D31B-7A99CBA2E248}"/>
              </a:ext>
            </a:extLst>
          </p:cNvPr>
          <p:cNvSpPr>
            <a:spLocks noGrp="1"/>
          </p:cNvSpPr>
          <p:nvPr>
            <p:ph type="dt" sz="half" idx="10"/>
          </p:nvPr>
        </p:nvSpPr>
        <p:spPr/>
        <p:txBody>
          <a:bodyPr/>
          <a:lstStyle/>
          <a:p>
            <a:fld id="{BABFE860-21FD-4DA0-9E9A-92548ED661C3}" type="datetime1">
              <a:rPr lang="en-US" smtClean="0"/>
              <a:t>2/23/2023</a:t>
            </a:fld>
            <a:endParaRPr lang="en-US"/>
          </a:p>
        </p:txBody>
      </p:sp>
      <p:sp>
        <p:nvSpPr>
          <p:cNvPr id="8" name="Footer Placeholder 7">
            <a:extLst>
              <a:ext uri="{FF2B5EF4-FFF2-40B4-BE49-F238E27FC236}">
                <a16:creationId xmlns:a16="http://schemas.microsoft.com/office/drawing/2014/main" id="{5DE5F930-1381-301D-AC92-702D3431F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66C4AC-452C-3445-4E99-7BC3EDF869C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04546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4 Columns ">
    <p:bg>
      <p:bgPr>
        <a:solidFill>
          <a:schemeClr val="bg1"/>
        </a:solidFill>
        <a:effectLst/>
      </p:bgPr>
    </p:bg>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D9DBEB03-B3B9-8BA1-DF6C-D87168734A96}"/>
              </a:ext>
            </a:extLst>
          </p:cNvPr>
          <p:cNvSpPr/>
          <p:nvPr/>
        </p:nvSpPr>
        <p:spPr>
          <a:xfrm>
            <a:off x="609150" y="1427555"/>
            <a:ext cx="3599996" cy="2244560"/>
          </a:xfrm>
          <a:prstGeom prst="round2SameRect">
            <a:avLst>
              <a:gd name="adj1" fmla="val 2245"/>
              <a:gd name="adj2" fmla="val 1106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18C2826F-0757-47CA-6AD9-B8B9B5E69890}"/>
              </a:ext>
            </a:extLst>
          </p:cNvPr>
          <p:cNvSpPr>
            <a:spLocks/>
          </p:cNvSpPr>
          <p:nvPr/>
        </p:nvSpPr>
        <p:spPr>
          <a:xfrm>
            <a:off x="4355021" y="1427556"/>
            <a:ext cx="3599996" cy="2244560"/>
          </a:xfrm>
          <a:prstGeom prst="round2SameRect">
            <a:avLst>
              <a:gd name="adj1" fmla="val 0"/>
              <a:gd name="adj2" fmla="val 10338"/>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11C729C8-9521-FC15-6909-AA67737D4CDC}"/>
              </a:ext>
            </a:extLst>
          </p:cNvPr>
          <p:cNvSpPr>
            <a:spLocks/>
          </p:cNvSpPr>
          <p:nvPr/>
        </p:nvSpPr>
        <p:spPr>
          <a:xfrm>
            <a:off x="8082680" y="1427555"/>
            <a:ext cx="3613324" cy="2244560"/>
          </a:xfrm>
          <a:prstGeom prst="round2SameRect">
            <a:avLst>
              <a:gd name="adj1" fmla="val 0"/>
              <a:gd name="adj2" fmla="val 10804"/>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Top Corners Rounded 57">
            <a:extLst>
              <a:ext uri="{FF2B5EF4-FFF2-40B4-BE49-F238E27FC236}">
                <a16:creationId xmlns:a16="http://schemas.microsoft.com/office/drawing/2014/main" id="{84E08997-BC6B-5755-6492-0F4DB09DB316}"/>
              </a:ext>
            </a:extLst>
          </p:cNvPr>
          <p:cNvSpPr>
            <a:spLocks/>
          </p:cNvSpPr>
          <p:nvPr/>
        </p:nvSpPr>
        <p:spPr>
          <a:xfrm>
            <a:off x="609150" y="3823108"/>
            <a:ext cx="3599996" cy="2244560"/>
          </a:xfrm>
          <a:prstGeom prst="round2SameRect">
            <a:avLst>
              <a:gd name="adj1" fmla="val 0"/>
              <a:gd name="adj2" fmla="val 10618"/>
            </a:avLst>
          </a:prstGeom>
          <a:solidFill>
            <a:schemeClr val="accent4"/>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E1C8631-7EB4-491D-90DF-88607A22603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1023404" y="1538975"/>
            <a:ext cx="1800961" cy="3780050"/>
          </a:xfrm>
        </p:spPr>
        <p:txBody>
          <a:bodyPr anchor="ctr"/>
          <a:lstStyle>
            <a:lvl1pPr marL="0" indent="0">
              <a:buClr>
                <a:schemeClr val="bg1"/>
              </a:buClr>
              <a:buNone/>
              <a:defRPr sz="22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7612355" y="2470721"/>
            <a:ext cx="1800961" cy="3780050"/>
          </a:xfrm>
        </p:spPr>
        <p:txBody>
          <a:bodyPr anchor="ctr"/>
          <a:lstStyle>
            <a:lvl1pPr marL="0" indent="0">
              <a:buClr>
                <a:schemeClr val="bg1"/>
              </a:buClr>
              <a:buNone/>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9812598" y="2470721"/>
            <a:ext cx="1800961" cy="3780050"/>
          </a:xfrm>
        </p:spPr>
        <p:txBody>
          <a:bodyPr anchor="ctr"/>
          <a:lstStyle>
            <a:lvl1pPr marL="0" indent="0">
              <a:buClr>
                <a:schemeClr val="bg1"/>
              </a:buClr>
              <a:buNone/>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65" name="Text Placeholder 5">
            <a:extLst>
              <a:ext uri="{FF2B5EF4-FFF2-40B4-BE49-F238E27FC236}">
                <a16:creationId xmlns:a16="http://schemas.microsoft.com/office/drawing/2014/main" id="{F594A588-3333-60EE-66B3-364310F773D7}"/>
              </a:ext>
            </a:extLst>
          </p:cNvPr>
          <p:cNvSpPr>
            <a:spLocks noGrp="1"/>
          </p:cNvSpPr>
          <p:nvPr>
            <p:ph type="body" sz="quarter" idx="19"/>
          </p:nvPr>
        </p:nvSpPr>
        <p:spPr>
          <a:xfrm>
            <a:off x="12120502" y="2021990"/>
            <a:ext cx="1788086" cy="3780050"/>
          </a:xfrm>
        </p:spPr>
        <p:txBody>
          <a:bodyPr anchor="ctr"/>
          <a:lstStyle>
            <a:lvl1pPr marL="0" indent="0" rtl="0">
              <a:buClr>
                <a:schemeClr val="bg1"/>
              </a:buClr>
              <a:buNone/>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2" name="Rectangle: Top Corners Rounded 57">
            <a:extLst>
              <a:ext uri="{FF2B5EF4-FFF2-40B4-BE49-F238E27FC236}">
                <a16:creationId xmlns:a16="http://schemas.microsoft.com/office/drawing/2014/main" id="{3E10D0CD-065F-F137-7C9D-6C7664EC8CC0}"/>
              </a:ext>
            </a:extLst>
          </p:cNvPr>
          <p:cNvSpPr>
            <a:spLocks/>
          </p:cNvSpPr>
          <p:nvPr userDrawn="1"/>
        </p:nvSpPr>
        <p:spPr>
          <a:xfrm>
            <a:off x="4355021" y="3823109"/>
            <a:ext cx="3599996" cy="2244560"/>
          </a:xfrm>
          <a:prstGeom prst="round2SameRect">
            <a:avLst>
              <a:gd name="adj1" fmla="val 0"/>
              <a:gd name="adj2" fmla="val 10618"/>
            </a:avLst>
          </a:prstGeom>
          <a:solidFill>
            <a:schemeClr val="accent5"/>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566DC14A-F53D-A7B6-DEE7-D1A431B06443}"/>
              </a:ext>
            </a:extLst>
          </p:cNvPr>
          <p:cNvSpPr>
            <a:spLocks noGrp="1"/>
          </p:cNvSpPr>
          <p:nvPr>
            <p:ph type="body" sz="quarter" idx="21"/>
          </p:nvPr>
        </p:nvSpPr>
        <p:spPr>
          <a:xfrm>
            <a:off x="14315280" y="2021990"/>
            <a:ext cx="1788086" cy="3780050"/>
          </a:xfrm>
        </p:spPr>
        <p:txBody>
          <a:bodyPr anchor="ctr"/>
          <a:lstStyle>
            <a:lvl1pPr marL="0" indent="0" rtl="0">
              <a:buClr>
                <a:schemeClr val="bg1"/>
              </a:buClr>
              <a:buNone/>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17" name="Title 6">
            <a:extLst>
              <a:ext uri="{FF2B5EF4-FFF2-40B4-BE49-F238E27FC236}">
                <a16:creationId xmlns:a16="http://schemas.microsoft.com/office/drawing/2014/main" id="{3F5FE087-75A6-3CD3-28FF-70256547F655}"/>
              </a:ext>
            </a:extLst>
          </p:cNvPr>
          <p:cNvSpPr>
            <a:spLocks noGrp="1"/>
          </p:cNvSpPr>
          <p:nvPr>
            <p:ph type="title"/>
          </p:nvPr>
        </p:nvSpPr>
        <p:spPr>
          <a:xfrm>
            <a:off x="457200" y="358160"/>
            <a:ext cx="11277600" cy="657840"/>
          </a:xfrm>
        </p:spPr>
        <p:txBody>
          <a:bodyPr/>
          <a:lstStyle/>
          <a:p>
            <a:r>
              <a:rPr lang="en-US"/>
              <a:t>Click to edit Master title style</a:t>
            </a:r>
          </a:p>
        </p:txBody>
      </p:sp>
      <p:sp>
        <p:nvSpPr>
          <p:cNvPr id="7" name="Rectangle: Top Corners Rounded 57">
            <a:extLst>
              <a:ext uri="{FF2B5EF4-FFF2-40B4-BE49-F238E27FC236}">
                <a16:creationId xmlns:a16="http://schemas.microsoft.com/office/drawing/2014/main" id="{B101E9B7-8B8D-FBEB-3553-1D07F5A22B5B}"/>
              </a:ext>
            </a:extLst>
          </p:cNvPr>
          <p:cNvSpPr>
            <a:spLocks/>
          </p:cNvSpPr>
          <p:nvPr userDrawn="1"/>
        </p:nvSpPr>
        <p:spPr>
          <a:xfrm>
            <a:off x="8082680" y="3825538"/>
            <a:ext cx="3599996" cy="2244560"/>
          </a:xfrm>
          <a:prstGeom prst="round2SameRect">
            <a:avLst>
              <a:gd name="adj1" fmla="val 0"/>
              <a:gd name="adj2" fmla="val 10618"/>
            </a:avLst>
          </a:prstGeom>
          <a:solidFill>
            <a:schemeClr val="accent6"/>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99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7"/>
        <p:cNvGrpSpPr/>
        <p:nvPr/>
      </p:nvGrpSpPr>
      <p:grpSpPr>
        <a:xfrm>
          <a:off x="0" y="0"/>
          <a:ext cx="0" cy="0"/>
          <a:chOff x="0" y="0"/>
          <a:chExt cx="0" cy="0"/>
        </a:xfrm>
      </p:grpSpPr>
      <p:sp>
        <p:nvSpPr>
          <p:cNvPr id="48" name="Text Placeholder 30">
            <a:extLst>
              <a:ext uri="{FF2B5EF4-FFF2-40B4-BE49-F238E27FC236}">
                <a16:creationId xmlns:a16="http://schemas.microsoft.com/office/drawing/2014/main" id="{5F860E92-3234-9E49-85AA-CEF1F388EBDF}"/>
              </a:ext>
            </a:extLst>
          </p:cNvPr>
          <p:cNvSpPr>
            <a:spLocks noGrp="1"/>
          </p:cNvSpPr>
          <p:nvPr>
            <p:ph type="body" sz="quarter" idx="29"/>
          </p:nvPr>
        </p:nvSpPr>
        <p:spPr>
          <a:xfrm>
            <a:off x="1146048" y="1633728"/>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18" name="Google Shape;18;p4"/>
          <p:cNvSpPr txBox="1">
            <a:spLocks noGrp="1"/>
          </p:cNvSpPr>
          <p:nvPr>
            <p:ph type="subTitle" idx="1" hasCustomPrompt="1"/>
          </p:nvPr>
        </p:nvSpPr>
        <p:spPr>
          <a:xfrm>
            <a:off x="2102012" y="1778535"/>
            <a:ext cx="2312115" cy="555400"/>
          </a:xfrm>
          <a:prstGeom prst="rect">
            <a:avLst/>
          </a:prstGeom>
        </p:spPr>
        <p:txBody>
          <a:bodyPr spcFirstLastPara="1" wrap="square" lIns="0" tIns="0" rIns="0" bIns="0" anchor="t" anchorCtr="0">
            <a:noAutofit/>
          </a:bodyPr>
          <a:lstStyle>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sz="1600">
                <a:solidFill>
                  <a:schemeClr val="tx1"/>
                </a:solidFill>
                <a:latin typeface="Roboto Black"/>
                <a:ea typeface="Roboto Black"/>
                <a:cs typeface="Roboto Black"/>
                <a:sym typeface="Roboto Black"/>
              </a:defRPr>
            </a:lvl1pPr>
            <a:lvl2pPr lvl="1">
              <a:spcBef>
                <a:spcPts val="0"/>
              </a:spcBef>
              <a:spcAft>
                <a:spcPts val="0"/>
              </a:spcAft>
              <a:buSzPts val="1100"/>
              <a:buNone/>
              <a:defRPr/>
            </a:lvl2pPr>
            <a:lvl3pPr lvl="2">
              <a:spcBef>
                <a:spcPts val="2133"/>
              </a:spcBef>
              <a:spcAft>
                <a:spcPts val="0"/>
              </a:spcAft>
              <a:buSzPts val="900"/>
              <a:buNone/>
              <a:defRPr/>
            </a:lvl3pPr>
            <a:lvl4pPr lvl="3">
              <a:spcBef>
                <a:spcPts val="2133"/>
              </a:spcBef>
              <a:spcAft>
                <a:spcPts val="0"/>
              </a:spcAft>
              <a:buSzPts val="900"/>
              <a:buNone/>
              <a:defRPr/>
            </a:lvl4pPr>
            <a:lvl5pPr lvl="4">
              <a:spcBef>
                <a:spcPts val="2133"/>
              </a:spcBef>
              <a:spcAft>
                <a:spcPts val="0"/>
              </a:spcAft>
              <a:buSzPts val="900"/>
              <a:buNone/>
              <a:defRPr/>
            </a:lvl5pPr>
            <a:lvl6pPr lvl="5">
              <a:spcBef>
                <a:spcPts val="2133"/>
              </a:spcBef>
              <a:spcAft>
                <a:spcPts val="0"/>
              </a:spcAft>
              <a:buSzPts val="900"/>
              <a:buNone/>
              <a:defRPr/>
            </a:lvl6pPr>
            <a:lvl7pPr lvl="6">
              <a:spcBef>
                <a:spcPts val="2133"/>
              </a:spcBef>
              <a:spcAft>
                <a:spcPts val="0"/>
              </a:spcAft>
              <a:buSzPts val="900"/>
              <a:buNone/>
              <a:defRPr/>
            </a:lvl7pPr>
            <a:lvl8pPr lvl="7">
              <a:spcBef>
                <a:spcPts val="2133"/>
              </a:spcBef>
              <a:spcAft>
                <a:spcPts val="0"/>
              </a:spcAft>
              <a:buSzPts val="900"/>
              <a:buNone/>
              <a:defRPr/>
            </a:lvl8pPr>
            <a:lvl9pPr lvl="8">
              <a:spcBef>
                <a:spcPts val="2133"/>
              </a:spcBef>
              <a:spcAft>
                <a:spcPts val="2133"/>
              </a:spcAft>
              <a:buSzPts val="900"/>
              <a:buNone/>
              <a:defRPr/>
            </a:lvl9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19" name="Google Shape;19;p4"/>
          <p:cNvSpPr txBox="1">
            <a:spLocks noGrp="1"/>
          </p:cNvSpPr>
          <p:nvPr>
            <p:ph type="title" hasCustomPrompt="1"/>
          </p:nvPr>
        </p:nvSpPr>
        <p:spPr>
          <a:xfrm>
            <a:off x="1070311" y="485067"/>
            <a:ext cx="9508000" cy="856400"/>
          </a:xfrm>
          <a:prstGeom prst="rect">
            <a:avLst/>
          </a:prstGeom>
        </p:spPr>
        <p:txBody>
          <a:bodyPr spcFirstLastPara="1" wrap="square" lIns="0" tIns="0" rIns="91425" bIns="0" anchor="t" anchorCtr="0">
            <a:noAutofit/>
          </a:bodyPr>
          <a:lstStyle>
            <a:lvl1pPr marL="0" marR="0" lvl="0" indent="0" algn="l" rtl="0">
              <a:lnSpc>
                <a:spcPct val="100000"/>
              </a:lnSpc>
              <a:spcBef>
                <a:spcPts val="0"/>
              </a:spcBef>
              <a:spcAft>
                <a:spcPts val="0"/>
              </a:spcAft>
              <a:buNone/>
              <a:defRPr lang="en-US" sz="5333" b="1" i="0" u="none" strike="noStrike" smtClean="0">
                <a:solidFill>
                  <a:schemeClr val="tx1"/>
                </a:solidFill>
                <a:effectLst/>
                <a:latin typeface="Roboto Black"/>
                <a:ea typeface="Roboto Black"/>
                <a:cs typeface="Roboto Black"/>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rtl="0"/>
            <a:r>
              <a:rPr lang="en-US"/>
              <a:t>Contents (Roboto, black, 40)</a:t>
            </a:r>
            <a:endParaRPr/>
          </a:p>
        </p:txBody>
      </p:sp>
      <p:sp>
        <p:nvSpPr>
          <p:cNvPr id="20" name="Google Shape;20;p4"/>
          <p:cNvSpPr txBox="1">
            <a:spLocks noGrp="1"/>
          </p:cNvSpPr>
          <p:nvPr>
            <p:ph type="subTitle" idx="2" hasCustomPrompt="1"/>
          </p:nvPr>
        </p:nvSpPr>
        <p:spPr>
          <a:xfrm>
            <a:off x="1142945" y="1635537"/>
            <a:ext cx="1347200" cy="694943"/>
          </a:xfrm>
          <a:prstGeom prst="rect">
            <a:avLst/>
          </a:prstGeom>
        </p:spPr>
        <p:txBody>
          <a:bodyPr spcFirstLastPara="1" wrap="square" lIns="0" tIns="0" rIns="0" bIns="0" anchor="t" anchorCtr="0">
            <a:noAutofit/>
          </a:bodyPr>
          <a:lstStyle>
            <a:lvl1pPr marL="0" marR="0" lvl="0" indent="0" algn="l" rtl="0">
              <a:lnSpc>
                <a:spcPct val="100000"/>
              </a:lnSpc>
              <a:spcBef>
                <a:spcPts val="0"/>
              </a:spcBef>
              <a:spcAft>
                <a:spcPts val="0"/>
              </a:spcAft>
              <a:buNone/>
              <a:defRPr sz="4933">
                <a:solidFill>
                  <a:schemeClr val="bg1"/>
                </a:solidFill>
                <a:latin typeface="Roboto Black"/>
                <a:ea typeface="Roboto Black"/>
                <a:cs typeface="Roboto Black"/>
                <a:sym typeface="Roboto Black"/>
              </a:defRPr>
            </a:lvl1pPr>
            <a:lvl2pPr lvl="1" rtl="0">
              <a:spcBef>
                <a:spcPts val="0"/>
              </a:spcBef>
              <a:spcAft>
                <a:spcPts val="0"/>
              </a:spcAft>
              <a:buSzPts val="1100"/>
              <a:buNone/>
              <a:defRPr/>
            </a:lvl2pPr>
            <a:lvl3pPr lvl="2" rtl="0">
              <a:spcBef>
                <a:spcPts val="2133"/>
              </a:spcBef>
              <a:spcAft>
                <a:spcPts val="0"/>
              </a:spcAft>
              <a:buSzPts val="900"/>
              <a:buNone/>
              <a:defRPr/>
            </a:lvl3pPr>
            <a:lvl4pPr lvl="3" rtl="0">
              <a:spcBef>
                <a:spcPts val="2133"/>
              </a:spcBef>
              <a:spcAft>
                <a:spcPts val="0"/>
              </a:spcAft>
              <a:buSzPts val="900"/>
              <a:buNone/>
              <a:defRPr/>
            </a:lvl4pPr>
            <a:lvl5pPr lvl="4" rtl="0">
              <a:spcBef>
                <a:spcPts val="2133"/>
              </a:spcBef>
              <a:spcAft>
                <a:spcPts val="0"/>
              </a:spcAft>
              <a:buSzPts val="900"/>
              <a:buNone/>
              <a:defRPr/>
            </a:lvl5pPr>
            <a:lvl6pPr lvl="5" rtl="0">
              <a:spcBef>
                <a:spcPts val="2133"/>
              </a:spcBef>
              <a:spcAft>
                <a:spcPts val="0"/>
              </a:spcAft>
              <a:buSzPts val="900"/>
              <a:buNone/>
              <a:defRPr/>
            </a:lvl6pPr>
            <a:lvl7pPr lvl="6" rtl="0">
              <a:spcBef>
                <a:spcPts val="2133"/>
              </a:spcBef>
              <a:spcAft>
                <a:spcPts val="0"/>
              </a:spcAft>
              <a:buSzPts val="900"/>
              <a:buNone/>
              <a:defRPr/>
            </a:lvl7pPr>
            <a:lvl8pPr lvl="7" rtl="0">
              <a:spcBef>
                <a:spcPts val="2133"/>
              </a:spcBef>
              <a:spcAft>
                <a:spcPts val="0"/>
              </a:spcAft>
              <a:buSzPts val="900"/>
              <a:buNone/>
              <a:defRPr/>
            </a:lvl8pPr>
            <a:lvl9pPr lvl="8" rtl="0">
              <a:spcBef>
                <a:spcPts val="2133"/>
              </a:spcBef>
              <a:spcAft>
                <a:spcPts val="2133"/>
              </a:spcAft>
              <a:buSzPts val="900"/>
              <a:buNone/>
              <a:defRPr/>
            </a:lvl9pPr>
          </a:lstStyle>
          <a:p>
            <a:r>
              <a:rPr lang="en-US"/>
              <a:t>01</a:t>
            </a:r>
            <a:endParaRPr/>
          </a:p>
        </p:txBody>
      </p:sp>
      <p:sp>
        <p:nvSpPr>
          <p:cNvPr id="12" name="Text Placeholder 2">
            <a:extLst>
              <a:ext uri="{FF2B5EF4-FFF2-40B4-BE49-F238E27FC236}">
                <a16:creationId xmlns:a16="http://schemas.microsoft.com/office/drawing/2014/main" id="{C239DB5A-7F2B-BB4D-B58C-042BB12CC092}"/>
              </a:ext>
            </a:extLst>
          </p:cNvPr>
          <p:cNvSpPr>
            <a:spLocks noGrp="1"/>
          </p:cNvSpPr>
          <p:nvPr>
            <p:ph type="body" sz="quarter" idx="11" hasCustomPrompt="1"/>
          </p:nvPr>
        </p:nvSpPr>
        <p:spPr>
          <a:xfrm>
            <a:off x="1141830" y="2589604"/>
            <a:ext cx="1347201" cy="698400"/>
          </a:xfrm>
        </p:spPr>
        <p:txBody>
          <a:bodyPr/>
          <a:lstStyle>
            <a:lvl1pPr marL="0" marR="0" indent="0" algn="l" defTabSz="1219170" rtl="0" eaLnBrk="1" fontAlgn="auto" latinLnBrk="0" hangingPunct="1">
              <a:lnSpc>
                <a:spcPct val="100000"/>
              </a:lnSpc>
              <a:spcBef>
                <a:spcPts val="0"/>
              </a:spcBef>
              <a:spcAft>
                <a:spcPts val="0"/>
              </a:spcAft>
              <a:buClr>
                <a:schemeClr val="lt2"/>
              </a:buClr>
              <a:buSzPts val="1500"/>
              <a:buFont typeface="Roboto Black"/>
              <a:buNone/>
              <a:tabLst/>
              <a:defRPr lang="en" sz="4933" b="0" i="0" u="none" strike="noStrike" cap="none" noProof="0" dirty="0" smtClean="0">
                <a:solidFill>
                  <a:schemeClr val="bg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02</a:t>
            </a:r>
          </a:p>
        </p:txBody>
      </p:sp>
      <p:sp>
        <p:nvSpPr>
          <p:cNvPr id="14" name="Text Placeholder 2">
            <a:extLst>
              <a:ext uri="{FF2B5EF4-FFF2-40B4-BE49-F238E27FC236}">
                <a16:creationId xmlns:a16="http://schemas.microsoft.com/office/drawing/2014/main" id="{5D04DF17-8074-EB43-B833-5503480C98FD}"/>
              </a:ext>
            </a:extLst>
          </p:cNvPr>
          <p:cNvSpPr>
            <a:spLocks noGrp="1"/>
          </p:cNvSpPr>
          <p:nvPr>
            <p:ph type="body" sz="quarter" idx="12" hasCustomPrompt="1"/>
          </p:nvPr>
        </p:nvSpPr>
        <p:spPr>
          <a:xfrm>
            <a:off x="1141830" y="3566133"/>
            <a:ext cx="1347201" cy="698400"/>
          </a:xfrm>
        </p:spPr>
        <p:txBody>
          <a:bodyP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kumimoji="0" lang="en" sz="4933" b="0" i="0" u="none" strike="noStrike" kern="0" cap="none" spc="0" normalizeH="0" baseline="0" noProof="0" dirty="0" smtClean="0">
                <a:ln>
                  <a:noFill/>
                </a:ln>
                <a:solidFill>
                  <a:srgbClr val="75B6D4"/>
                </a:solidFill>
                <a:effectLst/>
                <a:uLnTx/>
                <a:uFillTx/>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03</a:t>
            </a:r>
          </a:p>
        </p:txBody>
      </p:sp>
      <p:sp>
        <p:nvSpPr>
          <p:cNvPr id="15" name="Text Placeholder 2">
            <a:extLst>
              <a:ext uri="{FF2B5EF4-FFF2-40B4-BE49-F238E27FC236}">
                <a16:creationId xmlns:a16="http://schemas.microsoft.com/office/drawing/2014/main" id="{29CDA389-D602-4F4A-A7E2-82B4F5DEFA15}"/>
              </a:ext>
            </a:extLst>
          </p:cNvPr>
          <p:cNvSpPr>
            <a:spLocks noGrp="1"/>
          </p:cNvSpPr>
          <p:nvPr>
            <p:ph type="body" sz="quarter" idx="13" hasCustomPrompt="1"/>
          </p:nvPr>
        </p:nvSpPr>
        <p:spPr>
          <a:xfrm>
            <a:off x="1141830" y="4523233"/>
            <a:ext cx="1347201" cy="698400"/>
          </a:xfrm>
        </p:spPr>
        <p:txBody>
          <a:bodyP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kumimoji="0" lang="en" sz="4933" b="0" i="0" u="none" strike="noStrike" kern="0" cap="none" spc="0" normalizeH="0" baseline="0" noProof="0" dirty="0" smtClean="0">
                <a:ln>
                  <a:noFill/>
                </a:ln>
                <a:solidFill>
                  <a:srgbClr val="75B6D4"/>
                </a:solidFill>
                <a:effectLst/>
                <a:uLnTx/>
                <a:uFillTx/>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04</a:t>
            </a:r>
          </a:p>
        </p:txBody>
      </p:sp>
      <p:sp>
        <p:nvSpPr>
          <p:cNvPr id="16" name="Text Placeholder 2">
            <a:extLst>
              <a:ext uri="{FF2B5EF4-FFF2-40B4-BE49-F238E27FC236}">
                <a16:creationId xmlns:a16="http://schemas.microsoft.com/office/drawing/2014/main" id="{F237B907-9255-614A-AE44-49EA0A46945B}"/>
              </a:ext>
            </a:extLst>
          </p:cNvPr>
          <p:cNvSpPr>
            <a:spLocks noGrp="1"/>
          </p:cNvSpPr>
          <p:nvPr>
            <p:ph type="body" sz="quarter" idx="14" hasCustomPrompt="1"/>
          </p:nvPr>
        </p:nvSpPr>
        <p:spPr>
          <a:xfrm>
            <a:off x="1141830" y="5544832"/>
            <a:ext cx="1347201" cy="698400"/>
          </a:xfrm>
        </p:spPr>
        <p:txBody>
          <a:bodyP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kumimoji="0" lang="en" sz="4933" b="0" i="0" u="none" strike="noStrike" kern="0" cap="none" spc="0" normalizeH="0" baseline="0" noProof="0" dirty="0" smtClean="0">
                <a:ln>
                  <a:noFill/>
                </a:ln>
                <a:solidFill>
                  <a:srgbClr val="75B6D4"/>
                </a:solidFill>
                <a:effectLst/>
                <a:uLnTx/>
                <a:uFillTx/>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05</a:t>
            </a:r>
          </a:p>
        </p:txBody>
      </p:sp>
      <p:sp>
        <p:nvSpPr>
          <p:cNvPr id="21" name="Text Placeholder 20">
            <a:extLst>
              <a:ext uri="{FF2B5EF4-FFF2-40B4-BE49-F238E27FC236}">
                <a16:creationId xmlns:a16="http://schemas.microsoft.com/office/drawing/2014/main" id="{F7DE20F4-4821-464E-A80A-D9531291F215}"/>
              </a:ext>
            </a:extLst>
          </p:cNvPr>
          <p:cNvSpPr>
            <a:spLocks noGrp="1"/>
          </p:cNvSpPr>
          <p:nvPr>
            <p:ph type="body" sz="quarter" idx="15" hasCustomPrompt="1"/>
          </p:nvPr>
        </p:nvSpPr>
        <p:spPr>
          <a:xfrm>
            <a:off x="2102012" y="2732604"/>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22" name="Text Placeholder 20">
            <a:extLst>
              <a:ext uri="{FF2B5EF4-FFF2-40B4-BE49-F238E27FC236}">
                <a16:creationId xmlns:a16="http://schemas.microsoft.com/office/drawing/2014/main" id="{37A203C0-AED3-394F-8C5F-FA7352976313}"/>
              </a:ext>
            </a:extLst>
          </p:cNvPr>
          <p:cNvSpPr>
            <a:spLocks noGrp="1"/>
          </p:cNvSpPr>
          <p:nvPr>
            <p:ph type="body" sz="quarter" idx="16" hasCustomPrompt="1"/>
          </p:nvPr>
        </p:nvSpPr>
        <p:spPr>
          <a:xfrm>
            <a:off x="2102012" y="3709133"/>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23" name="Text Placeholder 20">
            <a:extLst>
              <a:ext uri="{FF2B5EF4-FFF2-40B4-BE49-F238E27FC236}">
                <a16:creationId xmlns:a16="http://schemas.microsoft.com/office/drawing/2014/main" id="{74577B11-0061-9D47-889A-1D55E57A00C9}"/>
              </a:ext>
            </a:extLst>
          </p:cNvPr>
          <p:cNvSpPr>
            <a:spLocks noGrp="1"/>
          </p:cNvSpPr>
          <p:nvPr>
            <p:ph type="body" sz="quarter" idx="17" hasCustomPrompt="1"/>
          </p:nvPr>
        </p:nvSpPr>
        <p:spPr>
          <a:xfrm>
            <a:off x="2102012" y="4666233"/>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24" name="Text Placeholder 20">
            <a:extLst>
              <a:ext uri="{FF2B5EF4-FFF2-40B4-BE49-F238E27FC236}">
                <a16:creationId xmlns:a16="http://schemas.microsoft.com/office/drawing/2014/main" id="{212D8DF4-D894-3649-B7F6-16AA9B5401A0}"/>
              </a:ext>
            </a:extLst>
          </p:cNvPr>
          <p:cNvSpPr>
            <a:spLocks noGrp="1"/>
          </p:cNvSpPr>
          <p:nvPr>
            <p:ph type="body" sz="quarter" idx="18" hasCustomPrompt="1"/>
          </p:nvPr>
        </p:nvSpPr>
        <p:spPr>
          <a:xfrm>
            <a:off x="2102012" y="5687832"/>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37" name="Text Placeholder 2">
            <a:extLst>
              <a:ext uri="{FF2B5EF4-FFF2-40B4-BE49-F238E27FC236}">
                <a16:creationId xmlns:a16="http://schemas.microsoft.com/office/drawing/2014/main" id="{1F336DB9-2333-3440-8BA6-A66C8D38E2DF}"/>
              </a:ext>
            </a:extLst>
          </p:cNvPr>
          <p:cNvSpPr>
            <a:spLocks noGrp="1"/>
          </p:cNvSpPr>
          <p:nvPr>
            <p:ph type="body" sz="quarter" idx="19" hasCustomPrompt="1"/>
          </p:nvPr>
        </p:nvSpPr>
        <p:spPr>
          <a:xfrm>
            <a:off x="6315969" y="2589604"/>
            <a:ext cx="1347201" cy="698400"/>
          </a:xfrm>
        </p:spPr>
        <p:txBody>
          <a:bodyPr/>
          <a:lstStyle>
            <a:lvl1pPr marL="0" marR="0" indent="0" algn="l" defTabSz="1219170" rtl="0" eaLnBrk="1" fontAlgn="auto" latinLnBrk="0" hangingPunct="1">
              <a:lnSpc>
                <a:spcPct val="100000"/>
              </a:lnSpc>
              <a:spcBef>
                <a:spcPts val="0"/>
              </a:spcBef>
              <a:spcAft>
                <a:spcPts val="0"/>
              </a:spcAft>
              <a:buClr>
                <a:schemeClr val="lt2"/>
              </a:buClr>
              <a:buSzPts val="1500"/>
              <a:buFont typeface="Roboto Black"/>
              <a:buNone/>
              <a:tabLst/>
              <a:defRPr lang="en" sz="4933" b="0" i="0" u="none" strike="noStrike" cap="none" noProof="0" dirty="0" smtClean="0">
                <a:solidFill>
                  <a:schemeClr val="bg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07</a:t>
            </a:r>
          </a:p>
        </p:txBody>
      </p:sp>
      <p:sp>
        <p:nvSpPr>
          <p:cNvPr id="38" name="Text Placeholder 2">
            <a:extLst>
              <a:ext uri="{FF2B5EF4-FFF2-40B4-BE49-F238E27FC236}">
                <a16:creationId xmlns:a16="http://schemas.microsoft.com/office/drawing/2014/main" id="{49800184-DA84-AD4A-8D73-7B93B6130FD2}"/>
              </a:ext>
            </a:extLst>
          </p:cNvPr>
          <p:cNvSpPr>
            <a:spLocks noGrp="1"/>
          </p:cNvSpPr>
          <p:nvPr>
            <p:ph type="body" sz="quarter" idx="20" hasCustomPrompt="1"/>
          </p:nvPr>
        </p:nvSpPr>
        <p:spPr>
          <a:xfrm>
            <a:off x="6315969" y="3566133"/>
            <a:ext cx="1347201" cy="698400"/>
          </a:xfrm>
        </p:spPr>
        <p:txBody>
          <a:bodyP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kumimoji="0" lang="en" sz="4933" b="0" i="0" u="none" strike="noStrike" kern="0" cap="none" spc="0" normalizeH="0" baseline="0" noProof="0" dirty="0" smtClean="0">
                <a:ln>
                  <a:noFill/>
                </a:ln>
                <a:solidFill>
                  <a:srgbClr val="75B6D4"/>
                </a:solidFill>
                <a:effectLst/>
                <a:uLnTx/>
                <a:uFillTx/>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08</a:t>
            </a:r>
          </a:p>
        </p:txBody>
      </p:sp>
      <p:sp>
        <p:nvSpPr>
          <p:cNvPr id="39" name="Text Placeholder 2">
            <a:extLst>
              <a:ext uri="{FF2B5EF4-FFF2-40B4-BE49-F238E27FC236}">
                <a16:creationId xmlns:a16="http://schemas.microsoft.com/office/drawing/2014/main" id="{C9BB4339-0393-D447-AEB7-9E2B39AE81D2}"/>
              </a:ext>
            </a:extLst>
          </p:cNvPr>
          <p:cNvSpPr>
            <a:spLocks noGrp="1"/>
          </p:cNvSpPr>
          <p:nvPr>
            <p:ph type="body" sz="quarter" idx="21" hasCustomPrompt="1"/>
          </p:nvPr>
        </p:nvSpPr>
        <p:spPr>
          <a:xfrm>
            <a:off x="6315969" y="4523233"/>
            <a:ext cx="1347201" cy="698400"/>
          </a:xfrm>
        </p:spPr>
        <p:txBody>
          <a:bodyP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kumimoji="0" lang="en" sz="4933" b="0" i="0" u="none" strike="noStrike" kern="0" cap="none" spc="0" normalizeH="0" baseline="0" noProof="0" dirty="0" smtClean="0">
                <a:ln>
                  <a:noFill/>
                </a:ln>
                <a:solidFill>
                  <a:srgbClr val="75B6D4"/>
                </a:solidFill>
                <a:effectLst/>
                <a:uLnTx/>
                <a:uFillTx/>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09</a:t>
            </a:r>
          </a:p>
        </p:txBody>
      </p:sp>
      <p:sp>
        <p:nvSpPr>
          <p:cNvPr id="40" name="Text Placeholder 2">
            <a:extLst>
              <a:ext uri="{FF2B5EF4-FFF2-40B4-BE49-F238E27FC236}">
                <a16:creationId xmlns:a16="http://schemas.microsoft.com/office/drawing/2014/main" id="{06214688-3262-E243-8B0D-AD060FFD0BAD}"/>
              </a:ext>
            </a:extLst>
          </p:cNvPr>
          <p:cNvSpPr>
            <a:spLocks noGrp="1"/>
          </p:cNvSpPr>
          <p:nvPr>
            <p:ph type="body" sz="quarter" idx="22" hasCustomPrompt="1"/>
          </p:nvPr>
        </p:nvSpPr>
        <p:spPr>
          <a:xfrm>
            <a:off x="6315969" y="5544832"/>
            <a:ext cx="1347201" cy="698400"/>
          </a:xfrm>
        </p:spPr>
        <p:txBody>
          <a:bodyPr/>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kumimoji="0" lang="en" sz="4933" b="0" i="0" u="none" strike="noStrike" kern="0" cap="none" spc="0" normalizeH="0" baseline="0" noProof="0" dirty="0" smtClean="0">
                <a:ln>
                  <a:noFill/>
                </a:ln>
                <a:solidFill>
                  <a:srgbClr val="75B6D4"/>
                </a:solidFill>
                <a:effectLst/>
                <a:uLnTx/>
                <a:uFillTx/>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10</a:t>
            </a:r>
          </a:p>
        </p:txBody>
      </p:sp>
      <p:sp>
        <p:nvSpPr>
          <p:cNvPr id="41" name="Text Placeholder 20">
            <a:extLst>
              <a:ext uri="{FF2B5EF4-FFF2-40B4-BE49-F238E27FC236}">
                <a16:creationId xmlns:a16="http://schemas.microsoft.com/office/drawing/2014/main" id="{1DC045E0-9D70-E54B-AAB8-679B472F3450}"/>
              </a:ext>
            </a:extLst>
          </p:cNvPr>
          <p:cNvSpPr>
            <a:spLocks noGrp="1"/>
          </p:cNvSpPr>
          <p:nvPr>
            <p:ph type="body" sz="quarter" idx="23" hasCustomPrompt="1"/>
          </p:nvPr>
        </p:nvSpPr>
        <p:spPr>
          <a:xfrm>
            <a:off x="7276151" y="2732604"/>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42" name="Text Placeholder 20">
            <a:extLst>
              <a:ext uri="{FF2B5EF4-FFF2-40B4-BE49-F238E27FC236}">
                <a16:creationId xmlns:a16="http://schemas.microsoft.com/office/drawing/2014/main" id="{E4024E19-C71E-3E42-B268-254CFCE04CDD}"/>
              </a:ext>
            </a:extLst>
          </p:cNvPr>
          <p:cNvSpPr>
            <a:spLocks noGrp="1"/>
          </p:cNvSpPr>
          <p:nvPr>
            <p:ph type="body" sz="quarter" idx="24" hasCustomPrompt="1"/>
          </p:nvPr>
        </p:nvSpPr>
        <p:spPr>
          <a:xfrm>
            <a:off x="7276151" y="3709133"/>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43" name="Text Placeholder 20">
            <a:extLst>
              <a:ext uri="{FF2B5EF4-FFF2-40B4-BE49-F238E27FC236}">
                <a16:creationId xmlns:a16="http://schemas.microsoft.com/office/drawing/2014/main" id="{48C5F107-E750-7E4F-85CD-CEE3C04CE554}"/>
              </a:ext>
            </a:extLst>
          </p:cNvPr>
          <p:cNvSpPr>
            <a:spLocks noGrp="1"/>
          </p:cNvSpPr>
          <p:nvPr>
            <p:ph type="body" sz="quarter" idx="25" hasCustomPrompt="1"/>
          </p:nvPr>
        </p:nvSpPr>
        <p:spPr>
          <a:xfrm>
            <a:off x="7276151" y="4666233"/>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44" name="Text Placeholder 20">
            <a:extLst>
              <a:ext uri="{FF2B5EF4-FFF2-40B4-BE49-F238E27FC236}">
                <a16:creationId xmlns:a16="http://schemas.microsoft.com/office/drawing/2014/main" id="{EA0A718E-65A4-7B4C-8BD9-B089C9AC3B60}"/>
              </a:ext>
            </a:extLst>
          </p:cNvPr>
          <p:cNvSpPr>
            <a:spLocks noGrp="1"/>
          </p:cNvSpPr>
          <p:nvPr>
            <p:ph type="body" sz="quarter" idx="26" hasCustomPrompt="1"/>
          </p:nvPr>
        </p:nvSpPr>
        <p:spPr>
          <a:xfrm>
            <a:off x="7276151" y="5687832"/>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45" name="Text Placeholder 2">
            <a:extLst>
              <a:ext uri="{FF2B5EF4-FFF2-40B4-BE49-F238E27FC236}">
                <a16:creationId xmlns:a16="http://schemas.microsoft.com/office/drawing/2014/main" id="{DC023267-3096-D149-9EA8-4FC0C01F83D4}"/>
              </a:ext>
            </a:extLst>
          </p:cNvPr>
          <p:cNvSpPr>
            <a:spLocks noGrp="1"/>
          </p:cNvSpPr>
          <p:nvPr>
            <p:ph type="body" sz="quarter" idx="27" hasCustomPrompt="1"/>
          </p:nvPr>
        </p:nvSpPr>
        <p:spPr>
          <a:xfrm>
            <a:off x="6315968" y="1631848"/>
            <a:ext cx="1347200" cy="694943"/>
          </a:xfrm>
        </p:spPr>
        <p:txBody>
          <a:bodyPr/>
          <a:lstStyle>
            <a:lvl1pPr marL="0" marR="0" indent="0" algn="l" defTabSz="1219170" rtl="0" eaLnBrk="1" fontAlgn="auto" latinLnBrk="0" hangingPunct="1">
              <a:lnSpc>
                <a:spcPct val="100000"/>
              </a:lnSpc>
              <a:spcBef>
                <a:spcPts val="0"/>
              </a:spcBef>
              <a:spcAft>
                <a:spcPts val="0"/>
              </a:spcAft>
              <a:buClr>
                <a:schemeClr val="lt2"/>
              </a:buClr>
              <a:buSzPts val="1500"/>
              <a:buFont typeface="Roboto Black"/>
              <a:buNone/>
              <a:tabLst/>
              <a:defRPr lang="en" sz="4933" b="0" i="0" u="none" strike="noStrike" cap="none" noProof="0" dirty="0" smtClean="0">
                <a:solidFill>
                  <a:schemeClr val="bg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 sz="4933" b="0" i="0" u="none" strike="noStrike" kern="0" cap="none" spc="0" normalizeH="0" baseline="0" noProof="0">
                <a:ln>
                  <a:noFill/>
                </a:ln>
                <a:solidFill>
                  <a:srgbClr val="75B6D4"/>
                </a:solidFill>
                <a:effectLst/>
                <a:uLnTx/>
                <a:uFillTx/>
                <a:latin typeface="Roboto Black"/>
                <a:ea typeface="Roboto Black"/>
                <a:sym typeface="Roboto Black"/>
              </a:rPr>
              <a:t>06</a:t>
            </a:r>
          </a:p>
        </p:txBody>
      </p:sp>
      <p:sp>
        <p:nvSpPr>
          <p:cNvPr id="46" name="Text Placeholder 20">
            <a:extLst>
              <a:ext uri="{FF2B5EF4-FFF2-40B4-BE49-F238E27FC236}">
                <a16:creationId xmlns:a16="http://schemas.microsoft.com/office/drawing/2014/main" id="{00D1B062-113F-F743-936D-26F18998C17E}"/>
              </a:ext>
            </a:extLst>
          </p:cNvPr>
          <p:cNvSpPr>
            <a:spLocks noGrp="1"/>
          </p:cNvSpPr>
          <p:nvPr>
            <p:ph type="body" sz="quarter" idx="28" hasCustomPrompt="1"/>
          </p:nvPr>
        </p:nvSpPr>
        <p:spPr>
          <a:xfrm>
            <a:off x="7276151" y="1774847"/>
            <a:ext cx="2312115" cy="555400"/>
          </a:xfrm>
        </p:spPr>
        <p:txBody>
          <a:bodyPr anchor="t"/>
          <a:lstStyle>
            <a:lvl1pPr marL="0" marR="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stStyle>
          <a:p>
            <a: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a:pPr>
            <a:r>
              <a:rPr kumimoji="0" lang="en-US" sz="1867" b="0" i="0" u="none" strike="noStrike" kern="0" cap="none" spc="0" normalizeH="0" baseline="0" noProof="0">
                <a:ln>
                  <a:noFill/>
                </a:ln>
                <a:solidFill>
                  <a:srgbClr val="1D3F74"/>
                </a:solidFill>
                <a:effectLst/>
                <a:uLnTx/>
                <a:uFillTx/>
                <a:latin typeface="Roboto Black"/>
                <a:ea typeface="Roboto Black"/>
                <a:sym typeface="Roboto Black"/>
              </a:rPr>
              <a:t>Section title here (Roboto, black, 14)</a:t>
            </a:r>
          </a:p>
        </p:txBody>
      </p:sp>
      <p:sp>
        <p:nvSpPr>
          <p:cNvPr id="49" name="Text Placeholder 30">
            <a:extLst>
              <a:ext uri="{FF2B5EF4-FFF2-40B4-BE49-F238E27FC236}">
                <a16:creationId xmlns:a16="http://schemas.microsoft.com/office/drawing/2014/main" id="{6FDA9E73-76B6-854A-97EB-4FA8BD3DE89A}"/>
              </a:ext>
            </a:extLst>
          </p:cNvPr>
          <p:cNvSpPr>
            <a:spLocks noGrp="1"/>
          </p:cNvSpPr>
          <p:nvPr>
            <p:ph type="body" sz="quarter" idx="30"/>
          </p:nvPr>
        </p:nvSpPr>
        <p:spPr>
          <a:xfrm>
            <a:off x="1146048" y="2596896"/>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0" name="Text Placeholder 30">
            <a:extLst>
              <a:ext uri="{FF2B5EF4-FFF2-40B4-BE49-F238E27FC236}">
                <a16:creationId xmlns:a16="http://schemas.microsoft.com/office/drawing/2014/main" id="{F6345772-ED54-284F-9A5C-408C050F4857}"/>
              </a:ext>
            </a:extLst>
          </p:cNvPr>
          <p:cNvSpPr>
            <a:spLocks noGrp="1"/>
          </p:cNvSpPr>
          <p:nvPr>
            <p:ph type="body" sz="quarter" idx="31"/>
          </p:nvPr>
        </p:nvSpPr>
        <p:spPr>
          <a:xfrm>
            <a:off x="1146048" y="3572256"/>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1" name="Text Placeholder 30">
            <a:extLst>
              <a:ext uri="{FF2B5EF4-FFF2-40B4-BE49-F238E27FC236}">
                <a16:creationId xmlns:a16="http://schemas.microsoft.com/office/drawing/2014/main" id="{DB4C7CA4-A76A-9941-AD25-74EDC857D5C7}"/>
              </a:ext>
            </a:extLst>
          </p:cNvPr>
          <p:cNvSpPr>
            <a:spLocks noGrp="1"/>
          </p:cNvSpPr>
          <p:nvPr>
            <p:ph type="body" sz="quarter" idx="32"/>
          </p:nvPr>
        </p:nvSpPr>
        <p:spPr>
          <a:xfrm>
            <a:off x="1146048" y="4535424"/>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2" name="Text Placeholder 30">
            <a:extLst>
              <a:ext uri="{FF2B5EF4-FFF2-40B4-BE49-F238E27FC236}">
                <a16:creationId xmlns:a16="http://schemas.microsoft.com/office/drawing/2014/main" id="{89B13BFE-BB12-6C44-AA52-E7622CD4578F}"/>
              </a:ext>
            </a:extLst>
          </p:cNvPr>
          <p:cNvSpPr>
            <a:spLocks noGrp="1"/>
          </p:cNvSpPr>
          <p:nvPr>
            <p:ph type="body" sz="quarter" idx="33"/>
          </p:nvPr>
        </p:nvSpPr>
        <p:spPr>
          <a:xfrm>
            <a:off x="1146048" y="5547360"/>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3" name="Text Placeholder 30">
            <a:extLst>
              <a:ext uri="{FF2B5EF4-FFF2-40B4-BE49-F238E27FC236}">
                <a16:creationId xmlns:a16="http://schemas.microsoft.com/office/drawing/2014/main" id="{5C93E204-727C-084F-8734-3007E0E00222}"/>
              </a:ext>
            </a:extLst>
          </p:cNvPr>
          <p:cNvSpPr>
            <a:spLocks noGrp="1"/>
          </p:cNvSpPr>
          <p:nvPr>
            <p:ph type="body" sz="quarter" idx="34"/>
          </p:nvPr>
        </p:nvSpPr>
        <p:spPr>
          <a:xfrm>
            <a:off x="6315456" y="1633728"/>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4" name="Text Placeholder 30">
            <a:extLst>
              <a:ext uri="{FF2B5EF4-FFF2-40B4-BE49-F238E27FC236}">
                <a16:creationId xmlns:a16="http://schemas.microsoft.com/office/drawing/2014/main" id="{4D262D5D-14A5-7249-B53B-4A65FFBED4B9}"/>
              </a:ext>
            </a:extLst>
          </p:cNvPr>
          <p:cNvSpPr>
            <a:spLocks noGrp="1"/>
          </p:cNvSpPr>
          <p:nvPr>
            <p:ph type="body" sz="quarter" idx="35"/>
          </p:nvPr>
        </p:nvSpPr>
        <p:spPr>
          <a:xfrm>
            <a:off x="6315456" y="2596896"/>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5" name="Text Placeholder 30">
            <a:extLst>
              <a:ext uri="{FF2B5EF4-FFF2-40B4-BE49-F238E27FC236}">
                <a16:creationId xmlns:a16="http://schemas.microsoft.com/office/drawing/2014/main" id="{170D3D97-2E11-0844-965A-D6A5156F7D4F}"/>
              </a:ext>
            </a:extLst>
          </p:cNvPr>
          <p:cNvSpPr>
            <a:spLocks noGrp="1"/>
          </p:cNvSpPr>
          <p:nvPr>
            <p:ph type="body" sz="quarter" idx="36"/>
          </p:nvPr>
        </p:nvSpPr>
        <p:spPr>
          <a:xfrm>
            <a:off x="6315456" y="3572256"/>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6" name="Text Placeholder 30">
            <a:extLst>
              <a:ext uri="{FF2B5EF4-FFF2-40B4-BE49-F238E27FC236}">
                <a16:creationId xmlns:a16="http://schemas.microsoft.com/office/drawing/2014/main" id="{5C19520E-65D0-FB43-BB06-3C6602D6E7BC}"/>
              </a:ext>
            </a:extLst>
          </p:cNvPr>
          <p:cNvSpPr>
            <a:spLocks noGrp="1"/>
          </p:cNvSpPr>
          <p:nvPr>
            <p:ph type="body" sz="quarter" idx="37"/>
          </p:nvPr>
        </p:nvSpPr>
        <p:spPr>
          <a:xfrm>
            <a:off x="6315456" y="4535424"/>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
        <p:nvSpPr>
          <p:cNvPr id="57" name="Text Placeholder 30">
            <a:extLst>
              <a:ext uri="{FF2B5EF4-FFF2-40B4-BE49-F238E27FC236}">
                <a16:creationId xmlns:a16="http://schemas.microsoft.com/office/drawing/2014/main" id="{56F979A1-EEB5-1F4E-B9D7-05F226653041}"/>
              </a:ext>
            </a:extLst>
          </p:cNvPr>
          <p:cNvSpPr>
            <a:spLocks noGrp="1"/>
          </p:cNvSpPr>
          <p:nvPr>
            <p:ph type="body" sz="quarter" idx="38"/>
          </p:nvPr>
        </p:nvSpPr>
        <p:spPr>
          <a:xfrm>
            <a:off x="6315456" y="5547360"/>
            <a:ext cx="4267200" cy="36576"/>
          </a:xfrm>
          <a:solidFill>
            <a:schemeClr val="bg1"/>
          </a:solidFill>
        </p:spPr>
        <p:txBody>
          <a:bodyPr lIns="91440" anchor="ctr" anchorCtr="0">
            <a:noAutofit/>
          </a:bodyPr>
          <a:lstStyle>
            <a:lvl1pPr marL="0" indent="0">
              <a:buFontTx/>
              <a:buNone/>
              <a:defRPr>
                <a:noFill/>
              </a:defRPr>
            </a:lvl1pPr>
          </a:lstStyle>
          <a:p>
            <a:pPr lvl="0"/>
            <a:r>
              <a:rPr lang="en-US"/>
              <a:t>Click to edit Master text styles</a:t>
            </a:r>
          </a:p>
        </p:txBody>
      </p:sp>
    </p:spTree>
    <p:extLst>
      <p:ext uri="{BB962C8B-B14F-4D97-AF65-F5344CB8AC3E}">
        <p14:creationId xmlns:p14="http://schemas.microsoft.com/office/powerpoint/2010/main" val="2982441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2">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72E055F-EF83-A6FD-82BE-2FA9B0A8C65C}"/>
              </a:ext>
            </a:extLst>
          </p:cNvPr>
          <p:cNvGraphicFramePr>
            <a:graphicFrameLocks noChangeAspect="1"/>
          </p:cNvGraphicFramePr>
          <p:nvPr>
            <p:custDataLst>
              <p:tags r:id="rId3"/>
            </p:custDataLst>
            <p:extLst>
              <p:ext uri="{D42A27DB-BD31-4B8C-83A1-F6EECF244321}">
                <p14:modId xmlns:p14="http://schemas.microsoft.com/office/powerpoint/2010/main" val="3022918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7" name="think-cell Slide" r:id="rId6" imgW="306" imgH="306" progId="TCLayout.ActiveDocument.1">
                  <p:embed/>
                </p:oleObj>
              </mc:Choice>
              <mc:Fallback>
                <p:oleObj name="think-cell Slide" r:id="rId6" imgW="306" imgH="306" progId="TCLayout.ActiveDocument.1">
                  <p:embed/>
                  <p:pic>
                    <p:nvPicPr>
                      <p:cNvPr id="11" name="Object 10" hidden="1">
                        <a:extLst>
                          <a:ext uri="{FF2B5EF4-FFF2-40B4-BE49-F238E27FC236}">
                            <a16:creationId xmlns:a16="http://schemas.microsoft.com/office/drawing/2014/main" id="{F72E055F-EF83-A6FD-82BE-2FA9B0A8C65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972D113A-70B5-4CA0-B58B-8AAD5DAB4A84}"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graphicFrame>
        <p:nvGraphicFramePr>
          <p:cNvPr id="7" name="Object 6" hidden="1">
            <a:extLst>
              <a:ext uri="{FF2B5EF4-FFF2-40B4-BE49-F238E27FC236}">
                <a16:creationId xmlns:a16="http://schemas.microsoft.com/office/drawing/2014/main" id="{ECDA4C8E-0241-859C-D584-A585994BCF87}"/>
              </a:ext>
            </a:extLst>
          </p:cNvPr>
          <p:cNvGraphicFramePr>
            <a:graphicFrameLocks noChangeAspect="1"/>
          </p:cNvGraphicFramePr>
          <p:nvPr userDrawn="1">
            <p:custDataLst>
              <p:tags r:id="rId4"/>
            </p:custDataLst>
            <p:extLst>
              <p:ext uri="{D42A27DB-BD31-4B8C-83A1-F6EECF244321}">
                <p14:modId xmlns:p14="http://schemas.microsoft.com/office/powerpoint/2010/main" val="3786730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8" name="think-cell Slide" r:id="rId8" imgW="306" imgH="306" progId="TCLayout.ActiveDocument.1">
                  <p:embed/>
                </p:oleObj>
              </mc:Choice>
              <mc:Fallback>
                <p:oleObj name="think-cell Slide" r:id="rId8" imgW="306" imgH="306" progId="TCLayout.ActiveDocument.1">
                  <p:embed/>
                  <p:pic>
                    <p:nvPicPr>
                      <p:cNvPr id="7" name="Object 6" hidden="1">
                        <a:extLst>
                          <a:ext uri="{FF2B5EF4-FFF2-40B4-BE49-F238E27FC236}">
                            <a16:creationId xmlns:a16="http://schemas.microsoft.com/office/drawing/2014/main" id="{ECDA4C8E-0241-859C-D584-A585994BCF8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2808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DD0B48C-D978-B2E0-E14A-48899E30175A}"/>
              </a:ext>
            </a:extLst>
          </p:cNvPr>
          <p:cNvGraphicFramePr>
            <a:graphicFrameLocks noChangeAspect="1"/>
          </p:cNvGraphicFramePr>
          <p:nvPr>
            <p:custDataLst>
              <p:tags r:id="rId3"/>
            </p:custDataLst>
            <p:extLst>
              <p:ext uri="{D42A27DB-BD31-4B8C-83A1-F6EECF244321}">
                <p14:modId xmlns:p14="http://schemas.microsoft.com/office/powerpoint/2010/main" val="21853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5"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DDD0B48C-D978-B2E0-E14A-48899E30175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Freeform: Shape 14">
            <a:extLst>
              <a:ext uri="{FF2B5EF4-FFF2-40B4-BE49-F238E27FC236}">
                <a16:creationId xmlns:a16="http://schemas.microsoft.com/office/drawing/2014/main" id="{4365851F-B219-A9E8-EF32-CFD56B30E899}"/>
              </a:ext>
            </a:extLst>
          </p:cNvPr>
          <p:cNvSpPr/>
          <p:nvPr userDrawn="1"/>
        </p:nvSpPr>
        <p:spPr>
          <a:xfrm>
            <a:off x="5279642" y="1196975"/>
            <a:ext cx="6912359" cy="5661025"/>
          </a:xfrm>
          <a:custGeom>
            <a:avLst/>
            <a:gdLst>
              <a:gd name="connsiteX0" fmla="*/ 1283599 w 6912359"/>
              <a:gd name="connsiteY0" fmla="*/ 365 h 5661025"/>
              <a:gd name="connsiteX1" fmla="*/ 1373350 w 6912359"/>
              <a:gd name="connsiteY1" fmla="*/ 5762 h 5661025"/>
              <a:gd name="connsiteX2" fmla="*/ 6912359 w 6912359"/>
              <a:gd name="connsiteY2" fmla="*/ 911948 h 5661025"/>
              <a:gd name="connsiteX3" fmla="*/ 6912359 w 6912359"/>
              <a:gd name="connsiteY3" fmla="*/ 5661025 h 5661025"/>
              <a:gd name="connsiteX4" fmla="*/ 0 w 6912359"/>
              <a:gd name="connsiteY4" fmla="*/ 5661025 h 5661025"/>
              <a:gd name="connsiteX5" fmla="*/ 865238 w 6912359"/>
              <a:gd name="connsiteY5" fmla="*/ 370489 h 5661025"/>
              <a:gd name="connsiteX6" fmla="*/ 1283599 w 6912359"/>
              <a:gd name="connsiteY6" fmla="*/ 365 h 566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12359" h="5661025">
                <a:moveTo>
                  <a:pt x="1283599" y="365"/>
                </a:moveTo>
                <a:cubicBezTo>
                  <a:pt x="1313044" y="-828"/>
                  <a:pt x="1343073" y="890"/>
                  <a:pt x="1373350" y="5762"/>
                </a:cubicBezTo>
                <a:lnTo>
                  <a:pt x="6912359" y="911948"/>
                </a:lnTo>
                <a:lnTo>
                  <a:pt x="6912359" y="5661025"/>
                </a:lnTo>
                <a:lnTo>
                  <a:pt x="0" y="5661025"/>
                </a:lnTo>
                <a:lnTo>
                  <a:pt x="865238" y="370489"/>
                </a:lnTo>
                <a:cubicBezTo>
                  <a:pt x="899954" y="159761"/>
                  <a:pt x="1077489" y="8721"/>
                  <a:pt x="1283599" y="365"/>
                </a:cubicBezTo>
                <a:close/>
              </a:path>
            </a:pathLst>
          </a:custGeom>
          <a:solidFill>
            <a:schemeClr val="tx2"/>
          </a:solidFill>
          <a:ln w="6471"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42D66AE2-0A96-D53C-5692-E34CF8C1ADBC}"/>
              </a:ext>
            </a:extLst>
          </p:cNvPr>
          <p:cNvSpPr>
            <a:spLocks noGrp="1"/>
          </p:cNvSpPr>
          <p:nvPr>
            <p:ph type="pic" sz="quarter" idx="17" hasCustomPrompt="1"/>
          </p:nvPr>
        </p:nvSpPr>
        <p:spPr>
          <a:xfrm>
            <a:off x="0" y="0"/>
            <a:ext cx="5864229" cy="6858000"/>
          </a:xfrm>
          <a:custGeom>
            <a:avLst/>
            <a:gdLst>
              <a:gd name="connsiteX0" fmla="*/ 0 w 5864229"/>
              <a:gd name="connsiteY0" fmla="*/ 0 h 6858000"/>
              <a:gd name="connsiteX1" fmla="*/ 5864229 w 5864229"/>
              <a:gd name="connsiteY1" fmla="*/ 0 h 6858000"/>
              <a:gd name="connsiteX2" fmla="*/ 4955615 w 5864229"/>
              <a:gd name="connsiteY2" fmla="*/ 5555766 h 6858000"/>
              <a:gd name="connsiteX3" fmla="*/ 4358275 w 5864229"/>
              <a:gd name="connsiteY3" fmla="*/ 5984541 h 6858000"/>
              <a:gd name="connsiteX4" fmla="*/ 1 w 5864229"/>
              <a:gd name="connsiteY4" fmla="*/ 5271525 h 6858000"/>
              <a:gd name="connsiteX5" fmla="*/ 1 w 5864229"/>
              <a:gd name="connsiteY5" fmla="*/ 6858000 h 6858000"/>
              <a:gd name="connsiteX6" fmla="*/ 0 w 58642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4229" h="6858000">
                <a:moveTo>
                  <a:pt x="0" y="0"/>
                </a:moveTo>
                <a:lnTo>
                  <a:pt x="5864229" y="0"/>
                </a:lnTo>
                <a:lnTo>
                  <a:pt x="4955615" y="5555766"/>
                </a:lnTo>
                <a:cubicBezTo>
                  <a:pt x="4910610" y="5841344"/>
                  <a:pt x="4641399" y="6031183"/>
                  <a:pt x="4358275" y="5984541"/>
                </a:cubicBezTo>
                <a:lnTo>
                  <a:pt x="1" y="5271525"/>
                </a:lnTo>
                <a:lnTo>
                  <a:pt x="1" y="6858000"/>
                </a:lnTo>
                <a:lnTo>
                  <a:pt x="0" y="6858000"/>
                </a:lnTo>
                <a:close/>
              </a:path>
            </a:pathLst>
          </a:custGeom>
          <a:solidFill>
            <a:schemeClr val="accent2"/>
          </a:solidFill>
        </p:spPr>
        <p:txBody>
          <a:bodyPr wrap="square" lIns="72000" bIns="936000" anchor="ctr" anchorCtr="0">
            <a:noAutofit/>
          </a:bodyPr>
          <a:lstStyle>
            <a:lvl1pPr marL="0" indent="0" algn="ctr">
              <a:buNone/>
              <a:defRPr sz="1400">
                <a:solidFill>
                  <a:schemeClr val="tx1"/>
                </a:solidFill>
              </a:defRPr>
            </a:lvl1pPr>
          </a:lstStyle>
          <a:p>
            <a:r>
              <a:rPr lang="en-US"/>
              <a:t>Click on the icon to add an image inside the placeholder.</a:t>
            </a:r>
          </a:p>
        </p:txBody>
      </p:sp>
      <p:sp>
        <p:nvSpPr>
          <p:cNvPr id="2" name="Title 1">
            <a:extLst>
              <a:ext uri="{FF2B5EF4-FFF2-40B4-BE49-F238E27FC236}">
                <a16:creationId xmlns:a16="http://schemas.microsoft.com/office/drawing/2014/main" id="{457CBF33-48B4-A8F6-359B-B0F36CB027A5}"/>
              </a:ext>
            </a:extLst>
          </p:cNvPr>
          <p:cNvSpPr>
            <a:spLocks noGrp="1"/>
          </p:cNvSpPr>
          <p:nvPr>
            <p:ph type="ctrTitle"/>
          </p:nvPr>
        </p:nvSpPr>
        <p:spPr>
          <a:xfrm>
            <a:off x="6095999" y="2042314"/>
            <a:ext cx="5638799" cy="2100359"/>
          </a:xfrm>
        </p:spPr>
        <p:txBody>
          <a:bodyPr vert="horz" lIns="108000" anchor="b"/>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4A9ACD1-947C-4891-6344-5049B8DEC655}"/>
              </a:ext>
            </a:extLst>
          </p:cNvPr>
          <p:cNvSpPr>
            <a:spLocks noGrp="1"/>
          </p:cNvSpPr>
          <p:nvPr>
            <p:ph type="subTitle" idx="1"/>
          </p:nvPr>
        </p:nvSpPr>
        <p:spPr>
          <a:xfrm>
            <a:off x="6095999" y="4216820"/>
            <a:ext cx="5638802" cy="799226"/>
          </a:xfrm>
        </p:spPr>
        <p:txBody>
          <a:bodyPr lIns="108000"/>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A picture containing icon&#10;&#10;Description automatically generated">
            <a:extLst>
              <a:ext uri="{FF2B5EF4-FFF2-40B4-BE49-F238E27FC236}">
                <a16:creationId xmlns:a16="http://schemas.microsoft.com/office/drawing/2014/main" id="{CCF9361D-D7A2-112B-1204-8239B9A21DE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36" name="Text Placeholder 35">
            <a:extLst>
              <a:ext uri="{FF2B5EF4-FFF2-40B4-BE49-F238E27FC236}">
                <a16:creationId xmlns:a16="http://schemas.microsoft.com/office/drawing/2014/main" id="{D08B5EFD-53C4-4EB9-28F8-C98C9F7256AA}"/>
              </a:ext>
            </a:extLst>
          </p:cNvPr>
          <p:cNvSpPr>
            <a:spLocks noGrp="1"/>
          </p:cNvSpPr>
          <p:nvPr>
            <p:ph type="body" sz="quarter" idx="15" hasCustomPrompt="1"/>
          </p:nvPr>
        </p:nvSpPr>
        <p:spPr>
          <a:xfrm>
            <a:off x="6095999" y="5286732"/>
            <a:ext cx="5638800" cy="685800"/>
          </a:xfrm>
        </p:spPr>
        <p:txBody>
          <a:bodyPr lIns="108000" anchor="ctr" anchorCtr="0"/>
          <a:lstStyle>
            <a:lvl1pPr marL="0" indent="0">
              <a:buNone/>
              <a:defRPr sz="2000" b="1">
                <a:solidFill>
                  <a:srgbClr val="F99303"/>
                </a:solidFill>
              </a:defRPr>
            </a:lvl1pPr>
          </a:lstStyle>
          <a:p>
            <a:pPr lvl="0"/>
            <a:r>
              <a:rPr lang="en-US"/>
              <a:t>Date &amp; other information</a:t>
            </a:r>
          </a:p>
        </p:txBody>
      </p:sp>
      <p:graphicFrame>
        <p:nvGraphicFramePr>
          <p:cNvPr id="12" name="Object 11" hidden="1">
            <a:extLst>
              <a:ext uri="{FF2B5EF4-FFF2-40B4-BE49-F238E27FC236}">
                <a16:creationId xmlns:a16="http://schemas.microsoft.com/office/drawing/2014/main" id="{3C47C445-AA0A-4117-8E83-5A5294ED587C}"/>
              </a:ext>
            </a:extLst>
          </p:cNvPr>
          <p:cNvGraphicFramePr>
            <a:graphicFrameLocks noChangeAspect="1"/>
          </p:cNvGraphicFramePr>
          <p:nvPr userDrawn="1">
            <p:custDataLst>
              <p:tags r:id="rId4"/>
            </p:custDataLst>
            <p:extLst>
              <p:ext uri="{D42A27DB-BD31-4B8C-83A1-F6EECF244321}">
                <p14:modId xmlns:p14="http://schemas.microsoft.com/office/powerpoint/2010/main" val="1467058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6" name="think-cell Slide" r:id="rId9" imgW="306" imgH="306" progId="TCLayout.ActiveDocument.1">
                  <p:embed/>
                </p:oleObj>
              </mc:Choice>
              <mc:Fallback>
                <p:oleObj name="think-cell Slide" r:id="rId9" imgW="306" imgH="306" progId="TCLayout.ActiveDocument.1">
                  <p:embed/>
                  <p:pic>
                    <p:nvPicPr>
                      <p:cNvPr id="12" name="Object 11" hidden="1">
                        <a:extLst>
                          <a:ext uri="{FF2B5EF4-FFF2-40B4-BE49-F238E27FC236}">
                            <a16:creationId xmlns:a16="http://schemas.microsoft.com/office/drawing/2014/main" id="{3C47C445-AA0A-4117-8E83-5A5294ED587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4" name="Picture 13" descr="A picture containing icon&#10;&#10;Description automatically generated">
            <a:extLst>
              <a:ext uri="{FF2B5EF4-FFF2-40B4-BE49-F238E27FC236}">
                <a16:creationId xmlns:a16="http://schemas.microsoft.com/office/drawing/2014/main" id="{33A09241-D0C5-CF4F-4045-265820744F9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4" name="Date Placeholder 3">
            <a:extLst>
              <a:ext uri="{FF2B5EF4-FFF2-40B4-BE49-F238E27FC236}">
                <a16:creationId xmlns:a16="http://schemas.microsoft.com/office/drawing/2014/main" id="{FE444F70-1DCF-91F6-072D-083F100EFF15}"/>
              </a:ext>
            </a:extLst>
          </p:cNvPr>
          <p:cNvSpPr>
            <a:spLocks noGrp="1"/>
          </p:cNvSpPr>
          <p:nvPr>
            <p:ph type="dt" sz="half" idx="18"/>
          </p:nvPr>
        </p:nvSpPr>
        <p:spPr/>
        <p:txBody>
          <a:body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E89294FE-F307-9E03-75EB-1537B4C1B8B2}"/>
              </a:ext>
            </a:extLst>
          </p:cNvPr>
          <p:cNvSpPr>
            <a:spLocks noGrp="1"/>
          </p:cNvSpPr>
          <p:nvPr>
            <p:ph type="ftr" sz="quarter" idx="19"/>
          </p:nvPr>
        </p:nvSpPr>
        <p:spPr>
          <a:xfrm>
            <a:off x="6096000" y="6254713"/>
            <a:ext cx="5638798" cy="490253"/>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78F02EA-AA64-6DD0-F345-4D531B084B49}"/>
              </a:ext>
            </a:extLst>
          </p:cNvPr>
          <p:cNvSpPr>
            <a:spLocks noGrp="1"/>
          </p:cNvSpPr>
          <p:nvPr>
            <p:ph type="sldNum" sz="quarter" idx="20"/>
          </p:nvPr>
        </p:nvSpPr>
        <p:spPr/>
        <p:txBody>
          <a:bodyPr/>
          <a:lstStyle>
            <a:lvl1pPr>
              <a:defRPr>
                <a:solidFill>
                  <a:schemeClr val="bg1"/>
                </a:solidFill>
              </a:defRPr>
            </a:lvl1p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148967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1E96A6B-5B0D-F43D-8276-ADD5E8AE09D7}"/>
              </a:ext>
            </a:extLst>
          </p:cNvPr>
          <p:cNvSpPr/>
          <p:nvPr userDrawn="1"/>
        </p:nvSpPr>
        <p:spPr>
          <a:xfrm>
            <a:off x="0" y="0"/>
            <a:ext cx="12192001" cy="6858002"/>
          </a:xfrm>
          <a:custGeom>
            <a:avLst/>
            <a:gdLst>
              <a:gd name="connsiteX0" fmla="*/ 12192000 w 12192001"/>
              <a:gd name="connsiteY0" fmla="*/ 2752968 h 6858002"/>
              <a:gd name="connsiteX1" fmla="*/ 12192001 w 12192001"/>
              <a:gd name="connsiteY1" fmla="*/ 2752968 h 6858002"/>
              <a:gd name="connsiteX2" fmla="*/ 12192001 w 12192001"/>
              <a:gd name="connsiteY2" fmla="*/ 6858002 h 6858002"/>
              <a:gd name="connsiteX3" fmla="*/ 4930076 w 12192001"/>
              <a:gd name="connsiteY3" fmla="*/ 6858001 h 6858002"/>
              <a:gd name="connsiteX4" fmla="*/ 4930077 w 12192001"/>
              <a:gd name="connsiteY4" fmla="*/ 6858000 h 6858002"/>
              <a:gd name="connsiteX5" fmla="*/ 12192000 w 12192001"/>
              <a:gd name="connsiteY5" fmla="*/ 6858000 h 6858002"/>
              <a:gd name="connsiteX6" fmla="*/ 0 w 12192001"/>
              <a:gd name="connsiteY6" fmla="*/ 0 h 6858002"/>
              <a:gd name="connsiteX7" fmla="*/ 12192000 w 12192001"/>
              <a:gd name="connsiteY7" fmla="*/ 0 h 6858002"/>
              <a:gd name="connsiteX8" fmla="*/ 12192000 w 12192001"/>
              <a:gd name="connsiteY8" fmla="*/ 2752968 h 6858002"/>
              <a:gd name="connsiteX9" fmla="*/ 7533925 w 12192001"/>
              <a:gd name="connsiteY9" fmla="*/ 1231090 h 6858002"/>
              <a:gd name="connsiteX10" fmla="*/ 7390037 w 12192001"/>
              <a:gd name="connsiteY10" fmla="*/ 1199353 h 6858002"/>
              <a:gd name="connsiteX11" fmla="*/ 7264676 w 12192001"/>
              <a:gd name="connsiteY11" fmla="*/ 1195577 h 6858002"/>
              <a:gd name="connsiteX12" fmla="*/ 6616276 w 12192001"/>
              <a:gd name="connsiteY12" fmla="*/ 1696019 h 6858002"/>
              <a:gd name="connsiteX13" fmla="*/ 4930077 w 12192001"/>
              <a:gd name="connsiteY13" fmla="*/ 6858000 h 6858002"/>
              <a:gd name="connsiteX14" fmla="*/ 0 w 12192001"/>
              <a:gd name="connsiteY14"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1" h="6858002">
                <a:moveTo>
                  <a:pt x="12192000" y="2752968"/>
                </a:moveTo>
                <a:lnTo>
                  <a:pt x="12192001" y="2752968"/>
                </a:lnTo>
                <a:lnTo>
                  <a:pt x="12192001" y="6858002"/>
                </a:lnTo>
                <a:lnTo>
                  <a:pt x="4930076" y="6858001"/>
                </a:lnTo>
                <a:lnTo>
                  <a:pt x="4930077" y="6858000"/>
                </a:lnTo>
                <a:lnTo>
                  <a:pt x="12192000" y="6858000"/>
                </a:lnTo>
                <a:close/>
                <a:moveTo>
                  <a:pt x="0" y="0"/>
                </a:moveTo>
                <a:lnTo>
                  <a:pt x="12192000" y="0"/>
                </a:lnTo>
                <a:lnTo>
                  <a:pt x="12192000" y="2752968"/>
                </a:lnTo>
                <a:lnTo>
                  <a:pt x="7533925" y="1231090"/>
                </a:lnTo>
                <a:cubicBezTo>
                  <a:pt x="7486243" y="1215454"/>
                  <a:pt x="7438072" y="1204971"/>
                  <a:pt x="7390037" y="1199353"/>
                </a:cubicBezTo>
                <a:cubicBezTo>
                  <a:pt x="7348005" y="1194436"/>
                  <a:pt x="7306078" y="1193242"/>
                  <a:pt x="7264676" y="1195577"/>
                </a:cubicBezTo>
                <a:cubicBezTo>
                  <a:pt x="6974857" y="1211916"/>
                  <a:pt x="6710722" y="1401105"/>
                  <a:pt x="6616276" y="1696019"/>
                </a:cubicBezTo>
                <a:lnTo>
                  <a:pt x="493007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3" name="Object 12" hidden="1">
            <a:extLst>
              <a:ext uri="{FF2B5EF4-FFF2-40B4-BE49-F238E27FC236}">
                <a16:creationId xmlns:a16="http://schemas.microsoft.com/office/drawing/2014/main" id="{50BBB068-ABD8-6FA3-2B10-341AE0C2AA06}"/>
              </a:ext>
            </a:extLst>
          </p:cNvPr>
          <p:cNvGraphicFramePr>
            <a:graphicFrameLocks noChangeAspect="1"/>
          </p:cNvGraphicFramePr>
          <p:nvPr>
            <p:custDataLst>
              <p:tags r:id="rId3"/>
            </p:custDataLst>
            <p:extLst>
              <p:ext uri="{D42A27DB-BD31-4B8C-83A1-F6EECF244321}">
                <p14:modId xmlns:p14="http://schemas.microsoft.com/office/powerpoint/2010/main" val="943200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2" name="think-cell Slide" r:id="rId5" imgW="306" imgH="306" progId="TCLayout.ActiveDocument.1">
                  <p:embed/>
                </p:oleObj>
              </mc:Choice>
              <mc:Fallback>
                <p:oleObj name="think-cell Slide" r:id="rId5" imgW="306" imgH="306" progId="TCLayout.ActiveDocument.1">
                  <p:embed/>
                  <p:pic>
                    <p:nvPicPr>
                      <p:cNvPr id="13" name="Object 12" hidden="1">
                        <a:extLst>
                          <a:ext uri="{FF2B5EF4-FFF2-40B4-BE49-F238E27FC236}">
                            <a16:creationId xmlns:a16="http://schemas.microsoft.com/office/drawing/2014/main" id="{50BBB068-ABD8-6FA3-2B10-341AE0C2AA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descr="A picture containing icon&#10;&#10;Description automatically generated">
            <a:extLst>
              <a:ext uri="{FF2B5EF4-FFF2-40B4-BE49-F238E27FC236}">
                <a16:creationId xmlns:a16="http://schemas.microsoft.com/office/drawing/2014/main" id="{CCF9361D-D7A2-112B-1204-8239B9A21D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FD3BC451-F935-D134-7E64-8FFC7AFB05C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906000" y="451634"/>
            <a:ext cx="1828800" cy="745340"/>
          </a:xfrm>
          <a:prstGeom prst="rect">
            <a:avLst/>
          </a:prstGeom>
        </p:spPr>
      </p:pic>
      <p:sp>
        <p:nvSpPr>
          <p:cNvPr id="2" name="Title 1">
            <a:extLst>
              <a:ext uri="{FF2B5EF4-FFF2-40B4-BE49-F238E27FC236}">
                <a16:creationId xmlns:a16="http://schemas.microsoft.com/office/drawing/2014/main" id="{457CBF33-48B4-A8F6-359B-B0F36CB027A5}"/>
              </a:ext>
            </a:extLst>
          </p:cNvPr>
          <p:cNvSpPr>
            <a:spLocks noGrp="1"/>
          </p:cNvSpPr>
          <p:nvPr>
            <p:ph type="ctrTitle"/>
          </p:nvPr>
        </p:nvSpPr>
        <p:spPr>
          <a:xfrm>
            <a:off x="467755" y="471831"/>
            <a:ext cx="5659917" cy="2100359"/>
          </a:xfrm>
        </p:spPr>
        <p:txBody>
          <a:bodyPr vert="horz" anchor="b"/>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54A9ACD1-947C-4891-6344-5049B8DEC655}"/>
              </a:ext>
            </a:extLst>
          </p:cNvPr>
          <p:cNvSpPr>
            <a:spLocks noGrp="1"/>
          </p:cNvSpPr>
          <p:nvPr>
            <p:ph type="subTitle" idx="1"/>
          </p:nvPr>
        </p:nvSpPr>
        <p:spPr>
          <a:xfrm>
            <a:off x="467755" y="2605114"/>
            <a:ext cx="5638800" cy="707875"/>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6" name="Text Placeholder 35">
            <a:extLst>
              <a:ext uri="{FF2B5EF4-FFF2-40B4-BE49-F238E27FC236}">
                <a16:creationId xmlns:a16="http://schemas.microsoft.com/office/drawing/2014/main" id="{D08B5EFD-53C4-4EB9-28F8-C98C9F7256AA}"/>
              </a:ext>
            </a:extLst>
          </p:cNvPr>
          <p:cNvSpPr>
            <a:spLocks noGrp="1"/>
          </p:cNvSpPr>
          <p:nvPr>
            <p:ph type="body" sz="quarter" idx="15" hasCustomPrompt="1"/>
          </p:nvPr>
        </p:nvSpPr>
        <p:spPr>
          <a:xfrm>
            <a:off x="467755" y="3345913"/>
            <a:ext cx="5638800" cy="685800"/>
          </a:xfrm>
        </p:spPr>
        <p:txBody>
          <a:bodyPr anchor="ctr" anchorCtr="0"/>
          <a:lstStyle>
            <a:lvl1pPr marL="0" indent="0">
              <a:buNone/>
              <a:defRPr sz="2000" b="1">
                <a:solidFill>
                  <a:schemeClr val="accent1"/>
                </a:solidFill>
              </a:defRPr>
            </a:lvl1pPr>
          </a:lstStyle>
          <a:p>
            <a:pPr lvl="0"/>
            <a:r>
              <a:rPr lang="en-US"/>
              <a:t>Date &amp; other information</a:t>
            </a:r>
          </a:p>
        </p:txBody>
      </p:sp>
      <p:sp>
        <p:nvSpPr>
          <p:cNvPr id="20" name="Picture Placeholder 19">
            <a:extLst>
              <a:ext uri="{FF2B5EF4-FFF2-40B4-BE49-F238E27FC236}">
                <a16:creationId xmlns:a16="http://schemas.microsoft.com/office/drawing/2014/main" id="{20DA6A39-1C0B-7809-7D89-5B99932EBBAE}"/>
              </a:ext>
            </a:extLst>
          </p:cNvPr>
          <p:cNvSpPr>
            <a:spLocks noGrp="1"/>
          </p:cNvSpPr>
          <p:nvPr>
            <p:ph type="pic" sz="quarter" idx="16" hasCustomPrompt="1"/>
          </p:nvPr>
        </p:nvSpPr>
        <p:spPr>
          <a:xfrm>
            <a:off x="5739096" y="1135033"/>
            <a:ext cx="7367200" cy="5722968"/>
          </a:xfrm>
          <a:custGeom>
            <a:avLst/>
            <a:gdLst>
              <a:gd name="connsiteX0" fmla="*/ 1827326 w 7367200"/>
              <a:gd name="connsiteY0" fmla="*/ 587241 h 5722968"/>
              <a:gd name="connsiteX1" fmla="*/ 1954927 w 7367200"/>
              <a:gd name="connsiteY1" fmla="*/ 606483 h 5722968"/>
              <a:gd name="connsiteX2" fmla="*/ 6452904 w 7367200"/>
              <a:gd name="connsiteY2" fmla="*/ 1747180 h 5722968"/>
              <a:gd name="connsiteX3" fmla="*/ 6452904 w 7367200"/>
              <a:gd name="connsiteY3" fmla="*/ 5722968 h 5722968"/>
              <a:gd name="connsiteX4" fmla="*/ 0 w 7367200"/>
              <a:gd name="connsiteY4" fmla="*/ 5722967 h 5722968"/>
              <a:gd name="connsiteX5" fmla="*/ 1180524 w 7367200"/>
              <a:gd name="connsiteY5" fmla="*/ 1066875 h 5722968"/>
              <a:gd name="connsiteX6" fmla="*/ 1827326 w 7367200"/>
              <a:gd name="connsiteY6" fmla="*/ 587241 h 5722968"/>
              <a:gd name="connsiteX7" fmla="*/ 7367199 w 7367200"/>
              <a:gd name="connsiteY7" fmla="*/ 0 h 5722968"/>
              <a:gd name="connsiteX8" fmla="*/ 7367200 w 7367200"/>
              <a:gd name="connsiteY8" fmla="*/ 0 h 5722968"/>
              <a:gd name="connsiteX9" fmla="*/ 7361847 w 7367200"/>
              <a:gd name="connsiteY9" fmla="*/ 61941 h 5722968"/>
              <a:gd name="connsiteX10" fmla="*/ 7361846 w 7367200"/>
              <a:gd name="connsiteY10" fmla="*/ 61941 h 572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67200" h="5722968">
                <a:moveTo>
                  <a:pt x="1827326" y="587241"/>
                </a:moveTo>
                <a:cubicBezTo>
                  <a:pt x="1869630" y="589316"/>
                  <a:pt x="1912341" y="595633"/>
                  <a:pt x="1954927" y="606483"/>
                </a:cubicBezTo>
                <a:lnTo>
                  <a:pt x="6452904" y="1747180"/>
                </a:lnTo>
                <a:lnTo>
                  <a:pt x="6452904" y="5722968"/>
                </a:lnTo>
                <a:lnTo>
                  <a:pt x="0" y="5722967"/>
                </a:lnTo>
                <a:lnTo>
                  <a:pt x="1180524" y="1066875"/>
                </a:lnTo>
                <a:cubicBezTo>
                  <a:pt x="1254954" y="766000"/>
                  <a:pt x="1531192" y="572711"/>
                  <a:pt x="1827326" y="587241"/>
                </a:cubicBezTo>
                <a:close/>
                <a:moveTo>
                  <a:pt x="7367199" y="0"/>
                </a:moveTo>
                <a:lnTo>
                  <a:pt x="7367200" y="0"/>
                </a:lnTo>
                <a:lnTo>
                  <a:pt x="7361847" y="61941"/>
                </a:lnTo>
                <a:lnTo>
                  <a:pt x="7361846" y="61941"/>
                </a:lnTo>
                <a:close/>
              </a:path>
            </a:pathLst>
          </a:custGeom>
          <a:solidFill>
            <a:schemeClr val="bg2"/>
          </a:solidFill>
        </p:spPr>
        <p:txBody>
          <a:bodyPr wrap="square" lIns="72000" tIns="1188000" anchor="ctr" anchorCtr="0">
            <a:noAutofit/>
          </a:bodyPr>
          <a:lstStyle>
            <a:lvl1pPr marL="0" indent="0" algn="ctr">
              <a:buNone/>
              <a:defRPr/>
            </a:lvl1pPr>
          </a:lstStyle>
          <a:p>
            <a:r>
              <a:rPr lang="en-GB"/>
              <a:t>Click on the icon to add a picture in the placeholder</a:t>
            </a:r>
          </a:p>
        </p:txBody>
      </p:sp>
      <p:sp>
        <p:nvSpPr>
          <p:cNvPr id="4" name="Date Placeholder 3">
            <a:extLst>
              <a:ext uri="{FF2B5EF4-FFF2-40B4-BE49-F238E27FC236}">
                <a16:creationId xmlns:a16="http://schemas.microsoft.com/office/drawing/2014/main" id="{4987DFA5-8439-0B30-5F93-147E40F8460A}"/>
              </a:ext>
            </a:extLst>
          </p:cNvPr>
          <p:cNvSpPr>
            <a:spLocks noGrp="1"/>
          </p:cNvSpPr>
          <p:nvPr>
            <p:ph type="dt" sz="half" idx="17"/>
          </p:nvPr>
        </p:nvSpPr>
        <p:spPr/>
        <p:txBody>
          <a:body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A7F1168C-C30F-C805-DAF9-28A2829E8B23}"/>
              </a:ext>
            </a:extLst>
          </p:cNvPr>
          <p:cNvSpPr>
            <a:spLocks noGrp="1"/>
          </p:cNvSpPr>
          <p:nvPr>
            <p:ph type="ftr" sz="quarter" idx="18"/>
          </p:nvPr>
        </p:nvSpPr>
        <p:spPr/>
        <p:txBody>
          <a:bodyPr/>
          <a:lstStyle/>
          <a:p>
            <a:endParaRPr lang="en-US"/>
          </a:p>
        </p:txBody>
      </p:sp>
      <p:sp>
        <p:nvSpPr>
          <p:cNvPr id="6" name="Slide Number Placeholder 5">
            <a:extLst>
              <a:ext uri="{FF2B5EF4-FFF2-40B4-BE49-F238E27FC236}">
                <a16:creationId xmlns:a16="http://schemas.microsoft.com/office/drawing/2014/main" id="{87DB45AD-838C-0944-121D-2E4465A4C28C}"/>
              </a:ext>
            </a:extLst>
          </p:cNvPr>
          <p:cNvSpPr>
            <a:spLocks noGrp="1"/>
          </p:cNvSpPr>
          <p:nvPr>
            <p:ph type="sldNum" sz="quarter" idx="19"/>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5640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Slide 1">
    <p:bg>
      <p:bgPr>
        <a:solidFill>
          <a:schemeClr val="bg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9E9F200-E951-F93B-18AF-C4C58607361F}"/>
              </a:ext>
            </a:extLst>
          </p:cNvPr>
          <p:cNvGraphicFramePr>
            <a:graphicFrameLocks noChangeAspect="1"/>
          </p:cNvGraphicFramePr>
          <p:nvPr>
            <p:custDataLst>
              <p:tags r:id="rId3"/>
            </p:custDataLst>
            <p:extLst>
              <p:ext uri="{D42A27DB-BD31-4B8C-83A1-F6EECF244321}">
                <p14:modId xmlns:p14="http://schemas.microsoft.com/office/powerpoint/2010/main" val="2273866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6" name="think-cell Slide" r:id="rId5" imgW="306" imgH="306" progId="TCLayout.ActiveDocument.1">
                  <p:embed/>
                </p:oleObj>
              </mc:Choice>
              <mc:Fallback>
                <p:oleObj name="think-cell Slide" r:id="rId5" imgW="306" imgH="306" progId="TCLayout.ActiveDocument.1">
                  <p:embed/>
                  <p:pic>
                    <p:nvPicPr>
                      <p:cNvPr id="12" name="Object 11" hidden="1">
                        <a:extLst>
                          <a:ext uri="{FF2B5EF4-FFF2-40B4-BE49-F238E27FC236}">
                            <a16:creationId xmlns:a16="http://schemas.microsoft.com/office/drawing/2014/main" id="{99E9F200-E951-F93B-18AF-C4C5860736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Text Placeholder 5">
            <a:extLst>
              <a:ext uri="{FF2B5EF4-FFF2-40B4-BE49-F238E27FC236}">
                <a16:creationId xmlns:a16="http://schemas.microsoft.com/office/drawing/2014/main" id="{5C368CEE-E751-4BE4-74CF-27A47FDFB49E}"/>
              </a:ext>
            </a:extLst>
          </p:cNvPr>
          <p:cNvSpPr>
            <a:spLocks noGrp="1"/>
          </p:cNvSpPr>
          <p:nvPr>
            <p:ph type="body" sz="quarter" idx="14" hasCustomPrompt="1"/>
          </p:nvPr>
        </p:nvSpPr>
        <p:spPr>
          <a:xfrm>
            <a:off x="5222240" y="2066397"/>
            <a:ext cx="6512559" cy="936624"/>
          </a:xfrm>
          <a:solidFill>
            <a:schemeClr val="accent1"/>
          </a:solidFill>
          <a:effectLst>
            <a:outerShdw blurRad="127000" sx="102000" sy="102000" algn="ctr" rotWithShape="0">
              <a:prstClr val="black">
                <a:alpha val="5000"/>
              </a:prstClr>
            </a:outerShdw>
          </a:effectLst>
        </p:spPr>
        <p:txBody>
          <a:bodyPr lIns="900000" rIns="180000" anchor="ctr" anchorCtr="0"/>
          <a:lstStyle>
            <a:lvl1pPr marL="0" indent="0">
              <a:spcBef>
                <a:spcPts val="0"/>
              </a:spcBef>
              <a:buFont typeface="Arial" panose="020B0604020202020204" pitchFamily="34" charset="0"/>
              <a:buNone/>
              <a:defRPr sz="2200">
                <a:solidFill>
                  <a:schemeClr val="bg1"/>
                </a:solidFill>
              </a:defRPr>
            </a:lvl1pPr>
            <a:lvl2pPr>
              <a:defRPr sz="1600"/>
            </a:lvl2pPr>
            <a:lvl3pPr>
              <a:defRPr sz="1600"/>
            </a:lvl3pPr>
            <a:lvl4pPr>
              <a:defRPr sz="1600"/>
            </a:lvl4pPr>
            <a:lvl5pPr>
              <a:defRPr sz="1600"/>
            </a:lvl5pPr>
          </a:lstStyle>
          <a:p>
            <a:pPr lvl="0"/>
            <a:r>
              <a:rPr lang="en-US"/>
              <a:t>Agenda content here. </a:t>
            </a:r>
          </a:p>
        </p:txBody>
      </p:sp>
      <p:sp>
        <p:nvSpPr>
          <p:cNvPr id="20" name="Text Placeholder 5">
            <a:extLst>
              <a:ext uri="{FF2B5EF4-FFF2-40B4-BE49-F238E27FC236}">
                <a16:creationId xmlns:a16="http://schemas.microsoft.com/office/drawing/2014/main" id="{D1A839E2-2083-51A3-6D1E-23506CB0FA69}"/>
              </a:ext>
            </a:extLst>
          </p:cNvPr>
          <p:cNvSpPr>
            <a:spLocks noGrp="1"/>
          </p:cNvSpPr>
          <p:nvPr>
            <p:ph type="body" sz="quarter" idx="15" hasCustomPrompt="1"/>
          </p:nvPr>
        </p:nvSpPr>
        <p:spPr>
          <a:xfrm>
            <a:off x="5222240" y="3332693"/>
            <a:ext cx="6512559"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1" name="Text Placeholder 5">
            <a:extLst>
              <a:ext uri="{FF2B5EF4-FFF2-40B4-BE49-F238E27FC236}">
                <a16:creationId xmlns:a16="http://schemas.microsoft.com/office/drawing/2014/main" id="{A54B016A-4C57-D7ED-94FF-247F0D862378}"/>
              </a:ext>
            </a:extLst>
          </p:cNvPr>
          <p:cNvSpPr>
            <a:spLocks noGrp="1"/>
          </p:cNvSpPr>
          <p:nvPr>
            <p:ph type="body" sz="quarter" idx="16" hasCustomPrompt="1"/>
          </p:nvPr>
        </p:nvSpPr>
        <p:spPr>
          <a:xfrm>
            <a:off x="5222240" y="4598989"/>
            <a:ext cx="6512559"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2" name="Text Placeholder 5">
            <a:extLst>
              <a:ext uri="{FF2B5EF4-FFF2-40B4-BE49-F238E27FC236}">
                <a16:creationId xmlns:a16="http://schemas.microsoft.com/office/drawing/2014/main" id="{B48011A9-1AF3-AB2F-E4F7-6F3BED06C120}"/>
              </a:ext>
            </a:extLst>
          </p:cNvPr>
          <p:cNvSpPr>
            <a:spLocks noGrp="1"/>
          </p:cNvSpPr>
          <p:nvPr>
            <p:ph type="body" sz="quarter" idx="17" hasCustomPrompt="1"/>
          </p:nvPr>
        </p:nvSpPr>
        <p:spPr>
          <a:xfrm>
            <a:off x="5222240" y="800100"/>
            <a:ext cx="6512559"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spcBef>
                <a:spcPts val="0"/>
              </a:spcBef>
              <a:buNone/>
              <a:defRPr lang="en-US" sz="2200" dirty="0">
                <a:solidFill>
                  <a:schemeClr val="bg1"/>
                </a:solidFill>
              </a:defRPr>
            </a:lvl1pPr>
          </a:lstStyle>
          <a:p>
            <a:pPr marL="228600" lvl="0" indent="-228600"/>
            <a:r>
              <a:rPr lang="en-US"/>
              <a:t>Agenda content here. </a:t>
            </a:r>
          </a:p>
        </p:txBody>
      </p:sp>
      <p:sp>
        <p:nvSpPr>
          <p:cNvPr id="2" name="Title 1">
            <a:extLst>
              <a:ext uri="{FF2B5EF4-FFF2-40B4-BE49-F238E27FC236}">
                <a16:creationId xmlns:a16="http://schemas.microsoft.com/office/drawing/2014/main" id="{ECDF667E-1E73-A29A-320D-A51DAB57DF57}"/>
              </a:ext>
            </a:extLst>
          </p:cNvPr>
          <p:cNvSpPr>
            <a:spLocks noGrp="1"/>
          </p:cNvSpPr>
          <p:nvPr>
            <p:ph type="title" hasCustomPrompt="1"/>
          </p:nvPr>
        </p:nvSpPr>
        <p:spPr>
          <a:xfrm>
            <a:off x="457200" y="3100080"/>
            <a:ext cx="3759200" cy="657840"/>
          </a:xfrm>
        </p:spPr>
        <p:txBody>
          <a:bodyPr vert="horz" lIns="72000"/>
          <a:lstStyle>
            <a:lvl1pPr algn="l">
              <a:defRPr sz="4000">
                <a:solidFill>
                  <a:schemeClr val="tx2"/>
                </a:solidFill>
              </a:defRPr>
            </a:lvl1pPr>
          </a:lstStyle>
          <a:p>
            <a:r>
              <a:rPr lang="en-US"/>
              <a:t>Agenda here</a:t>
            </a:r>
          </a:p>
        </p:txBody>
      </p:sp>
      <p:sp>
        <p:nvSpPr>
          <p:cNvPr id="24" name="Text Placeholder 23">
            <a:extLst>
              <a:ext uri="{FF2B5EF4-FFF2-40B4-BE49-F238E27FC236}">
                <a16:creationId xmlns:a16="http://schemas.microsoft.com/office/drawing/2014/main" id="{26C12071-CB86-10BF-4A15-FB939514406C}"/>
              </a:ext>
            </a:extLst>
          </p:cNvPr>
          <p:cNvSpPr>
            <a:spLocks noGrp="1"/>
          </p:cNvSpPr>
          <p:nvPr>
            <p:ph type="body" sz="quarter" idx="18" hasCustomPrompt="1"/>
          </p:nvPr>
        </p:nvSpPr>
        <p:spPr>
          <a:xfrm>
            <a:off x="4753351" y="800100"/>
            <a:ext cx="936000" cy="936624"/>
          </a:xfrm>
          <a:prstGeom prst="ellipse">
            <a:avLst/>
          </a:prstGeom>
          <a:solidFill>
            <a:schemeClr val="bg1"/>
          </a:solidFill>
          <a:effectLst>
            <a:outerShdw blurRad="127000" dist="38100" algn="l" rotWithShape="0">
              <a:prstClr val="black">
                <a:alpha val="15000"/>
              </a:prstClr>
            </a:outerShdw>
          </a:effectLst>
        </p:spPr>
        <p:txBody>
          <a:bodyPr lIns="72000" anchor="ctr" anchorCtr="0"/>
          <a:lstStyle>
            <a:lvl1pPr marL="0" indent="0" algn="ctr">
              <a:buFont typeface="Arial" panose="020B0604020202020204" pitchFamily="34" charset="0"/>
              <a:buNone/>
              <a:defRPr sz="3600" b="1">
                <a:solidFill>
                  <a:schemeClr val="tx2"/>
                </a:solidFill>
              </a:defRPr>
            </a:lvl1pPr>
          </a:lstStyle>
          <a:p>
            <a:pPr lvl="0"/>
            <a:r>
              <a:rPr lang="en-US"/>
              <a:t>#</a:t>
            </a:r>
          </a:p>
        </p:txBody>
      </p:sp>
      <p:sp>
        <p:nvSpPr>
          <p:cNvPr id="25" name="Text Placeholder 23">
            <a:extLst>
              <a:ext uri="{FF2B5EF4-FFF2-40B4-BE49-F238E27FC236}">
                <a16:creationId xmlns:a16="http://schemas.microsoft.com/office/drawing/2014/main" id="{AD1B58EF-DF05-BACD-224F-374CA161B049}"/>
              </a:ext>
            </a:extLst>
          </p:cNvPr>
          <p:cNvSpPr>
            <a:spLocks noGrp="1"/>
          </p:cNvSpPr>
          <p:nvPr>
            <p:ph type="body" sz="quarter" idx="19" hasCustomPrompt="1"/>
          </p:nvPr>
        </p:nvSpPr>
        <p:spPr>
          <a:xfrm>
            <a:off x="4753351" y="2066397"/>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dirty="0">
                <a:solidFill>
                  <a:schemeClr val="accent1"/>
                </a:solidFill>
              </a:defRPr>
            </a:lvl1pPr>
          </a:lstStyle>
          <a:p>
            <a:pPr marL="228600" lvl="0" indent="-228600" algn="ctr"/>
            <a:r>
              <a:rPr lang="en-US"/>
              <a:t>#</a:t>
            </a:r>
          </a:p>
        </p:txBody>
      </p:sp>
      <p:sp>
        <p:nvSpPr>
          <p:cNvPr id="26" name="Text Placeholder 23">
            <a:extLst>
              <a:ext uri="{FF2B5EF4-FFF2-40B4-BE49-F238E27FC236}">
                <a16:creationId xmlns:a16="http://schemas.microsoft.com/office/drawing/2014/main" id="{E8DCB086-E8F1-927F-ECF6-6E22526C91FB}"/>
              </a:ext>
            </a:extLst>
          </p:cNvPr>
          <p:cNvSpPr>
            <a:spLocks noGrp="1"/>
          </p:cNvSpPr>
          <p:nvPr>
            <p:ph type="body" sz="quarter" idx="20" hasCustomPrompt="1"/>
          </p:nvPr>
        </p:nvSpPr>
        <p:spPr>
          <a:xfrm>
            <a:off x="4753351" y="3332693"/>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dirty="0">
                <a:solidFill>
                  <a:schemeClr val="accent3"/>
                </a:solidFill>
              </a:defRPr>
            </a:lvl1pPr>
          </a:lstStyle>
          <a:p>
            <a:pPr marL="228600" lvl="0" indent="-228600" algn="ctr"/>
            <a:r>
              <a:rPr lang="en-US"/>
              <a:t>#</a:t>
            </a:r>
          </a:p>
        </p:txBody>
      </p:sp>
      <p:sp>
        <p:nvSpPr>
          <p:cNvPr id="27" name="Text Placeholder 23">
            <a:extLst>
              <a:ext uri="{FF2B5EF4-FFF2-40B4-BE49-F238E27FC236}">
                <a16:creationId xmlns:a16="http://schemas.microsoft.com/office/drawing/2014/main" id="{4A032871-3690-A37B-0AF5-3492F0B82E9F}"/>
              </a:ext>
            </a:extLst>
          </p:cNvPr>
          <p:cNvSpPr>
            <a:spLocks noGrp="1"/>
          </p:cNvSpPr>
          <p:nvPr>
            <p:ph type="body" sz="quarter" idx="21" hasCustomPrompt="1"/>
          </p:nvPr>
        </p:nvSpPr>
        <p:spPr>
          <a:xfrm>
            <a:off x="4753351" y="4598989"/>
            <a:ext cx="936000" cy="936624"/>
          </a:xfrm>
          <a:prstGeom prst="ellipse">
            <a:avLst/>
          </a:prstGeom>
          <a:solidFill>
            <a:schemeClr val="bg1"/>
          </a:solidFill>
          <a:effectLst>
            <a:outerShdw blurRad="127000" dist="38100" algn="l" rotWithShape="0">
              <a:prstClr val="black">
                <a:alpha val="15000"/>
              </a:prstClr>
            </a:outerShdw>
          </a:effectLst>
        </p:spPr>
        <p:txBody>
          <a:bodyPr vert="horz" lIns="72000" tIns="72000" rIns="72000" bIns="72000" rtlCol="0" anchor="ctr" anchorCtr="0">
            <a:noAutofit/>
          </a:bodyPr>
          <a:lstStyle>
            <a:lvl1pPr marL="0" indent="0" algn="ctr">
              <a:buNone/>
              <a:defRPr lang="en-US" sz="3600" b="1">
                <a:solidFill>
                  <a:schemeClr val="accent4"/>
                </a:solidFill>
              </a:defRPr>
            </a:lvl1pPr>
          </a:lstStyle>
          <a:p>
            <a:pPr marL="228600" lvl="0" indent="-228600" algn="ctr"/>
            <a:r>
              <a:rPr lang="en-US"/>
              <a:t>#</a:t>
            </a:r>
          </a:p>
        </p:txBody>
      </p:sp>
      <p:grpSp>
        <p:nvGrpSpPr>
          <p:cNvPr id="5" name="Group 4">
            <a:extLst>
              <a:ext uri="{FF2B5EF4-FFF2-40B4-BE49-F238E27FC236}">
                <a16:creationId xmlns:a16="http://schemas.microsoft.com/office/drawing/2014/main" id="{48A85925-CEF4-D3EF-7365-34B8DF9DA999}"/>
              </a:ext>
            </a:extLst>
          </p:cNvPr>
          <p:cNvGrpSpPr/>
          <p:nvPr/>
        </p:nvGrpSpPr>
        <p:grpSpPr>
          <a:xfrm>
            <a:off x="-36619" y="0"/>
            <a:ext cx="2178474" cy="2517520"/>
            <a:chOff x="-36619" y="0"/>
            <a:chExt cx="2178474" cy="2517520"/>
          </a:xfrm>
          <a:solidFill>
            <a:schemeClr val="accent2">
              <a:alpha val="30000"/>
            </a:schemeClr>
          </a:solidFill>
        </p:grpSpPr>
        <p:sp>
          <p:nvSpPr>
            <p:cNvPr id="38" name="Freeform: Shape 37">
              <a:extLst>
                <a:ext uri="{FF2B5EF4-FFF2-40B4-BE49-F238E27FC236}">
                  <a16:creationId xmlns:a16="http://schemas.microsoft.com/office/drawing/2014/main" id="{81986BFC-7187-470F-540E-57556FD977BE}"/>
                </a:ext>
              </a:extLst>
            </p:cNvPr>
            <p:cNvSpPr/>
            <p:nvPr/>
          </p:nvSpPr>
          <p:spPr>
            <a:xfrm rot="18900000" flipV="1">
              <a:off x="-36619" y="888341"/>
              <a:ext cx="2178474" cy="1201042"/>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5" name="Freeform: Shape 44">
              <a:extLst>
                <a:ext uri="{FF2B5EF4-FFF2-40B4-BE49-F238E27FC236}">
                  <a16:creationId xmlns:a16="http://schemas.microsoft.com/office/drawing/2014/main" id="{54B9386E-8A6A-0F6C-D728-A18158271702}"/>
                </a:ext>
              </a:extLst>
            </p:cNvPr>
            <p:cNvSpPr/>
            <p:nvPr/>
          </p:nvSpPr>
          <p:spPr>
            <a:xfrm rot="5400000">
              <a:off x="699653" y="175318"/>
              <a:ext cx="1551677" cy="1201042"/>
            </a:xfrm>
            <a:custGeom>
              <a:avLst/>
              <a:gdLst>
                <a:gd name="connsiteX0" fmla="*/ 462438 w 1551677"/>
                <a:gd name="connsiteY0" fmla="*/ 268059 h 1201042"/>
                <a:gd name="connsiteX1" fmla="*/ 462441 w 1551677"/>
                <a:gd name="connsiteY1" fmla="*/ 268061 h 1201042"/>
                <a:gd name="connsiteX2" fmla="*/ 462442 w 1551677"/>
                <a:gd name="connsiteY2" fmla="*/ 268059 h 1201042"/>
                <a:gd name="connsiteX3" fmla="*/ 462441 w 1551677"/>
                <a:gd name="connsiteY3" fmla="*/ 268058 h 1201042"/>
                <a:gd name="connsiteX4" fmla="*/ 0 w 1551677"/>
                <a:gd name="connsiteY4" fmla="*/ 879537 h 1201042"/>
                <a:gd name="connsiteX5" fmla="*/ 0 w 1551677"/>
                <a:gd name="connsiteY5" fmla="*/ 20344 h 1201042"/>
                <a:gd name="connsiteX6" fmla="*/ 25856 w 1551677"/>
                <a:gd name="connsiteY6" fmla="*/ 46200 h 1201042"/>
                <a:gd name="connsiteX7" fmla="*/ 331673 w 1551677"/>
                <a:gd name="connsiteY7" fmla="*/ 208904 h 1201042"/>
                <a:gd name="connsiteX8" fmla="*/ 410875 w 1551677"/>
                <a:gd name="connsiteY8" fmla="*/ 216495 h 1201042"/>
                <a:gd name="connsiteX9" fmla="*/ 459968 w 1551677"/>
                <a:gd name="connsiteY9" fmla="*/ 265589 h 1201042"/>
                <a:gd name="connsiteX10" fmla="*/ 459968 w 1551677"/>
                <a:gd name="connsiteY10" fmla="*/ 265585 h 1201042"/>
                <a:gd name="connsiteX11" fmla="*/ 410875 w 1551677"/>
                <a:gd name="connsiteY11" fmla="*/ 216492 h 1201042"/>
                <a:gd name="connsiteX12" fmla="*/ 444845 w 1551677"/>
                <a:gd name="connsiteY12" fmla="*/ 219749 h 1201042"/>
                <a:gd name="connsiteX13" fmla="*/ 459968 w 1551677"/>
                <a:gd name="connsiteY13" fmla="*/ 218300 h 1201042"/>
                <a:gd name="connsiteX14" fmla="*/ 459968 w 1551677"/>
                <a:gd name="connsiteY14" fmla="*/ 217826 h 1201042"/>
                <a:gd name="connsiteX15" fmla="*/ 462441 w 1551677"/>
                <a:gd name="connsiteY15" fmla="*/ 218063 h 1201042"/>
                <a:gd name="connsiteX16" fmla="*/ 464912 w 1551677"/>
                <a:gd name="connsiteY16" fmla="*/ 217826 h 1201042"/>
                <a:gd name="connsiteX17" fmla="*/ 464912 w 1551677"/>
                <a:gd name="connsiteY17" fmla="*/ 218300 h 1201042"/>
                <a:gd name="connsiteX18" fmla="*/ 480035 w 1551677"/>
                <a:gd name="connsiteY18" fmla="*/ 219749 h 1201042"/>
                <a:gd name="connsiteX19" fmla="*/ 514005 w 1551677"/>
                <a:gd name="connsiteY19" fmla="*/ 216492 h 1201042"/>
                <a:gd name="connsiteX20" fmla="*/ 464912 w 1551677"/>
                <a:gd name="connsiteY20" fmla="*/ 265585 h 1201042"/>
                <a:gd name="connsiteX21" fmla="*/ 464912 w 1551677"/>
                <a:gd name="connsiteY21" fmla="*/ 265589 h 1201042"/>
                <a:gd name="connsiteX22" fmla="*/ 514005 w 1551677"/>
                <a:gd name="connsiteY22" fmla="*/ 216495 h 1201042"/>
                <a:gd name="connsiteX23" fmla="*/ 593207 w 1551677"/>
                <a:gd name="connsiteY23" fmla="*/ 208904 h 1201042"/>
                <a:gd name="connsiteX24" fmla="*/ 899024 w 1551677"/>
                <a:gd name="connsiteY24" fmla="*/ 46200 h 1201042"/>
                <a:gd name="connsiteX25" fmla="*/ 937352 w 1551677"/>
                <a:gd name="connsiteY25" fmla="*/ 7872 h 1201042"/>
                <a:gd name="connsiteX26" fmla="*/ 943777 w 1551677"/>
                <a:gd name="connsiteY26" fmla="*/ 7256 h 1201042"/>
                <a:gd name="connsiteX27" fmla="*/ 943777 w 1551677"/>
                <a:gd name="connsiteY27" fmla="*/ 7253 h 1201042"/>
                <a:gd name="connsiteX28" fmla="*/ 1019458 w 1551677"/>
                <a:gd name="connsiteY28" fmla="*/ 0 h 1201042"/>
                <a:gd name="connsiteX29" fmla="*/ 1512743 w 1551677"/>
                <a:gd name="connsiteY29" fmla="*/ 204326 h 1201042"/>
                <a:gd name="connsiteX30" fmla="*/ 1551677 w 1551677"/>
                <a:gd name="connsiteY30" fmla="*/ 243260 h 1201042"/>
                <a:gd name="connsiteX31" fmla="*/ 1551677 w 1551677"/>
                <a:gd name="connsiteY31" fmla="*/ 252736 h 1201042"/>
                <a:gd name="connsiteX32" fmla="*/ 943778 w 1551677"/>
                <a:gd name="connsiteY32" fmla="*/ 860636 h 1201042"/>
                <a:gd name="connsiteX33" fmla="*/ 943778 w 1551677"/>
                <a:gd name="connsiteY33" fmla="*/ 860639 h 1201042"/>
                <a:gd name="connsiteX34" fmla="*/ 690769 w 1551677"/>
                <a:gd name="connsiteY34" fmla="*/ 1113648 h 1201042"/>
                <a:gd name="connsiteX35" fmla="*/ 479781 w 1551677"/>
                <a:gd name="connsiteY35" fmla="*/ 1201042 h 1201042"/>
                <a:gd name="connsiteX36" fmla="*/ 462441 w 1551677"/>
                <a:gd name="connsiteY36" fmla="*/ 1199380 h 1201042"/>
                <a:gd name="connsiteX37" fmla="*/ 445099 w 1551677"/>
                <a:gd name="connsiteY37" fmla="*/ 1201042 h 1201042"/>
                <a:gd name="connsiteX38" fmla="*/ 234111 w 1551677"/>
                <a:gd name="connsiteY38" fmla="*/ 1113648 h 120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1677" h="1201042">
                  <a:moveTo>
                    <a:pt x="462438" y="268059"/>
                  </a:moveTo>
                  <a:lnTo>
                    <a:pt x="462441" y="268061"/>
                  </a:lnTo>
                  <a:lnTo>
                    <a:pt x="462442" y="268059"/>
                  </a:lnTo>
                  <a:lnTo>
                    <a:pt x="462441" y="268058"/>
                  </a:lnTo>
                  <a:close/>
                  <a:moveTo>
                    <a:pt x="0" y="879537"/>
                  </a:moveTo>
                  <a:lnTo>
                    <a:pt x="0" y="20344"/>
                  </a:lnTo>
                  <a:lnTo>
                    <a:pt x="25856" y="46200"/>
                  </a:lnTo>
                  <a:cubicBezTo>
                    <a:pt x="112631" y="132975"/>
                    <a:pt x="219625" y="187209"/>
                    <a:pt x="331673" y="208904"/>
                  </a:cubicBezTo>
                  <a:lnTo>
                    <a:pt x="410875" y="216495"/>
                  </a:lnTo>
                  <a:lnTo>
                    <a:pt x="459968" y="265589"/>
                  </a:lnTo>
                  <a:lnTo>
                    <a:pt x="459968" y="265585"/>
                  </a:lnTo>
                  <a:lnTo>
                    <a:pt x="410875" y="216492"/>
                  </a:lnTo>
                  <a:lnTo>
                    <a:pt x="444845" y="219749"/>
                  </a:lnTo>
                  <a:lnTo>
                    <a:pt x="459968" y="218300"/>
                  </a:lnTo>
                  <a:lnTo>
                    <a:pt x="459968" y="217826"/>
                  </a:lnTo>
                  <a:lnTo>
                    <a:pt x="462441" y="218063"/>
                  </a:lnTo>
                  <a:lnTo>
                    <a:pt x="464912" y="217826"/>
                  </a:lnTo>
                  <a:lnTo>
                    <a:pt x="464912" y="218300"/>
                  </a:lnTo>
                  <a:lnTo>
                    <a:pt x="480035" y="219749"/>
                  </a:lnTo>
                  <a:lnTo>
                    <a:pt x="514005" y="216492"/>
                  </a:lnTo>
                  <a:lnTo>
                    <a:pt x="464912" y="265585"/>
                  </a:lnTo>
                  <a:lnTo>
                    <a:pt x="464912" y="265589"/>
                  </a:lnTo>
                  <a:lnTo>
                    <a:pt x="514005" y="216495"/>
                  </a:lnTo>
                  <a:lnTo>
                    <a:pt x="593207" y="208904"/>
                  </a:lnTo>
                  <a:cubicBezTo>
                    <a:pt x="705255" y="187209"/>
                    <a:pt x="812249" y="132975"/>
                    <a:pt x="899024" y="46200"/>
                  </a:cubicBezTo>
                  <a:lnTo>
                    <a:pt x="937352" y="7872"/>
                  </a:lnTo>
                  <a:lnTo>
                    <a:pt x="943777" y="7256"/>
                  </a:lnTo>
                  <a:lnTo>
                    <a:pt x="943777" y="7253"/>
                  </a:lnTo>
                  <a:lnTo>
                    <a:pt x="1019458" y="0"/>
                  </a:lnTo>
                  <a:cubicBezTo>
                    <a:pt x="1197992" y="0"/>
                    <a:pt x="1376526" y="68108"/>
                    <a:pt x="1512743" y="204326"/>
                  </a:cubicBezTo>
                  <a:lnTo>
                    <a:pt x="1551677" y="243260"/>
                  </a:lnTo>
                  <a:lnTo>
                    <a:pt x="1551677" y="252736"/>
                  </a:lnTo>
                  <a:lnTo>
                    <a:pt x="943778" y="860636"/>
                  </a:lnTo>
                  <a:lnTo>
                    <a:pt x="943778" y="860639"/>
                  </a:lnTo>
                  <a:lnTo>
                    <a:pt x="690769" y="1113648"/>
                  </a:lnTo>
                  <a:cubicBezTo>
                    <a:pt x="632507" y="1171911"/>
                    <a:pt x="556144" y="1201042"/>
                    <a:pt x="479781" y="1201042"/>
                  </a:cubicBezTo>
                  <a:lnTo>
                    <a:pt x="462441" y="1199380"/>
                  </a:lnTo>
                  <a:lnTo>
                    <a:pt x="445099" y="1201042"/>
                  </a:lnTo>
                  <a:cubicBezTo>
                    <a:pt x="368736" y="1201042"/>
                    <a:pt x="292373" y="1171911"/>
                    <a:pt x="234111" y="1113648"/>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6" name="Freeform: Shape 45">
              <a:extLst>
                <a:ext uri="{FF2B5EF4-FFF2-40B4-BE49-F238E27FC236}">
                  <a16:creationId xmlns:a16="http://schemas.microsoft.com/office/drawing/2014/main" id="{D9D79138-EB59-AA98-9D7F-64F25CDD3423}"/>
                </a:ext>
              </a:extLst>
            </p:cNvPr>
            <p:cNvSpPr/>
            <p:nvPr/>
          </p:nvSpPr>
          <p:spPr>
            <a:xfrm rot="10800000">
              <a:off x="-1" y="1316479"/>
              <a:ext cx="1114046" cy="1201041"/>
            </a:xfrm>
            <a:custGeom>
              <a:avLst/>
              <a:gdLst>
                <a:gd name="connsiteX0" fmla="*/ 1089238 w 1114046"/>
                <a:gd name="connsiteY0" fmla="*/ 268061 h 1201041"/>
                <a:gd name="connsiteX1" fmla="*/ 1089239 w 1114046"/>
                <a:gd name="connsiteY1" fmla="*/ 268059 h 1201041"/>
                <a:gd name="connsiteX2" fmla="*/ 1089238 w 1114046"/>
                <a:gd name="connsiteY2" fmla="*/ 268058 h 1201041"/>
                <a:gd name="connsiteX3" fmla="*/ 1089236 w 1114046"/>
                <a:gd name="connsiteY3" fmla="*/ 268059 h 1201041"/>
                <a:gd name="connsiteX4" fmla="*/ 1106579 w 1114046"/>
                <a:gd name="connsiteY4" fmla="*/ 1201041 h 1201041"/>
                <a:gd name="connsiteX5" fmla="*/ 1089238 w 1114046"/>
                <a:gd name="connsiteY5" fmla="*/ 1199379 h 1201041"/>
                <a:gd name="connsiteX6" fmla="*/ 1071896 w 1114046"/>
                <a:gd name="connsiteY6" fmla="*/ 1201041 h 1201041"/>
                <a:gd name="connsiteX7" fmla="*/ 860908 w 1114046"/>
                <a:gd name="connsiteY7" fmla="*/ 1113647 h 1201041"/>
                <a:gd name="connsiteX8" fmla="*/ 607900 w 1114046"/>
                <a:gd name="connsiteY8" fmla="*/ 860638 h 1201041"/>
                <a:gd name="connsiteX9" fmla="*/ 607900 w 1114046"/>
                <a:gd name="connsiteY9" fmla="*/ 860635 h 1201041"/>
                <a:gd name="connsiteX10" fmla="*/ 0 w 1114046"/>
                <a:gd name="connsiteY10" fmla="*/ 252736 h 1201041"/>
                <a:gd name="connsiteX11" fmla="*/ 0 w 1114046"/>
                <a:gd name="connsiteY11" fmla="*/ 243260 h 1201041"/>
                <a:gd name="connsiteX12" fmla="*/ 38934 w 1114046"/>
                <a:gd name="connsiteY12" fmla="*/ 204326 h 1201041"/>
                <a:gd name="connsiteX13" fmla="*/ 532220 w 1114046"/>
                <a:gd name="connsiteY13" fmla="*/ 0 h 1201041"/>
                <a:gd name="connsiteX14" fmla="*/ 607901 w 1114046"/>
                <a:gd name="connsiteY14" fmla="*/ 7254 h 1201041"/>
                <a:gd name="connsiteX15" fmla="*/ 607901 w 1114046"/>
                <a:gd name="connsiteY15" fmla="*/ 7256 h 1201041"/>
                <a:gd name="connsiteX16" fmla="*/ 614326 w 1114046"/>
                <a:gd name="connsiteY16" fmla="*/ 7872 h 1201041"/>
                <a:gd name="connsiteX17" fmla="*/ 652653 w 1114046"/>
                <a:gd name="connsiteY17" fmla="*/ 46200 h 1201041"/>
                <a:gd name="connsiteX18" fmla="*/ 958470 w 1114046"/>
                <a:gd name="connsiteY18" fmla="*/ 208903 h 1201041"/>
                <a:gd name="connsiteX19" fmla="*/ 1037672 w 1114046"/>
                <a:gd name="connsiteY19" fmla="*/ 216494 h 1201041"/>
                <a:gd name="connsiteX20" fmla="*/ 1086765 w 1114046"/>
                <a:gd name="connsiteY20" fmla="*/ 265588 h 1201041"/>
                <a:gd name="connsiteX21" fmla="*/ 1086765 w 1114046"/>
                <a:gd name="connsiteY21" fmla="*/ 265585 h 1201041"/>
                <a:gd name="connsiteX22" fmla="*/ 1037672 w 1114046"/>
                <a:gd name="connsiteY22" fmla="*/ 216492 h 1201041"/>
                <a:gd name="connsiteX23" fmla="*/ 1071643 w 1114046"/>
                <a:gd name="connsiteY23" fmla="*/ 219749 h 1201041"/>
                <a:gd name="connsiteX24" fmla="*/ 1086765 w 1114046"/>
                <a:gd name="connsiteY24" fmla="*/ 218300 h 1201041"/>
                <a:gd name="connsiteX25" fmla="*/ 1086765 w 1114046"/>
                <a:gd name="connsiteY25" fmla="*/ 217826 h 1201041"/>
                <a:gd name="connsiteX26" fmla="*/ 1089238 w 1114046"/>
                <a:gd name="connsiteY26" fmla="*/ 218063 h 1201041"/>
                <a:gd name="connsiteX27" fmla="*/ 1091710 w 1114046"/>
                <a:gd name="connsiteY27" fmla="*/ 217826 h 1201041"/>
                <a:gd name="connsiteX28" fmla="*/ 1091710 w 1114046"/>
                <a:gd name="connsiteY28" fmla="*/ 218300 h 1201041"/>
                <a:gd name="connsiteX29" fmla="*/ 1106832 w 1114046"/>
                <a:gd name="connsiteY29" fmla="*/ 219749 h 1201041"/>
                <a:gd name="connsiteX30" fmla="*/ 1114046 w 1114046"/>
                <a:gd name="connsiteY30" fmla="*/ 219058 h 1201041"/>
                <a:gd name="connsiteX31" fmla="*/ 1114046 w 1114046"/>
                <a:gd name="connsiteY31" fmla="*/ 243249 h 1201041"/>
                <a:gd name="connsiteX32" fmla="*/ 1091710 w 1114046"/>
                <a:gd name="connsiteY32" fmla="*/ 265585 h 1201041"/>
                <a:gd name="connsiteX33" fmla="*/ 1091710 w 1114046"/>
                <a:gd name="connsiteY33" fmla="*/ 265588 h 1201041"/>
                <a:gd name="connsiteX34" fmla="*/ 1114046 w 1114046"/>
                <a:gd name="connsiteY34" fmla="*/ 243252 h 1201041"/>
                <a:gd name="connsiteX35" fmla="*/ 1114046 w 1114046"/>
                <a:gd name="connsiteY35" fmla="*/ 1200325 h 12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4046" h="1201041">
                  <a:moveTo>
                    <a:pt x="1089238" y="268061"/>
                  </a:moveTo>
                  <a:lnTo>
                    <a:pt x="1089239" y="268059"/>
                  </a:lnTo>
                  <a:lnTo>
                    <a:pt x="1089238" y="268058"/>
                  </a:lnTo>
                  <a:lnTo>
                    <a:pt x="1089236" y="268059"/>
                  </a:lnTo>
                  <a:close/>
                  <a:moveTo>
                    <a:pt x="1106579" y="1201041"/>
                  </a:moveTo>
                  <a:lnTo>
                    <a:pt x="1089238" y="1199379"/>
                  </a:lnTo>
                  <a:lnTo>
                    <a:pt x="1071896" y="1201041"/>
                  </a:lnTo>
                  <a:cubicBezTo>
                    <a:pt x="995534" y="1201041"/>
                    <a:pt x="919171" y="1171910"/>
                    <a:pt x="860908" y="1113647"/>
                  </a:cubicBezTo>
                  <a:lnTo>
                    <a:pt x="607900" y="860638"/>
                  </a:lnTo>
                  <a:lnTo>
                    <a:pt x="607900" y="860635"/>
                  </a:lnTo>
                  <a:lnTo>
                    <a:pt x="0" y="252736"/>
                  </a:lnTo>
                  <a:lnTo>
                    <a:pt x="0" y="243260"/>
                  </a:lnTo>
                  <a:lnTo>
                    <a:pt x="38934" y="204326"/>
                  </a:lnTo>
                  <a:cubicBezTo>
                    <a:pt x="175151" y="68108"/>
                    <a:pt x="353685" y="0"/>
                    <a:pt x="532220" y="0"/>
                  </a:cubicBezTo>
                  <a:lnTo>
                    <a:pt x="607901" y="7254"/>
                  </a:lnTo>
                  <a:lnTo>
                    <a:pt x="607901" y="7256"/>
                  </a:lnTo>
                  <a:lnTo>
                    <a:pt x="614326" y="7872"/>
                  </a:lnTo>
                  <a:lnTo>
                    <a:pt x="652653" y="46200"/>
                  </a:lnTo>
                  <a:cubicBezTo>
                    <a:pt x="739429" y="132975"/>
                    <a:pt x="846422" y="187209"/>
                    <a:pt x="958470" y="208903"/>
                  </a:cubicBezTo>
                  <a:lnTo>
                    <a:pt x="1037672" y="216494"/>
                  </a:lnTo>
                  <a:lnTo>
                    <a:pt x="1086765" y="265588"/>
                  </a:lnTo>
                  <a:lnTo>
                    <a:pt x="1086765" y="265585"/>
                  </a:lnTo>
                  <a:lnTo>
                    <a:pt x="1037672" y="216492"/>
                  </a:lnTo>
                  <a:lnTo>
                    <a:pt x="1071643" y="219749"/>
                  </a:lnTo>
                  <a:lnTo>
                    <a:pt x="1086765" y="218300"/>
                  </a:lnTo>
                  <a:lnTo>
                    <a:pt x="1086765" y="217826"/>
                  </a:lnTo>
                  <a:lnTo>
                    <a:pt x="1089238" y="218063"/>
                  </a:lnTo>
                  <a:lnTo>
                    <a:pt x="1091710" y="217826"/>
                  </a:lnTo>
                  <a:lnTo>
                    <a:pt x="1091710" y="218300"/>
                  </a:lnTo>
                  <a:lnTo>
                    <a:pt x="1106832" y="219749"/>
                  </a:lnTo>
                  <a:lnTo>
                    <a:pt x="1114046" y="219058"/>
                  </a:lnTo>
                  <a:lnTo>
                    <a:pt x="1114046" y="243249"/>
                  </a:lnTo>
                  <a:lnTo>
                    <a:pt x="1091710" y="265585"/>
                  </a:lnTo>
                  <a:lnTo>
                    <a:pt x="1091710" y="265588"/>
                  </a:lnTo>
                  <a:lnTo>
                    <a:pt x="1114046" y="243252"/>
                  </a:lnTo>
                  <a:lnTo>
                    <a:pt x="1114046" y="1200325"/>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3" name="Date Placeholder 2">
            <a:extLst>
              <a:ext uri="{FF2B5EF4-FFF2-40B4-BE49-F238E27FC236}">
                <a16:creationId xmlns:a16="http://schemas.microsoft.com/office/drawing/2014/main" id="{32138081-97D7-B328-E190-2AEFE2EA8EE4}"/>
              </a:ext>
            </a:extLst>
          </p:cNvPr>
          <p:cNvSpPr>
            <a:spLocks noGrp="1"/>
          </p:cNvSpPr>
          <p:nvPr>
            <p:ph type="dt" sz="half" idx="22"/>
          </p:nvPr>
        </p:nvSpPr>
        <p:spPr/>
        <p:txBody>
          <a:bodyPr/>
          <a:lstStyle/>
          <a:p>
            <a:fld id="{FC44A2C0-BE61-4EDF-9FD5-AA7C3C6C4F15}" type="datetime1">
              <a:rPr lang="en-US" smtClean="0"/>
              <a:t>2/23/2023</a:t>
            </a:fld>
            <a:endParaRPr lang="en-US"/>
          </a:p>
        </p:txBody>
      </p:sp>
      <p:sp>
        <p:nvSpPr>
          <p:cNvPr id="4" name="Footer Placeholder 3">
            <a:extLst>
              <a:ext uri="{FF2B5EF4-FFF2-40B4-BE49-F238E27FC236}">
                <a16:creationId xmlns:a16="http://schemas.microsoft.com/office/drawing/2014/main" id="{4C940201-2D26-D759-3D63-5814441A7899}"/>
              </a:ext>
            </a:extLst>
          </p:cNvPr>
          <p:cNvSpPr>
            <a:spLocks noGrp="1"/>
          </p:cNvSpPr>
          <p:nvPr>
            <p:ph type="ftr" sz="quarter" idx="23"/>
          </p:nvPr>
        </p:nvSpPr>
        <p:spPr/>
        <p:txBody>
          <a:bodyPr/>
          <a:lstStyle/>
          <a:p>
            <a:endParaRPr lang="en-US"/>
          </a:p>
        </p:txBody>
      </p:sp>
      <p:sp>
        <p:nvSpPr>
          <p:cNvPr id="7" name="Slide Number Placeholder 6">
            <a:extLst>
              <a:ext uri="{FF2B5EF4-FFF2-40B4-BE49-F238E27FC236}">
                <a16:creationId xmlns:a16="http://schemas.microsoft.com/office/drawing/2014/main" id="{8C2BCCD4-0274-BFA2-B5D3-6480FE8CCA75}"/>
              </a:ext>
            </a:extLst>
          </p:cNvPr>
          <p:cNvSpPr>
            <a:spLocks noGrp="1"/>
          </p:cNvSpPr>
          <p:nvPr>
            <p:ph type="sldNum" sz="quarter" idx="24"/>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25125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Slide 2">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F3122EA-1779-00C8-840F-FB101E56D0B9}"/>
              </a:ext>
            </a:extLst>
          </p:cNvPr>
          <p:cNvGraphicFramePr>
            <a:graphicFrameLocks noChangeAspect="1"/>
          </p:cNvGraphicFramePr>
          <p:nvPr>
            <p:custDataLst>
              <p:tags r:id="rId3"/>
            </p:custDataLst>
            <p:extLst>
              <p:ext uri="{D42A27DB-BD31-4B8C-83A1-F6EECF244321}">
                <p14:modId xmlns:p14="http://schemas.microsoft.com/office/powerpoint/2010/main" val="1671063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7"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AF3122EA-1779-00C8-840F-FB101E56D0B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ext Placeholder 5">
            <a:extLst>
              <a:ext uri="{FF2B5EF4-FFF2-40B4-BE49-F238E27FC236}">
                <a16:creationId xmlns:a16="http://schemas.microsoft.com/office/drawing/2014/main" id="{5C368CEE-E751-4BE4-74CF-27A47FDFB49E}"/>
              </a:ext>
            </a:extLst>
          </p:cNvPr>
          <p:cNvSpPr>
            <a:spLocks noGrp="1"/>
          </p:cNvSpPr>
          <p:nvPr>
            <p:ph type="body" sz="quarter" idx="14" hasCustomPrompt="1"/>
          </p:nvPr>
        </p:nvSpPr>
        <p:spPr>
          <a:xfrm>
            <a:off x="6788547" y="2372783"/>
            <a:ext cx="4946252" cy="936624"/>
          </a:xfrm>
          <a:solidFill>
            <a:schemeClr val="accent1"/>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20" name="Text Placeholder 5">
            <a:extLst>
              <a:ext uri="{FF2B5EF4-FFF2-40B4-BE49-F238E27FC236}">
                <a16:creationId xmlns:a16="http://schemas.microsoft.com/office/drawing/2014/main" id="{D1A839E2-2083-51A3-6D1E-23506CB0FA69}"/>
              </a:ext>
            </a:extLst>
          </p:cNvPr>
          <p:cNvSpPr>
            <a:spLocks noGrp="1"/>
          </p:cNvSpPr>
          <p:nvPr>
            <p:ph type="body" sz="quarter" idx="15" hasCustomPrompt="1"/>
          </p:nvPr>
        </p:nvSpPr>
        <p:spPr>
          <a:xfrm>
            <a:off x="6788547" y="3548591"/>
            <a:ext cx="4946252"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1" name="Text Placeholder 5">
            <a:extLst>
              <a:ext uri="{FF2B5EF4-FFF2-40B4-BE49-F238E27FC236}">
                <a16:creationId xmlns:a16="http://schemas.microsoft.com/office/drawing/2014/main" id="{A54B016A-4C57-D7ED-94FF-247F0D862378}"/>
              </a:ext>
            </a:extLst>
          </p:cNvPr>
          <p:cNvSpPr>
            <a:spLocks noGrp="1"/>
          </p:cNvSpPr>
          <p:nvPr>
            <p:ph type="body" sz="quarter" idx="16" hasCustomPrompt="1"/>
          </p:nvPr>
        </p:nvSpPr>
        <p:spPr>
          <a:xfrm>
            <a:off x="6788547" y="4724400"/>
            <a:ext cx="4946252"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2" name="Text Placeholder 5">
            <a:extLst>
              <a:ext uri="{FF2B5EF4-FFF2-40B4-BE49-F238E27FC236}">
                <a16:creationId xmlns:a16="http://schemas.microsoft.com/office/drawing/2014/main" id="{B48011A9-1AF3-AB2F-E4F7-6F3BED06C120}"/>
              </a:ext>
            </a:extLst>
          </p:cNvPr>
          <p:cNvSpPr>
            <a:spLocks noGrp="1"/>
          </p:cNvSpPr>
          <p:nvPr>
            <p:ph type="body" sz="quarter" idx="17" hasCustomPrompt="1"/>
          </p:nvPr>
        </p:nvSpPr>
        <p:spPr>
          <a:xfrm>
            <a:off x="6788545" y="1196975"/>
            <a:ext cx="4946252"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3" name="Date Placeholder 2">
            <a:extLst>
              <a:ext uri="{FF2B5EF4-FFF2-40B4-BE49-F238E27FC236}">
                <a16:creationId xmlns:a16="http://schemas.microsoft.com/office/drawing/2014/main" id="{F784241F-1505-D003-218A-3AF5A4B22FCE}"/>
              </a:ext>
            </a:extLst>
          </p:cNvPr>
          <p:cNvSpPr>
            <a:spLocks noGrp="1"/>
          </p:cNvSpPr>
          <p:nvPr>
            <p:ph type="dt" sz="half" idx="10"/>
          </p:nvPr>
        </p:nvSpPr>
        <p:spPr/>
        <p:txBody>
          <a:bodyPr/>
          <a:lstStyle/>
          <a:p>
            <a:fld id="{C35E8F29-45D5-4905-9631-7725269CB11C}" type="datetime1">
              <a:rPr lang="en-US" smtClean="0"/>
              <a:t>2/23/2023</a:t>
            </a:fld>
            <a:endParaRPr lang="en-US"/>
          </a:p>
        </p:txBody>
      </p:sp>
      <p:sp>
        <p:nvSpPr>
          <p:cNvPr id="4" name="Footer Placeholder 3">
            <a:extLst>
              <a:ext uri="{FF2B5EF4-FFF2-40B4-BE49-F238E27FC236}">
                <a16:creationId xmlns:a16="http://schemas.microsoft.com/office/drawing/2014/main" id="{015D8229-8A40-0A52-C25B-825C75289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A9442A-7A30-899E-0137-D8574CCF4B3C}"/>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23" name="Text Placeholder 5">
            <a:extLst>
              <a:ext uri="{FF2B5EF4-FFF2-40B4-BE49-F238E27FC236}">
                <a16:creationId xmlns:a16="http://schemas.microsoft.com/office/drawing/2014/main" id="{BCE801BB-013A-E515-1D51-D446574FB00E}"/>
              </a:ext>
            </a:extLst>
          </p:cNvPr>
          <p:cNvSpPr>
            <a:spLocks noGrp="1"/>
          </p:cNvSpPr>
          <p:nvPr>
            <p:ph type="body" sz="quarter" idx="22" hasCustomPrompt="1"/>
          </p:nvPr>
        </p:nvSpPr>
        <p:spPr>
          <a:xfrm>
            <a:off x="955041" y="2372783"/>
            <a:ext cx="4946252" cy="936624"/>
          </a:xfrm>
          <a:solidFill>
            <a:schemeClr val="accent1"/>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28" name="Text Placeholder 5">
            <a:extLst>
              <a:ext uri="{FF2B5EF4-FFF2-40B4-BE49-F238E27FC236}">
                <a16:creationId xmlns:a16="http://schemas.microsoft.com/office/drawing/2014/main" id="{DDA249DE-F39E-D0E7-9800-A1758BB79A9C}"/>
              </a:ext>
            </a:extLst>
          </p:cNvPr>
          <p:cNvSpPr>
            <a:spLocks noGrp="1"/>
          </p:cNvSpPr>
          <p:nvPr>
            <p:ph type="body" sz="quarter" idx="23" hasCustomPrompt="1"/>
          </p:nvPr>
        </p:nvSpPr>
        <p:spPr>
          <a:xfrm>
            <a:off x="955041" y="3548591"/>
            <a:ext cx="4946252" cy="936624"/>
          </a:xfrm>
          <a:solidFill>
            <a:schemeClr val="accent3"/>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29" name="Text Placeholder 5">
            <a:extLst>
              <a:ext uri="{FF2B5EF4-FFF2-40B4-BE49-F238E27FC236}">
                <a16:creationId xmlns:a16="http://schemas.microsoft.com/office/drawing/2014/main" id="{AF9CC1FC-E123-3627-9D7C-30FB23FA92DC}"/>
              </a:ext>
            </a:extLst>
          </p:cNvPr>
          <p:cNvSpPr>
            <a:spLocks noGrp="1"/>
          </p:cNvSpPr>
          <p:nvPr>
            <p:ph type="body" sz="quarter" idx="24" hasCustomPrompt="1"/>
          </p:nvPr>
        </p:nvSpPr>
        <p:spPr>
          <a:xfrm>
            <a:off x="955041" y="4724400"/>
            <a:ext cx="4946252" cy="936624"/>
          </a:xfrm>
          <a:solidFill>
            <a:schemeClr val="accent4"/>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a:solidFill>
                  <a:schemeClr val="bg1"/>
                </a:solidFill>
              </a:defRPr>
            </a:lvl1pPr>
          </a:lstStyle>
          <a:p>
            <a:pPr marL="228600" lvl="0" indent="-228600">
              <a:spcBef>
                <a:spcPts val="0"/>
              </a:spcBef>
            </a:pPr>
            <a:r>
              <a:rPr lang="en-US"/>
              <a:t>Agenda content here. </a:t>
            </a:r>
          </a:p>
        </p:txBody>
      </p:sp>
      <p:sp>
        <p:nvSpPr>
          <p:cNvPr id="30" name="Text Placeholder 5">
            <a:extLst>
              <a:ext uri="{FF2B5EF4-FFF2-40B4-BE49-F238E27FC236}">
                <a16:creationId xmlns:a16="http://schemas.microsoft.com/office/drawing/2014/main" id="{FB66098F-1C0C-388A-4A14-BB4D3BA9DC7C}"/>
              </a:ext>
            </a:extLst>
          </p:cNvPr>
          <p:cNvSpPr>
            <a:spLocks noGrp="1"/>
          </p:cNvSpPr>
          <p:nvPr>
            <p:ph type="body" sz="quarter" idx="25" hasCustomPrompt="1"/>
          </p:nvPr>
        </p:nvSpPr>
        <p:spPr>
          <a:xfrm>
            <a:off x="955041" y="1196975"/>
            <a:ext cx="4946252" cy="936624"/>
          </a:xfrm>
          <a:solidFill>
            <a:schemeClr val="tx2"/>
          </a:solidFill>
          <a:effectLst>
            <a:outerShdw blurRad="127000" sx="102000" sy="102000" algn="ctr" rotWithShape="0">
              <a:prstClr val="black">
                <a:alpha val="5000"/>
              </a:prstClr>
            </a:outerShdw>
          </a:effectLst>
        </p:spPr>
        <p:txBody>
          <a:bodyPr vert="horz" lIns="900000" tIns="72000" rIns="180000" bIns="72000" rtlCol="0" anchor="ctr" anchorCtr="0">
            <a:noAutofit/>
          </a:bodyPr>
          <a:lstStyle>
            <a:lvl1pPr marL="0" indent="0">
              <a:buNone/>
              <a:defRPr lang="en-US" sz="2200" dirty="0">
                <a:solidFill>
                  <a:schemeClr val="bg1"/>
                </a:solidFill>
              </a:defRPr>
            </a:lvl1pPr>
          </a:lstStyle>
          <a:p>
            <a:pPr marL="228600" lvl="0" indent="-228600">
              <a:spcBef>
                <a:spcPts val="0"/>
              </a:spcBef>
            </a:pPr>
            <a:r>
              <a:rPr lang="en-US"/>
              <a:t>Agenda content here. </a:t>
            </a:r>
          </a:p>
        </p:txBody>
      </p:sp>
      <p:sp>
        <p:nvSpPr>
          <p:cNvPr id="11" name="Title 10">
            <a:extLst>
              <a:ext uri="{FF2B5EF4-FFF2-40B4-BE49-F238E27FC236}">
                <a16:creationId xmlns:a16="http://schemas.microsoft.com/office/drawing/2014/main" id="{54A914CA-34A0-5CCF-8942-4D02903ED726}"/>
              </a:ext>
            </a:extLst>
          </p:cNvPr>
          <p:cNvSpPr>
            <a:spLocks noGrp="1"/>
          </p:cNvSpPr>
          <p:nvPr>
            <p:ph type="title"/>
          </p:nvPr>
        </p:nvSpPr>
        <p:spPr/>
        <p:txBody>
          <a:bodyPr vert="horz"/>
          <a:lstStyle/>
          <a:p>
            <a:r>
              <a:rPr lang="en-US"/>
              <a:t>Click to edit Master title style</a:t>
            </a:r>
          </a:p>
        </p:txBody>
      </p:sp>
      <p:graphicFrame>
        <p:nvGraphicFramePr>
          <p:cNvPr id="35" name="Object 34">
            <a:extLst>
              <a:ext uri="{FF2B5EF4-FFF2-40B4-BE49-F238E27FC236}">
                <a16:creationId xmlns:a16="http://schemas.microsoft.com/office/drawing/2014/main" id="{44E001EC-7EE6-98F5-5D54-018F505A666B}"/>
              </a:ext>
            </a:extLst>
          </p:cNvPr>
          <p:cNvGraphicFramePr>
            <a:graphicFrameLocks noChangeAspect="1"/>
          </p:cNvGraphicFramePr>
          <p:nvPr userDrawn="1">
            <p:custDataLst>
              <p:tags r:id="rId4"/>
            </p:custDataLst>
            <p:extLst>
              <p:ext uri="{D42A27DB-BD31-4B8C-83A1-F6EECF244321}">
                <p14:modId xmlns:p14="http://schemas.microsoft.com/office/powerpoint/2010/main" val="2396848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8" name="think-cell Slide" r:id="rId8" imgW="306" imgH="306" progId="TCLayout.ActiveDocument.1">
                  <p:embed/>
                </p:oleObj>
              </mc:Choice>
              <mc:Fallback>
                <p:oleObj name="think-cell Slide" r:id="rId8" imgW="306" imgH="306" progId="TCLayout.ActiveDocument.1">
                  <p:embed/>
                  <p:pic>
                    <p:nvPicPr>
                      <p:cNvPr id="35" name="Object 34">
                        <a:extLst>
                          <a:ext uri="{FF2B5EF4-FFF2-40B4-BE49-F238E27FC236}">
                            <a16:creationId xmlns:a16="http://schemas.microsoft.com/office/drawing/2014/main" id="{44E001EC-7EE6-98F5-5D54-018F505A666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2020E2A-11C0-BDDA-BBB2-F89B217C707C}"/>
              </a:ext>
            </a:extLst>
          </p:cNvPr>
          <p:cNvSpPr>
            <a:spLocks noGrp="1"/>
          </p:cNvSpPr>
          <p:nvPr>
            <p:ph type="body" sz="quarter" idx="30" hasCustomPrompt="1"/>
          </p:nvPr>
        </p:nvSpPr>
        <p:spPr>
          <a:xfrm>
            <a:off x="457200" y="1197287"/>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tx2"/>
                </a:solidFill>
              </a:defRPr>
            </a:lvl1pPr>
          </a:lstStyle>
          <a:p>
            <a:pPr lvl="0"/>
            <a:r>
              <a:rPr lang="en-GB"/>
              <a:t>00:00</a:t>
            </a:r>
            <a:br>
              <a:rPr lang="en-GB"/>
            </a:br>
            <a:r>
              <a:rPr lang="en-US"/>
              <a:t>am</a:t>
            </a:r>
            <a:endParaRPr lang="en-GB"/>
          </a:p>
        </p:txBody>
      </p:sp>
      <p:sp>
        <p:nvSpPr>
          <p:cNvPr id="8" name="Text Placeholder 6">
            <a:extLst>
              <a:ext uri="{FF2B5EF4-FFF2-40B4-BE49-F238E27FC236}">
                <a16:creationId xmlns:a16="http://schemas.microsoft.com/office/drawing/2014/main" id="{33244AFE-7A2D-EC1B-BBCF-3C9BD7BB3154}"/>
              </a:ext>
            </a:extLst>
          </p:cNvPr>
          <p:cNvSpPr>
            <a:spLocks noGrp="1"/>
          </p:cNvSpPr>
          <p:nvPr>
            <p:ph type="body" sz="quarter" idx="31" hasCustomPrompt="1"/>
          </p:nvPr>
        </p:nvSpPr>
        <p:spPr>
          <a:xfrm>
            <a:off x="457200" y="2373095"/>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1"/>
                </a:solidFill>
              </a:defRPr>
            </a:lvl1pPr>
          </a:lstStyle>
          <a:p>
            <a:pPr lvl="0"/>
            <a:r>
              <a:rPr lang="en-GB"/>
              <a:t>00:00</a:t>
            </a:r>
            <a:br>
              <a:rPr lang="en-GB"/>
            </a:br>
            <a:r>
              <a:rPr lang="en-US"/>
              <a:t>am</a:t>
            </a:r>
            <a:endParaRPr lang="en-GB"/>
          </a:p>
        </p:txBody>
      </p:sp>
      <p:sp>
        <p:nvSpPr>
          <p:cNvPr id="9" name="Text Placeholder 6">
            <a:extLst>
              <a:ext uri="{FF2B5EF4-FFF2-40B4-BE49-F238E27FC236}">
                <a16:creationId xmlns:a16="http://schemas.microsoft.com/office/drawing/2014/main" id="{9F098475-45B7-E9DF-DEEA-7928B8D8B29B}"/>
              </a:ext>
            </a:extLst>
          </p:cNvPr>
          <p:cNvSpPr>
            <a:spLocks noGrp="1"/>
          </p:cNvSpPr>
          <p:nvPr>
            <p:ph type="body" sz="quarter" idx="32" hasCustomPrompt="1"/>
          </p:nvPr>
        </p:nvSpPr>
        <p:spPr>
          <a:xfrm>
            <a:off x="457200" y="3548903"/>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3"/>
                </a:solidFill>
              </a:defRPr>
            </a:lvl1pPr>
          </a:lstStyle>
          <a:p>
            <a:pPr lvl="0"/>
            <a:r>
              <a:rPr lang="en-GB"/>
              <a:t>00:00</a:t>
            </a:r>
            <a:br>
              <a:rPr lang="en-GB"/>
            </a:br>
            <a:r>
              <a:rPr lang="en-US"/>
              <a:t>am</a:t>
            </a:r>
            <a:endParaRPr lang="en-GB"/>
          </a:p>
        </p:txBody>
      </p:sp>
      <p:sp>
        <p:nvSpPr>
          <p:cNvPr id="10" name="Text Placeholder 6">
            <a:extLst>
              <a:ext uri="{FF2B5EF4-FFF2-40B4-BE49-F238E27FC236}">
                <a16:creationId xmlns:a16="http://schemas.microsoft.com/office/drawing/2014/main" id="{F575CEC7-AF3C-89A6-AFEE-ACF6CA702D87}"/>
              </a:ext>
            </a:extLst>
          </p:cNvPr>
          <p:cNvSpPr>
            <a:spLocks noGrp="1"/>
          </p:cNvSpPr>
          <p:nvPr>
            <p:ph type="body" sz="quarter" idx="33" hasCustomPrompt="1"/>
          </p:nvPr>
        </p:nvSpPr>
        <p:spPr>
          <a:xfrm>
            <a:off x="457200" y="4724712"/>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4"/>
                </a:solidFill>
              </a:defRPr>
            </a:lvl1pPr>
          </a:lstStyle>
          <a:p>
            <a:pPr lvl="0"/>
            <a:r>
              <a:rPr lang="en-GB"/>
              <a:t>00:00</a:t>
            </a:r>
            <a:br>
              <a:rPr lang="en-GB"/>
            </a:br>
            <a:r>
              <a:rPr lang="en-US"/>
              <a:t>am</a:t>
            </a:r>
            <a:endParaRPr lang="en-GB"/>
          </a:p>
        </p:txBody>
      </p:sp>
      <p:sp>
        <p:nvSpPr>
          <p:cNvPr id="12" name="Text Placeholder 6">
            <a:extLst>
              <a:ext uri="{FF2B5EF4-FFF2-40B4-BE49-F238E27FC236}">
                <a16:creationId xmlns:a16="http://schemas.microsoft.com/office/drawing/2014/main" id="{65519D58-AEB7-9D2B-AEAD-6F30AFFD5133}"/>
              </a:ext>
            </a:extLst>
          </p:cNvPr>
          <p:cNvSpPr>
            <a:spLocks noGrp="1"/>
          </p:cNvSpPr>
          <p:nvPr>
            <p:ph type="body" sz="quarter" idx="34" hasCustomPrompt="1"/>
          </p:nvPr>
        </p:nvSpPr>
        <p:spPr>
          <a:xfrm>
            <a:off x="6320545" y="1197287"/>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tx2"/>
                </a:solidFill>
              </a:defRPr>
            </a:lvl1pPr>
          </a:lstStyle>
          <a:p>
            <a:pPr lvl="0"/>
            <a:r>
              <a:rPr lang="en-GB"/>
              <a:t>00:00</a:t>
            </a:r>
            <a:br>
              <a:rPr lang="en-GB"/>
            </a:br>
            <a:r>
              <a:rPr lang="en-US"/>
              <a:t>am</a:t>
            </a:r>
            <a:endParaRPr lang="en-GB"/>
          </a:p>
        </p:txBody>
      </p:sp>
      <p:sp>
        <p:nvSpPr>
          <p:cNvPr id="13" name="Text Placeholder 6">
            <a:extLst>
              <a:ext uri="{FF2B5EF4-FFF2-40B4-BE49-F238E27FC236}">
                <a16:creationId xmlns:a16="http://schemas.microsoft.com/office/drawing/2014/main" id="{BEBB42D6-E656-7FE4-212F-6267AE6E6A8B}"/>
              </a:ext>
            </a:extLst>
          </p:cNvPr>
          <p:cNvSpPr>
            <a:spLocks noGrp="1"/>
          </p:cNvSpPr>
          <p:nvPr>
            <p:ph type="body" sz="quarter" idx="35" hasCustomPrompt="1"/>
          </p:nvPr>
        </p:nvSpPr>
        <p:spPr>
          <a:xfrm>
            <a:off x="6320545" y="2373095"/>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1"/>
                </a:solidFill>
              </a:defRPr>
            </a:lvl1pPr>
          </a:lstStyle>
          <a:p>
            <a:pPr lvl="0"/>
            <a:r>
              <a:rPr lang="en-GB"/>
              <a:t>00:00</a:t>
            </a:r>
            <a:br>
              <a:rPr lang="en-GB"/>
            </a:br>
            <a:r>
              <a:rPr lang="en-US"/>
              <a:t>am</a:t>
            </a:r>
            <a:endParaRPr lang="en-GB"/>
          </a:p>
        </p:txBody>
      </p:sp>
      <p:sp>
        <p:nvSpPr>
          <p:cNvPr id="14" name="Text Placeholder 6">
            <a:extLst>
              <a:ext uri="{FF2B5EF4-FFF2-40B4-BE49-F238E27FC236}">
                <a16:creationId xmlns:a16="http://schemas.microsoft.com/office/drawing/2014/main" id="{974BB80C-6662-B20B-AFAE-8CE0227B9D56}"/>
              </a:ext>
            </a:extLst>
          </p:cNvPr>
          <p:cNvSpPr>
            <a:spLocks noGrp="1"/>
          </p:cNvSpPr>
          <p:nvPr>
            <p:ph type="body" sz="quarter" idx="36" hasCustomPrompt="1"/>
          </p:nvPr>
        </p:nvSpPr>
        <p:spPr>
          <a:xfrm>
            <a:off x="6320545" y="3548903"/>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3"/>
                </a:solidFill>
              </a:defRPr>
            </a:lvl1pPr>
          </a:lstStyle>
          <a:p>
            <a:pPr lvl="0"/>
            <a:r>
              <a:rPr lang="en-GB"/>
              <a:t>00:00</a:t>
            </a:r>
            <a:br>
              <a:rPr lang="en-GB"/>
            </a:br>
            <a:r>
              <a:rPr lang="en-US"/>
              <a:t>am</a:t>
            </a:r>
            <a:endParaRPr lang="en-GB"/>
          </a:p>
        </p:txBody>
      </p:sp>
      <p:sp>
        <p:nvSpPr>
          <p:cNvPr id="15" name="Text Placeholder 6">
            <a:extLst>
              <a:ext uri="{FF2B5EF4-FFF2-40B4-BE49-F238E27FC236}">
                <a16:creationId xmlns:a16="http://schemas.microsoft.com/office/drawing/2014/main" id="{90C014B4-D61D-611F-A4FF-430ABD98617C}"/>
              </a:ext>
            </a:extLst>
          </p:cNvPr>
          <p:cNvSpPr>
            <a:spLocks noGrp="1"/>
          </p:cNvSpPr>
          <p:nvPr>
            <p:ph type="body" sz="quarter" idx="37" hasCustomPrompt="1"/>
          </p:nvPr>
        </p:nvSpPr>
        <p:spPr>
          <a:xfrm>
            <a:off x="6320545" y="4724712"/>
            <a:ext cx="936000" cy="936000"/>
          </a:xfrm>
          <a:prstGeom prst="ellipse">
            <a:avLst/>
          </a:prstGeom>
          <a:solidFill>
            <a:schemeClr val="bg1"/>
          </a:solidFill>
          <a:effectLst>
            <a:outerShdw blurRad="127000" dist="38100" algn="l" rotWithShape="0">
              <a:prstClr val="black">
                <a:alpha val="15000"/>
              </a:prstClr>
            </a:outerShdw>
          </a:effectLst>
        </p:spPr>
        <p:txBody>
          <a:bodyPr wrap="none" lIns="36000" tIns="36000" rIns="36000" bIns="36000" anchor="ctr" anchorCtr="0"/>
          <a:lstStyle>
            <a:lvl1pPr marL="0" indent="0" algn="ctr">
              <a:spcBef>
                <a:spcPts val="0"/>
              </a:spcBef>
              <a:buNone/>
              <a:defRPr sz="1800" b="1">
                <a:solidFill>
                  <a:schemeClr val="accent4"/>
                </a:solidFill>
              </a:defRPr>
            </a:lvl1pPr>
          </a:lstStyle>
          <a:p>
            <a:pPr lvl="0"/>
            <a:r>
              <a:rPr lang="en-GB"/>
              <a:t>00:00</a:t>
            </a:r>
            <a:br>
              <a:rPr lang="en-GB"/>
            </a:br>
            <a:r>
              <a:rPr lang="en-US"/>
              <a:t>am</a:t>
            </a:r>
            <a:endParaRPr lang="en-GB"/>
          </a:p>
        </p:txBody>
      </p:sp>
    </p:spTree>
    <p:custDataLst>
      <p:tags r:id="rId2"/>
    </p:custDataLst>
    <p:extLst>
      <p:ext uri="{BB962C8B-B14F-4D97-AF65-F5344CB8AC3E}">
        <p14:creationId xmlns:p14="http://schemas.microsoft.com/office/powerpoint/2010/main" val="19085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46CD6EA-B4AA-E178-94CD-62F690472786}"/>
              </a:ext>
            </a:extLst>
          </p:cNvPr>
          <p:cNvSpPr>
            <a:spLocks noGrp="1"/>
          </p:cNvSpPr>
          <p:nvPr>
            <p:ph idx="1"/>
          </p:nvPr>
        </p:nvSpPr>
        <p:spPr/>
        <p:txBody>
          <a:bodyPr/>
          <a:lstStyle>
            <a:lvl1pPr>
              <a:defRPr sz="2200"/>
            </a:lvl1pPr>
            <a:lvl2pPr>
              <a:spcBef>
                <a:spcPts val="300"/>
              </a:spcBef>
              <a:defRPr sz="2000"/>
            </a:lvl2pPr>
            <a:lvl3pPr>
              <a:spcBef>
                <a:spcPts val="300"/>
              </a:spcBef>
              <a:defRPr sz="2000"/>
            </a:lvl3pPr>
            <a:lvl4pPr>
              <a:spcBef>
                <a:spcPts val="300"/>
              </a:spcBef>
              <a:defRPr sz="2000"/>
            </a:lvl4pPr>
            <a:lvl5pPr>
              <a:spcBef>
                <a:spcPts val="3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AA159-3B9D-3211-4AA8-1B19F882BFE1}"/>
              </a:ext>
            </a:extLst>
          </p:cNvPr>
          <p:cNvSpPr>
            <a:spLocks noGrp="1"/>
          </p:cNvSpPr>
          <p:nvPr>
            <p:ph type="dt" sz="half" idx="10"/>
          </p:nvPr>
        </p:nvSpPr>
        <p:spPr/>
        <p:txBody>
          <a:bodyPr/>
          <a:lstStyle/>
          <a:p>
            <a:fld id="{BABFE860-21FD-4DA0-9E9A-92548ED661C3}" type="datetime1">
              <a:rPr lang="en-US" smtClean="0"/>
              <a:t>2/23/2023</a:t>
            </a:fld>
            <a:endParaRPr lang="en-US"/>
          </a:p>
        </p:txBody>
      </p:sp>
      <p:sp>
        <p:nvSpPr>
          <p:cNvPr id="8" name="Footer Placeholder 7">
            <a:extLst>
              <a:ext uri="{FF2B5EF4-FFF2-40B4-BE49-F238E27FC236}">
                <a16:creationId xmlns:a16="http://schemas.microsoft.com/office/drawing/2014/main" id="{CEB830FF-6C5F-2FD4-4E1E-7277A5D311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1827B6-25B8-98D2-B1A3-97F9AD9A942B}"/>
              </a:ext>
            </a:extLst>
          </p:cNvPr>
          <p:cNvSpPr>
            <a:spLocks noGrp="1"/>
          </p:cNvSpPr>
          <p:nvPr>
            <p:ph type="sldNum" sz="quarter" idx="12"/>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420634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101209D4-078A-4AA5-8039-CAF02E6D6A01}"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4845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CB07A97-2153-340C-3C56-95BEA8874A27}"/>
              </a:ext>
            </a:extLst>
          </p:cNvPr>
          <p:cNvGraphicFramePr>
            <a:graphicFrameLocks noChangeAspect="1"/>
          </p:cNvGraphicFramePr>
          <p:nvPr>
            <p:custDataLst>
              <p:tags r:id="rId3"/>
            </p:custDataLst>
            <p:extLst>
              <p:ext uri="{D42A27DB-BD31-4B8C-83A1-F6EECF244321}">
                <p14:modId xmlns:p14="http://schemas.microsoft.com/office/powerpoint/2010/main" val="1404867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4" name="think-cell Slide" r:id="rId5" imgW="306" imgH="306" progId="TCLayout.ActiveDocument.1">
                  <p:embed/>
                </p:oleObj>
              </mc:Choice>
              <mc:Fallback>
                <p:oleObj name="think-cell Slide" r:id="rId5" imgW="306" imgH="306" progId="TCLayout.ActiveDocument.1">
                  <p:embed/>
                  <p:pic>
                    <p:nvPicPr>
                      <p:cNvPr id="11" name="Object 10" hidden="1">
                        <a:extLst>
                          <a:ext uri="{FF2B5EF4-FFF2-40B4-BE49-F238E27FC236}">
                            <a16:creationId xmlns:a16="http://schemas.microsoft.com/office/drawing/2014/main" id="{BCB07A97-2153-340C-3C56-95BEA8874A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7DAF95A2-635F-6DDA-4091-0944F8CABE2A}"/>
              </a:ext>
            </a:extLst>
          </p:cNvPr>
          <p:cNvSpPr>
            <a:spLocks noGrp="1"/>
          </p:cNvSpPr>
          <p:nvPr>
            <p:ph sz="half" idx="2"/>
          </p:nvPr>
        </p:nvSpPr>
        <p:spPr>
          <a:xfrm>
            <a:off x="484895" y="2598765"/>
            <a:ext cx="5404628" cy="3493770"/>
          </a:xfrm>
          <a:custGeom>
            <a:avLst/>
            <a:gdLst>
              <a:gd name="connsiteX0" fmla="*/ 0 w 5404628"/>
              <a:gd name="connsiteY0" fmla="*/ 0 h 3493770"/>
              <a:gd name="connsiteX1" fmla="*/ 5404628 w 5404628"/>
              <a:gd name="connsiteY1" fmla="*/ 0 h 3493770"/>
              <a:gd name="connsiteX2" fmla="*/ 5404628 w 5404628"/>
              <a:gd name="connsiteY2" fmla="*/ 3071509 h 3493770"/>
              <a:gd name="connsiteX3" fmla="*/ 4982367 w 5404628"/>
              <a:gd name="connsiteY3" fmla="*/ 3493770 h 3493770"/>
              <a:gd name="connsiteX4" fmla="*/ 422261 w 5404628"/>
              <a:gd name="connsiteY4" fmla="*/ 3493770 h 3493770"/>
              <a:gd name="connsiteX5" fmla="*/ 0 w 5404628"/>
              <a:gd name="connsiteY5" fmla="*/ 3071509 h 349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628" h="3493770">
                <a:moveTo>
                  <a:pt x="0" y="0"/>
                </a:moveTo>
                <a:lnTo>
                  <a:pt x="5404628" y="0"/>
                </a:lnTo>
                <a:lnTo>
                  <a:pt x="5404628" y="3071509"/>
                </a:lnTo>
                <a:cubicBezTo>
                  <a:pt x="5404628" y="3304717"/>
                  <a:pt x="5215575" y="3493770"/>
                  <a:pt x="4982367" y="3493770"/>
                </a:cubicBezTo>
                <a:lnTo>
                  <a:pt x="422261" y="3493770"/>
                </a:lnTo>
                <a:cubicBezTo>
                  <a:pt x="189053" y="3493770"/>
                  <a:pt x="0" y="3304717"/>
                  <a:pt x="0" y="3071509"/>
                </a:cubicBezTo>
                <a:close/>
              </a:path>
            </a:pathLst>
          </a:custGeom>
          <a:solidFill>
            <a:schemeClr val="bg1"/>
          </a:solidFill>
          <a:effectLst>
            <a:outerShdw blurRad="127000" sx="102000" sy="102000" algn="ctr" rotWithShape="0">
              <a:prstClr val="black">
                <a:alpha val="10000"/>
              </a:prstClr>
            </a:outerShdw>
          </a:effectLst>
        </p:spPr>
        <p:txBody>
          <a:bodyPr wrap="square" lIns="180000" tIns="360000" rIns="180000" bIns="180000" anchor="t">
            <a:noAutofit/>
          </a:bodyPr>
          <a:lstStyle>
            <a:lvl1pPr>
              <a:spcBef>
                <a:spcPts val="1000"/>
              </a:spcBef>
              <a:buClr>
                <a:schemeClr val="accent3"/>
              </a:buClr>
              <a:defRPr sz="2400"/>
            </a:lvl1pPr>
            <a:lvl2pPr>
              <a:spcBef>
                <a:spcPts val="1000"/>
              </a:spcBef>
              <a:buClr>
                <a:schemeClr val="accent3"/>
              </a:buClr>
              <a:defRPr sz="2400"/>
            </a:lvl2pPr>
            <a:lvl3pPr>
              <a:spcBef>
                <a:spcPts val="1000"/>
              </a:spcBef>
              <a:buClr>
                <a:schemeClr val="accent3"/>
              </a:buClr>
              <a:defRPr sz="2400"/>
            </a:lvl3pPr>
            <a:lvl4pPr>
              <a:spcBef>
                <a:spcPts val="1000"/>
              </a:spcBef>
              <a:buClr>
                <a:schemeClr val="accent3"/>
              </a:buClr>
              <a:defRPr sz="2400"/>
            </a:lvl4pPr>
            <a:lvl5pPr>
              <a:spcBef>
                <a:spcPts val="1000"/>
              </a:spcBef>
              <a:buClr>
                <a:schemeClr val="accent3"/>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75898194-73A1-CC87-2829-CDE6A5F40EEF}"/>
              </a:ext>
            </a:extLst>
          </p:cNvPr>
          <p:cNvSpPr>
            <a:spLocks noGrp="1"/>
          </p:cNvSpPr>
          <p:nvPr>
            <p:ph sz="quarter" idx="4"/>
          </p:nvPr>
        </p:nvSpPr>
        <p:spPr>
          <a:xfrm>
            <a:off x="6302479" y="2598765"/>
            <a:ext cx="5409452" cy="3494060"/>
          </a:xfrm>
          <a:custGeom>
            <a:avLst/>
            <a:gdLst>
              <a:gd name="connsiteX0" fmla="*/ 0 w 5409452"/>
              <a:gd name="connsiteY0" fmla="*/ 0 h 3494060"/>
              <a:gd name="connsiteX1" fmla="*/ 5409452 w 5409452"/>
              <a:gd name="connsiteY1" fmla="*/ 0 h 3494060"/>
              <a:gd name="connsiteX2" fmla="*/ 5409452 w 5409452"/>
              <a:gd name="connsiteY2" fmla="*/ 3081526 h 3494060"/>
              <a:gd name="connsiteX3" fmla="*/ 4996918 w 5409452"/>
              <a:gd name="connsiteY3" fmla="*/ 3494060 h 3494060"/>
              <a:gd name="connsiteX4" fmla="*/ 412534 w 5409452"/>
              <a:gd name="connsiteY4" fmla="*/ 3494060 h 3494060"/>
              <a:gd name="connsiteX5" fmla="*/ 0 w 5409452"/>
              <a:gd name="connsiteY5" fmla="*/ 3081526 h 349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9452" h="3494060">
                <a:moveTo>
                  <a:pt x="0" y="0"/>
                </a:moveTo>
                <a:lnTo>
                  <a:pt x="5409452" y="0"/>
                </a:lnTo>
                <a:lnTo>
                  <a:pt x="5409452" y="3081526"/>
                </a:lnTo>
                <a:cubicBezTo>
                  <a:pt x="5409452" y="3309362"/>
                  <a:pt x="5224754" y="3494060"/>
                  <a:pt x="4996918" y="3494060"/>
                </a:cubicBezTo>
                <a:lnTo>
                  <a:pt x="412534" y="3494060"/>
                </a:lnTo>
                <a:cubicBezTo>
                  <a:pt x="184698" y="3494060"/>
                  <a:pt x="0" y="3309362"/>
                  <a:pt x="0" y="3081526"/>
                </a:cubicBezTo>
                <a:close/>
              </a:path>
            </a:pathLst>
          </a:custGeom>
          <a:solidFill>
            <a:schemeClr val="bg1"/>
          </a:solidFill>
          <a:effectLst>
            <a:outerShdw blurRad="127000" sx="102000" sy="102000" algn="ctr" rotWithShape="0">
              <a:prstClr val="black">
                <a:alpha val="10000"/>
              </a:prstClr>
            </a:outerShdw>
          </a:effectLst>
        </p:spPr>
        <p:txBody>
          <a:bodyPr wrap="square" lIns="180000" tIns="360000" rIns="180000" bIns="180000" anchor="t">
            <a:noAutofit/>
          </a:bodyPr>
          <a:lstStyle>
            <a:lvl1pPr>
              <a:spcBef>
                <a:spcPts val="1000"/>
              </a:spcBef>
              <a:defRPr sz="2400"/>
            </a:lvl1pPr>
            <a:lvl2pPr>
              <a:spcBef>
                <a:spcPts val="1000"/>
              </a:spcBef>
              <a:defRPr sz="2400"/>
            </a:lvl2pPr>
            <a:lvl3pPr>
              <a:spcBef>
                <a:spcPts val="1000"/>
              </a:spcBef>
              <a:defRPr sz="2400"/>
            </a:lvl3pPr>
            <a:lvl4pPr>
              <a:spcBef>
                <a:spcPts val="1000"/>
              </a:spcBef>
              <a:defRPr sz="2400"/>
            </a:lvl4pPr>
            <a:lvl5pPr>
              <a:spcBef>
                <a:spcPts val="10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10C88-493B-6CAB-298F-D8121000C3D3}"/>
              </a:ext>
            </a:extLst>
          </p:cNvPr>
          <p:cNvSpPr>
            <a:spLocks noGrp="1"/>
          </p:cNvSpPr>
          <p:nvPr>
            <p:ph type="dt" sz="half" idx="10"/>
          </p:nvPr>
        </p:nvSpPr>
        <p:spPr/>
        <p:txBody>
          <a:bodyPr/>
          <a:lstStyle/>
          <a:p>
            <a:fld id="{FE7BFBBC-57B3-446A-8796-3A0B205B2B27}" type="datetime1">
              <a:rPr lang="en-US" smtClean="0"/>
              <a:t>2/23/2023</a:t>
            </a:fld>
            <a:endParaRPr lang="en-US"/>
          </a:p>
        </p:txBody>
      </p:sp>
      <p:sp>
        <p:nvSpPr>
          <p:cNvPr id="8" name="Footer Placeholder 7">
            <a:extLst>
              <a:ext uri="{FF2B5EF4-FFF2-40B4-BE49-F238E27FC236}">
                <a16:creationId xmlns:a16="http://schemas.microsoft.com/office/drawing/2014/main" id="{0BC915E7-3CAF-308C-4138-B2172BA9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EE14A-07CA-1EEE-93A5-15EEACBE572A}"/>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4" name="Title 13">
            <a:extLst>
              <a:ext uri="{FF2B5EF4-FFF2-40B4-BE49-F238E27FC236}">
                <a16:creationId xmlns:a16="http://schemas.microsoft.com/office/drawing/2014/main" id="{2553464D-8B5E-F3D9-4410-42779691706F}"/>
              </a:ext>
            </a:extLst>
          </p:cNvPr>
          <p:cNvSpPr>
            <a:spLocks noGrp="1"/>
          </p:cNvSpPr>
          <p:nvPr>
            <p:ph type="title"/>
          </p:nvPr>
        </p:nvSpPr>
        <p:spPr/>
        <p:txBody>
          <a:bodyPr vert="horz"/>
          <a:lstStyle/>
          <a:p>
            <a:r>
              <a:rPr lang="en-US"/>
              <a:t>Click to edit Master title style</a:t>
            </a:r>
          </a:p>
        </p:txBody>
      </p:sp>
      <p:sp>
        <p:nvSpPr>
          <p:cNvPr id="3" name="Text Placeholder 2">
            <a:extLst>
              <a:ext uri="{FF2B5EF4-FFF2-40B4-BE49-F238E27FC236}">
                <a16:creationId xmlns:a16="http://schemas.microsoft.com/office/drawing/2014/main" id="{8AB5E302-C0B7-5A31-3641-74A384120E16}"/>
              </a:ext>
            </a:extLst>
          </p:cNvPr>
          <p:cNvSpPr>
            <a:spLocks noGrp="1"/>
          </p:cNvSpPr>
          <p:nvPr>
            <p:ph type="body" idx="1" hasCustomPrompt="1"/>
          </p:nvPr>
        </p:nvSpPr>
        <p:spPr>
          <a:xfrm>
            <a:off x="484895" y="1211151"/>
            <a:ext cx="5404628" cy="1387614"/>
          </a:xfrm>
          <a:solidFill>
            <a:schemeClr val="accent3"/>
          </a:solidFill>
          <a:effectLst>
            <a:outerShdw blurRad="127000" sx="102000" sy="102000" algn="ctr" rotWithShape="0">
              <a:prstClr val="black">
                <a:alpha val="10000"/>
              </a:prstClr>
            </a:outerShdw>
          </a:effectLst>
        </p:spPr>
        <p:txBody>
          <a:bodyPr lIns="180000" tIns="180000" rIns="180000" bIns="180000" anchor="ctr"/>
          <a:lstStyle>
            <a:lvl1pPr marL="0" indent="0" algn="ctr">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sp>
        <p:nvSpPr>
          <p:cNvPr id="5" name="Text Placeholder 4">
            <a:extLst>
              <a:ext uri="{FF2B5EF4-FFF2-40B4-BE49-F238E27FC236}">
                <a16:creationId xmlns:a16="http://schemas.microsoft.com/office/drawing/2014/main" id="{7B45D118-3439-524A-149A-31A77A527F02}"/>
              </a:ext>
            </a:extLst>
          </p:cNvPr>
          <p:cNvSpPr>
            <a:spLocks noGrp="1"/>
          </p:cNvSpPr>
          <p:nvPr>
            <p:ph type="body" sz="quarter" idx="3" hasCustomPrompt="1"/>
          </p:nvPr>
        </p:nvSpPr>
        <p:spPr>
          <a:xfrm>
            <a:off x="6302479" y="1200533"/>
            <a:ext cx="5409452" cy="1398232"/>
          </a:xfrm>
          <a:solidFill>
            <a:schemeClr val="accent1"/>
          </a:solidFill>
          <a:effectLst>
            <a:outerShdw blurRad="127000" sx="102000" sy="102000" algn="ctr" rotWithShape="0">
              <a:prstClr val="black">
                <a:alpha val="10000"/>
              </a:prstClr>
            </a:outerShdw>
          </a:effectLst>
        </p:spPr>
        <p:txBody>
          <a:bodyPr lIns="180000" tIns="180000" rIns="180000" bIns="180000" anchor="ctr"/>
          <a:lstStyle>
            <a:lvl1pPr marL="0" indent="0" algn="ctr">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spTree>
    <p:custDataLst>
      <p:tags r:id="rId2"/>
    </p:custDataLst>
    <p:extLst>
      <p:ext uri="{BB962C8B-B14F-4D97-AF65-F5344CB8AC3E}">
        <p14:creationId xmlns:p14="http://schemas.microsoft.com/office/powerpoint/2010/main" val="262547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Columns ">
    <p:bg>
      <p:bgPr>
        <a:solidFill>
          <a:schemeClr val="bg1"/>
        </a:solidFill>
        <a:effectLst/>
      </p:bgPr>
    </p:bg>
    <p:spTree>
      <p:nvGrpSpPr>
        <p:cNvPr id="1" name=""/>
        <p:cNvGrpSpPr/>
        <p:nvPr/>
      </p:nvGrpSpPr>
      <p:grpSpPr>
        <a:xfrm>
          <a:off x="0" y="0"/>
          <a:ext cx="0" cy="0"/>
          <a:chOff x="0" y="0"/>
          <a:chExt cx="0" cy="0"/>
        </a:xfrm>
      </p:grpSpPr>
      <p:graphicFrame>
        <p:nvGraphicFramePr>
          <p:cNvPr id="33" name="Object 32" hidden="1">
            <a:extLst>
              <a:ext uri="{FF2B5EF4-FFF2-40B4-BE49-F238E27FC236}">
                <a16:creationId xmlns:a16="http://schemas.microsoft.com/office/drawing/2014/main" id="{354849FB-7880-754B-B1A2-A01EBF94B4A4}"/>
              </a:ext>
            </a:extLst>
          </p:cNvPr>
          <p:cNvGraphicFramePr>
            <a:graphicFrameLocks noChangeAspect="1"/>
          </p:cNvGraphicFramePr>
          <p:nvPr>
            <p:custDataLst>
              <p:tags r:id="rId3"/>
            </p:custDataLst>
            <p:extLst>
              <p:ext uri="{D42A27DB-BD31-4B8C-83A1-F6EECF244321}">
                <p14:modId xmlns:p14="http://schemas.microsoft.com/office/powerpoint/2010/main" val="1877543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95" name="think-cell Slide" r:id="rId6" imgW="306" imgH="306" progId="TCLayout.ActiveDocument.1">
                  <p:embed/>
                </p:oleObj>
              </mc:Choice>
              <mc:Fallback>
                <p:oleObj name="think-cell Slide" r:id="rId6" imgW="306" imgH="306" progId="TCLayout.ActiveDocument.1">
                  <p:embed/>
                  <p:pic>
                    <p:nvPicPr>
                      <p:cNvPr id="33" name="Object 32" hidden="1">
                        <a:extLst>
                          <a:ext uri="{FF2B5EF4-FFF2-40B4-BE49-F238E27FC236}">
                            <a16:creationId xmlns:a16="http://schemas.microsoft.com/office/drawing/2014/main" id="{354849FB-7880-754B-B1A2-A01EBF94B4A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E5A68AF4-B91E-4F8A-B832-7605C397C571}"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8" name="Rectangle: Top Corners Rounded 7">
            <a:extLst>
              <a:ext uri="{FF2B5EF4-FFF2-40B4-BE49-F238E27FC236}">
                <a16:creationId xmlns:a16="http://schemas.microsoft.com/office/drawing/2014/main" id="{39A2EA8D-1766-E50B-8696-368C1D93B722}"/>
              </a:ext>
            </a:extLst>
          </p:cNvPr>
          <p:cNvSpPr/>
          <p:nvPr userDrawn="1"/>
        </p:nvSpPr>
        <p:spPr>
          <a:xfrm>
            <a:off x="457200" y="1196975"/>
            <a:ext cx="3519310" cy="4895849"/>
          </a:xfrm>
          <a:prstGeom prst="round2SameRect">
            <a:avLst>
              <a:gd name="adj1" fmla="val 0"/>
              <a:gd name="adj2" fmla="val 10337"/>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A425AD10-227B-8E04-8A8D-B0739173729D}"/>
              </a:ext>
            </a:extLst>
          </p:cNvPr>
          <p:cNvSpPr>
            <a:spLocks/>
          </p:cNvSpPr>
          <p:nvPr/>
        </p:nvSpPr>
        <p:spPr>
          <a:xfrm>
            <a:off x="4336344" y="1194017"/>
            <a:ext cx="3519310" cy="4898875"/>
          </a:xfrm>
          <a:prstGeom prst="round2SameRect">
            <a:avLst>
              <a:gd name="adj1" fmla="val 0"/>
              <a:gd name="adj2" fmla="val 10896"/>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7B056210-DB66-55B3-1A4A-3BCBC562C14B}"/>
              </a:ext>
            </a:extLst>
          </p:cNvPr>
          <p:cNvSpPr>
            <a:spLocks/>
          </p:cNvSpPr>
          <p:nvPr/>
        </p:nvSpPr>
        <p:spPr>
          <a:xfrm>
            <a:off x="8215489" y="1196975"/>
            <a:ext cx="3519310" cy="4895849"/>
          </a:xfrm>
          <a:prstGeom prst="round2SameRect">
            <a:avLst>
              <a:gd name="adj1" fmla="val 0"/>
              <a:gd name="adj2" fmla="val 9778"/>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2FCF950-4CCB-0347-EF69-BB858B145DEB}"/>
              </a:ext>
            </a:extLst>
          </p:cNvPr>
          <p:cNvGrpSpPr/>
          <p:nvPr/>
        </p:nvGrpSpPr>
        <p:grpSpPr>
          <a:xfrm>
            <a:off x="626560" y="769621"/>
            <a:ext cx="3180589" cy="1662581"/>
            <a:chOff x="2800469" y="-917156"/>
            <a:chExt cx="6696862" cy="3500633"/>
          </a:xfrm>
          <a:solidFill>
            <a:schemeClr val="bg1">
              <a:alpha val="10000"/>
            </a:schemeClr>
          </a:solidFill>
        </p:grpSpPr>
        <p:sp>
          <p:nvSpPr>
            <p:cNvPr id="12" name="Freeform: Shape 11">
              <a:extLst>
                <a:ext uri="{FF2B5EF4-FFF2-40B4-BE49-F238E27FC236}">
                  <a16:creationId xmlns:a16="http://schemas.microsoft.com/office/drawing/2014/main" id="{D871F47F-5158-3FE0-79DA-37B148B0B1ED}"/>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3" name="Freeform: Shape 12">
              <a:extLst>
                <a:ext uri="{FF2B5EF4-FFF2-40B4-BE49-F238E27FC236}">
                  <a16:creationId xmlns:a16="http://schemas.microsoft.com/office/drawing/2014/main" id="{15DBBD0B-CA2C-D826-645F-E1EDD7AD23D7}"/>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4" name="Freeform: Shape 13">
              <a:extLst>
                <a:ext uri="{FF2B5EF4-FFF2-40B4-BE49-F238E27FC236}">
                  <a16:creationId xmlns:a16="http://schemas.microsoft.com/office/drawing/2014/main" id="{38CB18EA-79DF-AF8A-97E3-9265EF03EAC6}"/>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5" name="Freeform: Shape 14">
              <a:extLst>
                <a:ext uri="{FF2B5EF4-FFF2-40B4-BE49-F238E27FC236}">
                  <a16:creationId xmlns:a16="http://schemas.microsoft.com/office/drawing/2014/main" id="{00F0287F-2833-16C0-91B6-054563104BD8}"/>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6" name="Freeform: Shape 15">
              <a:extLst>
                <a:ext uri="{FF2B5EF4-FFF2-40B4-BE49-F238E27FC236}">
                  <a16:creationId xmlns:a16="http://schemas.microsoft.com/office/drawing/2014/main" id="{71A0D784-F128-E8B6-45BC-A86BC363E4E7}"/>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17" name="Group 16">
            <a:extLst>
              <a:ext uri="{FF2B5EF4-FFF2-40B4-BE49-F238E27FC236}">
                <a16:creationId xmlns:a16="http://schemas.microsoft.com/office/drawing/2014/main" id="{97500270-7B64-78E1-F7BF-19F85C7B3826}"/>
              </a:ext>
            </a:extLst>
          </p:cNvPr>
          <p:cNvGrpSpPr/>
          <p:nvPr/>
        </p:nvGrpSpPr>
        <p:grpSpPr>
          <a:xfrm>
            <a:off x="4505704" y="762150"/>
            <a:ext cx="3180589" cy="1662581"/>
            <a:chOff x="2800469" y="-917156"/>
            <a:chExt cx="6696862" cy="3500633"/>
          </a:xfrm>
          <a:solidFill>
            <a:schemeClr val="bg1">
              <a:alpha val="10000"/>
            </a:schemeClr>
          </a:solidFill>
        </p:grpSpPr>
        <p:sp>
          <p:nvSpPr>
            <p:cNvPr id="18" name="Freeform: Shape 17">
              <a:extLst>
                <a:ext uri="{FF2B5EF4-FFF2-40B4-BE49-F238E27FC236}">
                  <a16:creationId xmlns:a16="http://schemas.microsoft.com/office/drawing/2014/main" id="{B1646F36-6AFB-5C39-7ADF-989EBD05691E}"/>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19" name="Freeform: Shape 18">
              <a:extLst>
                <a:ext uri="{FF2B5EF4-FFF2-40B4-BE49-F238E27FC236}">
                  <a16:creationId xmlns:a16="http://schemas.microsoft.com/office/drawing/2014/main" id="{AEA37A41-4F6B-CFC6-13C2-46BB5A1CFC44}"/>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0" name="Freeform: Shape 19">
              <a:extLst>
                <a:ext uri="{FF2B5EF4-FFF2-40B4-BE49-F238E27FC236}">
                  <a16:creationId xmlns:a16="http://schemas.microsoft.com/office/drawing/2014/main" id="{DE9A3A56-D1D8-7EFA-EFFA-8669790F7B9D}"/>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1" name="Freeform: Shape 20">
              <a:extLst>
                <a:ext uri="{FF2B5EF4-FFF2-40B4-BE49-F238E27FC236}">
                  <a16:creationId xmlns:a16="http://schemas.microsoft.com/office/drawing/2014/main" id="{8FF24C39-F8AF-EF5A-BAC1-F33676EA20DB}"/>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2" name="Freeform: Shape 21">
              <a:extLst>
                <a:ext uri="{FF2B5EF4-FFF2-40B4-BE49-F238E27FC236}">
                  <a16:creationId xmlns:a16="http://schemas.microsoft.com/office/drawing/2014/main" id="{9D2881E8-ECA8-343D-1A8E-D8425FD9C4EC}"/>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23" name="Group 22">
            <a:extLst>
              <a:ext uri="{FF2B5EF4-FFF2-40B4-BE49-F238E27FC236}">
                <a16:creationId xmlns:a16="http://schemas.microsoft.com/office/drawing/2014/main" id="{63E9CB13-E5BD-75D0-4B11-B298E424040E}"/>
              </a:ext>
            </a:extLst>
          </p:cNvPr>
          <p:cNvGrpSpPr/>
          <p:nvPr/>
        </p:nvGrpSpPr>
        <p:grpSpPr>
          <a:xfrm>
            <a:off x="8384850" y="769620"/>
            <a:ext cx="3180589" cy="1662581"/>
            <a:chOff x="2800469" y="-917156"/>
            <a:chExt cx="6696862" cy="3500633"/>
          </a:xfrm>
          <a:solidFill>
            <a:schemeClr val="bg1">
              <a:alpha val="10000"/>
            </a:schemeClr>
          </a:solidFill>
        </p:grpSpPr>
        <p:sp>
          <p:nvSpPr>
            <p:cNvPr id="24" name="Freeform: Shape 23">
              <a:extLst>
                <a:ext uri="{FF2B5EF4-FFF2-40B4-BE49-F238E27FC236}">
                  <a16:creationId xmlns:a16="http://schemas.microsoft.com/office/drawing/2014/main" id="{22D221A5-D2FE-5EEC-BBA4-5CDFCE5B76DB}"/>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5" name="Freeform: Shape 24">
              <a:extLst>
                <a:ext uri="{FF2B5EF4-FFF2-40B4-BE49-F238E27FC236}">
                  <a16:creationId xmlns:a16="http://schemas.microsoft.com/office/drawing/2014/main" id="{5188C425-746E-CBF8-CD22-DA4F1662334B}"/>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6" name="Freeform: Shape 25">
              <a:extLst>
                <a:ext uri="{FF2B5EF4-FFF2-40B4-BE49-F238E27FC236}">
                  <a16:creationId xmlns:a16="http://schemas.microsoft.com/office/drawing/2014/main" id="{D46A2352-05BF-19F9-18D3-76D1A0EA283E}"/>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29" name="Freeform: Shape 28">
              <a:extLst>
                <a:ext uri="{FF2B5EF4-FFF2-40B4-BE49-F238E27FC236}">
                  <a16:creationId xmlns:a16="http://schemas.microsoft.com/office/drawing/2014/main" id="{05E574C3-2BCE-A362-669E-BFD6B00D8BCD}"/>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0" name="Freeform: Shape 29">
              <a:extLst>
                <a:ext uri="{FF2B5EF4-FFF2-40B4-BE49-F238E27FC236}">
                  <a16:creationId xmlns:a16="http://schemas.microsoft.com/office/drawing/2014/main" id="{24BC7484-0ED2-5E84-3C7F-1189F7F9CFE8}"/>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687451" y="3052861"/>
            <a:ext cx="3058808" cy="2808287"/>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4566595" y="3052861"/>
            <a:ext cx="3058808" cy="2808287"/>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8435094" y="3050169"/>
            <a:ext cx="3069454" cy="2810980"/>
          </a:xfrm>
        </p:spPr>
        <p:txBody>
          <a:bodyPr anchor="ctr"/>
          <a:lstStyle>
            <a:lvl1pPr>
              <a:buClr>
                <a:schemeClr val="bg1"/>
              </a:buClr>
              <a:defRPr sz="2400">
                <a:solidFill>
                  <a:schemeClr val="bg1"/>
                </a:solidFill>
              </a:defRPr>
            </a:lvl1pPr>
            <a:lvl2pPr>
              <a:buClr>
                <a:schemeClr val="bg1"/>
              </a:buClr>
              <a:defRPr sz="2400">
                <a:solidFill>
                  <a:schemeClr val="bg1"/>
                </a:solidFill>
              </a:defRPr>
            </a:lvl2pPr>
            <a:lvl3pPr>
              <a:buClr>
                <a:schemeClr val="bg1"/>
              </a:buClr>
              <a:defRPr sz="2000">
                <a:solidFill>
                  <a:schemeClr val="bg1"/>
                </a:solidFill>
              </a:defRPr>
            </a:lvl3pPr>
            <a:lvl4pPr>
              <a:buClr>
                <a:schemeClr val="bg1"/>
              </a:buClr>
              <a:defRPr sz="1800">
                <a:solidFill>
                  <a:schemeClr val="bg1"/>
                </a:solidFill>
              </a:defRPr>
            </a:lvl4pPr>
            <a:lvl5pPr>
              <a:buClr>
                <a:schemeClr val="bg1"/>
              </a:buCl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CF745E8E-305A-258F-A772-89238F000A1F}"/>
              </a:ext>
            </a:extLst>
          </p:cNvPr>
          <p:cNvSpPr>
            <a:spLocks noGrp="1"/>
          </p:cNvSpPr>
          <p:nvPr>
            <p:ph type="body" sz="quarter" idx="16" hasCustomPrompt="1"/>
          </p:nvPr>
        </p:nvSpPr>
        <p:spPr>
          <a:xfrm>
            <a:off x="687451" y="1437855"/>
            <a:ext cx="3069447" cy="1379001"/>
          </a:xfrm>
        </p:spPr>
        <p:txBody>
          <a:bodyPr lIns="72000" anchor="ctr" anchorCtr="0"/>
          <a:lstStyle>
            <a:lvl1pPr marL="0" indent="0" algn="ctr">
              <a:spcBef>
                <a:spcPts val="0"/>
              </a:spcBef>
              <a:buNone/>
              <a:defRPr sz="2400" b="1">
                <a:solidFill>
                  <a:schemeClr val="bg1"/>
                </a:solidFill>
              </a:defRPr>
            </a:lvl1pPr>
          </a:lstStyle>
          <a:p>
            <a:pPr lvl="0"/>
            <a:r>
              <a:rPr lang="en-US"/>
              <a:t>Title here. Keep text short and stay within the text box.</a:t>
            </a:r>
          </a:p>
        </p:txBody>
      </p:sp>
      <p:sp>
        <p:nvSpPr>
          <p:cNvPr id="37" name="Text Placeholder 33">
            <a:extLst>
              <a:ext uri="{FF2B5EF4-FFF2-40B4-BE49-F238E27FC236}">
                <a16:creationId xmlns:a16="http://schemas.microsoft.com/office/drawing/2014/main" id="{665AE713-64A0-62C5-9B25-B3188627E2B9}"/>
              </a:ext>
            </a:extLst>
          </p:cNvPr>
          <p:cNvSpPr>
            <a:spLocks noGrp="1"/>
          </p:cNvSpPr>
          <p:nvPr>
            <p:ph type="body" sz="quarter" idx="17" hasCustomPrompt="1"/>
          </p:nvPr>
        </p:nvSpPr>
        <p:spPr>
          <a:xfrm>
            <a:off x="4590998" y="1429587"/>
            <a:ext cx="3069447" cy="1387969"/>
          </a:xfrm>
        </p:spPr>
        <p:txBody>
          <a:bodyPr lIns="72000" anchor="ctr" anchorCtr="0"/>
          <a:lstStyle>
            <a:lvl1pPr marL="0" indent="0" algn="ctr">
              <a:spcBef>
                <a:spcPts val="0"/>
              </a:spcBef>
              <a:buNone/>
              <a:defRPr sz="2400" b="1">
                <a:solidFill>
                  <a:schemeClr val="bg1"/>
                </a:solidFill>
              </a:defRPr>
            </a:lvl1pPr>
          </a:lstStyle>
          <a:p>
            <a:pPr lvl="0"/>
            <a:r>
              <a:rPr lang="en-US"/>
              <a:t>Title here. Keep text short and stay within the text box.</a:t>
            </a:r>
          </a:p>
        </p:txBody>
      </p:sp>
      <p:sp>
        <p:nvSpPr>
          <p:cNvPr id="38" name="Text Placeholder 33">
            <a:extLst>
              <a:ext uri="{FF2B5EF4-FFF2-40B4-BE49-F238E27FC236}">
                <a16:creationId xmlns:a16="http://schemas.microsoft.com/office/drawing/2014/main" id="{217EB06B-0024-06D0-ADF8-A2474B8CC9A7}"/>
              </a:ext>
            </a:extLst>
          </p:cNvPr>
          <p:cNvSpPr>
            <a:spLocks noGrp="1"/>
          </p:cNvSpPr>
          <p:nvPr>
            <p:ph type="body" sz="quarter" idx="18" hasCustomPrompt="1"/>
          </p:nvPr>
        </p:nvSpPr>
        <p:spPr>
          <a:xfrm>
            <a:off x="8435094" y="1429587"/>
            <a:ext cx="3069447" cy="1387969"/>
          </a:xfrm>
        </p:spPr>
        <p:txBody>
          <a:bodyPr lIns="72000" anchor="ctr" anchorCtr="0"/>
          <a:lstStyle>
            <a:lvl1pPr marL="0" indent="0" algn="ctr" rtl="0">
              <a:spcBef>
                <a:spcPts val="0"/>
              </a:spcBef>
              <a:buNone/>
              <a:defRPr sz="2400" b="1">
                <a:solidFill>
                  <a:schemeClr val="bg1"/>
                </a:solidFill>
              </a:defRPr>
            </a:lvl1pPr>
          </a:lstStyle>
          <a:p>
            <a:pPr lvl="0"/>
            <a:r>
              <a:rPr lang="en-US"/>
              <a:t>Title here. Keep text short and stay within the text box.</a:t>
            </a:r>
          </a:p>
        </p:txBody>
      </p:sp>
      <p:graphicFrame>
        <p:nvGraphicFramePr>
          <p:cNvPr id="35" name="Object 34" hidden="1">
            <a:extLst>
              <a:ext uri="{FF2B5EF4-FFF2-40B4-BE49-F238E27FC236}">
                <a16:creationId xmlns:a16="http://schemas.microsoft.com/office/drawing/2014/main" id="{978FE9BC-D6D0-FF29-76D4-C4241B770A16}"/>
              </a:ext>
            </a:extLst>
          </p:cNvPr>
          <p:cNvGraphicFramePr>
            <a:graphicFrameLocks noChangeAspect="1"/>
          </p:cNvGraphicFramePr>
          <p:nvPr userDrawn="1">
            <p:custDataLst>
              <p:tags r:id="rId4"/>
            </p:custDataLst>
            <p:extLst>
              <p:ext uri="{D42A27DB-BD31-4B8C-83A1-F6EECF244321}">
                <p14:modId xmlns:p14="http://schemas.microsoft.com/office/powerpoint/2010/main" val="93287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96" name="think-cell Slide" r:id="rId8" imgW="306" imgH="306" progId="TCLayout.ActiveDocument.1">
                  <p:embed/>
                </p:oleObj>
              </mc:Choice>
              <mc:Fallback>
                <p:oleObj name="think-cell Slide" r:id="rId8" imgW="306" imgH="306" progId="TCLayout.ActiveDocument.1">
                  <p:embed/>
                  <p:pic>
                    <p:nvPicPr>
                      <p:cNvPr id="35" name="Object 34" hidden="1">
                        <a:extLst>
                          <a:ext uri="{FF2B5EF4-FFF2-40B4-BE49-F238E27FC236}">
                            <a16:creationId xmlns:a16="http://schemas.microsoft.com/office/drawing/2014/main" id="{978FE9BC-D6D0-FF29-76D4-C4241B770A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25371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4 Columns ">
    <p:bg>
      <p:bgPr>
        <a:solidFill>
          <a:schemeClr val="bg1"/>
        </a:solidFill>
        <a:effectLst/>
      </p:bgPr>
    </p:bg>
    <p:spTree>
      <p:nvGrpSpPr>
        <p:cNvPr id="1" name=""/>
        <p:cNvGrpSpPr/>
        <p:nvPr/>
      </p:nvGrpSpPr>
      <p:grpSpPr>
        <a:xfrm>
          <a:off x="0" y="0"/>
          <a:ext cx="0" cy="0"/>
          <a:chOff x="0" y="0"/>
          <a:chExt cx="0" cy="0"/>
        </a:xfrm>
      </p:grpSpPr>
      <p:sp>
        <p:nvSpPr>
          <p:cNvPr id="35" name="Rectangle: Top Corners Rounded 34">
            <a:extLst>
              <a:ext uri="{FF2B5EF4-FFF2-40B4-BE49-F238E27FC236}">
                <a16:creationId xmlns:a16="http://schemas.microsoft.com/office/drawing/2014/main" id="{D9DBEB03-B3B9-8BA1-DF6C-D87168734A96}"/>
              </a:ext>
            </a:extLst>
          </p:cNvPr>
          <p:cNvSpPr/>
          <p:nvPr/>
        </p:nvSpPr>
        <p:spPr>
          <a:xfrm>
            <a:off x="457200" y="1188377"/>
            <a:ext cx="2727091" cy="4904448"/>
          </a:xfrm>
          <a:prstGeom prst="round2SameRect">
            <a:avLst>
              <a:gd name="adj1" fmla="val 2245"/>
              <a:gd name="adj2" fmla="val 11069"/>
            </a:avLst>
          </a:prstGeom>
          <a:solidFill>
            <a:schemeClr val="tx2"/>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Rounded 35">
            <a:extLst>
              <a:ext uri="{FF2B5EF4-FFF2-40B4-BE49-F238E27FC236}">
                <a16:creationId xmlns:a16="http://schemas.microsoft.com/office/drawing/2014/main" id="{18C2826F-0757-47CA-6AD9-B8B9B5E69890}"/>
              </a:ext>
            </a:extLst>
          </p:cNvPr>
          <p:cNvSpPr>
            <a:spLocks/>
          </p:cNvSpPr>
          <p:nvPr/>
        </p:nvSpPr>
        <p:spPr>
          <a:xfrm>
            <a:off x="3303660" y="1188377"/>
            <a:ext cx="2727091" cy="4904448"/>
          </a:xfrm>
          <a:prstGeom prst="round2SameRect">
            <a:avLst>
              <a:gd name="adj1" fmla="val 0"/>
              <a:gd name="adj2" fmla="val 10338"/>
            </a:avLst>
          </a:prstGeom>
          <a:solidFill>
            <a:schemeClr val="accent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Top Corners Rounded 38">
            <a:extLst>
              <a:ext uri="{FF2B5EF4-FFF2-40B4-BE49-F238E27FC236}">
                <a16:creationId xmlns:a16="http://schemas.microsoft.com/office/drawing/2014/main" id="{11C729C8-9521-FC15-6909-AA67737D4CDC}"/>
              </a:ext>
            </a:extLst>
          </p:cNvPr>
          <p:cNvSpPr>
            <a:spLocks/>
          </p:cNvSpPr>
          <p:nvPr/>
        </p:nvSpPr>
        <p:spPr>
          <a:xfrm>
            <a:off x="6150120" y="1188377"/>
            <a:ext cx="2727091" cy="4904448"/>
          </a:xfrm>
          <a:prstGeom prst="round2SameRect">
            <a:avLst>
              <a:gd name="adj1" fmla="val 0"/>
              <a:gd name="adj2" fmla="val 10804"/>
            </a:avLst>
          </a:prstGeom>
          <a:solidFill>
            <a:schemeClr val="accent3"/>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23CFA15-26AF-0F91-96B9-CC62BD69083B}"/>
              </a:ext>
            </a:extLst>
          </p:cNvPr>
          <p:cNvGrpSpPr/>
          <p:nvPr/>
        </p:nvGrpSpPr>
        <p:grpSpPr>
          <a:xfrm>
            <a:off x="645016" y="870120"/>
            <a:ext cx="2351459" cy="1229172"/>
            <a:chOff x="2800469" y="-917156"/>
            <a:chExt cx="6696862" cy="3500633"/>
          </a:xfrm>
          <a:solidFill>
            <a:schemeClr val="bg1">
              <a:alpha val="10000"/>
            </a:schemeClr>
          </a:solidFill>
        </p:grpSpPr>
        <p:sp>
          <p:nvSpPr>
            <p:cNvPr id="41" name="Freeform: Shape 40">
              <a:extLst>
                <a:ext uri="{FF2B5EF4-FFF2-40B4-BE49-F238E27FC236}">
                  <a16:creationId xmlns:a16="http://schemas.microsoft.com/office/drawing/2014/main" id="{F4E91725-B867-3418-E53D-33C665B47E14}"/>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2" name="Freeform: Shape 41">
              <a:extLst>
                <a:ext uri="{FF2B5EF4-FFF2-40B4-BE49-F238E27FC236}">
                  <a16:creationId xmlns:a16="http://schemas.microsoft.com/office/drawing/2014/main" id="{A65CC5B5-FED1-6585-A8DB-6A78E9A040FD}"/>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3" name="Freeform: Shape 42">
              <a:extLst>
                <a:ext uri="{FF2B5EF4-FFF2-40B4-BE49-F238E27FC236}">
                  <a16:creationId xmlns:a16="http://schemas.microsoft.com/office/drawing/2014/main" id="{3F9EB378-1372-BB1A-036F-31C44DDC33F1}"/>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4" name="Freeform: Shape 43">
              <a:extLst>
                <a:ext uri="{FF2B5EF4-FFF2-40B4-BE49-F238E27FC236}">
                  <a16:creationId xmlns:a16="http://schemas.microsoft.com/office/drawing/2014/main" id="{55043A50-B38D-7227-ECD9-5589FF0D78B2}"/>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5" name="Freeform: Shape 44">
              <a:extLst>
                <a:ext uri="{FF2B5EF4-FFF2-40B4-BE49-F238E27FC236}">
                  <a16:creationId xmlns:a16="http://schemas.microsoft.com/office/drawing/2014/main" id="{8E32C587-9027-6896-F784-480501623D30}"/>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46" name="Group 45">
            <a:extLst>
              <a:ext uri="{FF2B5EF4-FFF2-40B4-BE49-F238E27FC236}">
                <a16:creationId xmlns:a16="http://schemas.microsoft.com/office/drawing/2014/main" id="{8C7A8FDA-AB0E-F721-FE99-D6F7EA43E8F9}"/>
              </a:ext>
            </a:extLst>
          </p:cNvPr>
          <p:cNvGrpSpPr/>
          <p:nvPr/>
        </p:nvGrpSpPr>
        <p:grpSpPr>
          <a:xfrm>
            <a:off x="3491476" y="870120"/>
            <a:ext cx="2351459" cy="1229172"/>
            <a:chOff x="2800469" y="-917156"/>
            <a:chExt cx="6696862" cy="3500633"/>
          </a:xfrm>
          <a:solidFill>
            <a:schemeClr val="bg1">
              <a:alpha val="10000"/>
            </a:schemeClr>
          </a:solidFill>
        </p:grpSpPr>
        <p:sp>
          <p:nvSpPr>
            <p:cNvPr id="47" name="Freeform: Shape 46">
              <a:extLst>
                <a:ext uri="{FF2B5EF4-FFF2-40B4-BE49-F238E27FC236}">
                  <a16:creationId xmlns:a16="http://schemas.microsoft.com/office/drawing/2014/main" id="{241EF789-EFAD-A2A5-451F-A127954C1BEF}"/>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8" name="Freeform: Shape 47">
              <a:extLst>
                <a:ext uri="{FF2B5EF4-FFF2-40B4-BE49-F238E27FC236}">
                  <a16:creationId xmlns:a16="http://schemas.microsoft.com/office/drawing/2014/main" id="{A82C49BE-CA3F-AEDA-5373-1D8C2ED6D732}"/>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49" name="Freeform: Shape 48">
              <a:extLst>
                <a:ext uri="{FF2B5EF4-FFF2-40B4-BE49-F238E27FC236}">
                  <a16:creationId xmlns:a16="http://schemas.microsoft.com/office/drawing/2014/main" id="{A32A27C6-66B5-624E-9547-74B602A100E6}"/>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0" name="Freeform: Shape 49">
              <a:extLst>
                <a:ext uri="{FF2B5EF4-FFF2-40B4-BE49-F238E27FC236}">
                  <a16:creationId xmlns:a16="http://schemas.microsoft.com/office/drawing/2014/main" id="{3F1A11C1-00AF-4B07-4696-BD51A46162ED}"/>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1" name="Freeform: Shape 50">
              <a:extLst>
                <a:ext uri="{FF2B5EF4-FFF2-40B4-BE49-F238E27FC236}">
                  <a16:creationId xmlns:a16="http://schemas.microsoft.com/office/drawing/2014/main" id="{35126FF4-767B-89D5-9C3A-682E9DC07B65}"/>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grpSp>
        <p:nvGrpSpPr>
          <p:cNvPr id="52" name="Group 51">
            <a:extLst>
              <a:ext uri="{FF2B5EF4-FFF2-40B4-BE49-F238E27FC236}">
                <a16:creationId xmlns:a16="http://schemas.microsoft.com/office/drawing/2014/main" id="{0799616B-FDC8-73F9-AAB9-B097532EF8DE}"/>
              </a:ext>
            </a:extLst>
          </p:cNvPr>
          <p:cNvGrpSpPr/>
          <p:nvPr/>
        </p:nvGrpSpPr>
        <p:grpSpPr>
          <a:xfrm>
            <a:off x="6337936" y="870120"/>
            <a:ext cx="2351459" cy="1229172"/>
            <a:chOff x="2800469" y="-917156"/>
            <a:chExt cx="6696862" cy="3500633"/>
          </a:xfrm>
          <a:solidFill>
            <a:schemeClr val="bg1">
              <a:alpha val="10000"/>
            </a:schemeClr>
          </a:solidFill>
        </p:grpSpPr>
        <p:sp>
          <p:nvSpPr>
            <p:cNvPr id="53" name="Freeform: Shape 52">
              <a:extLst>
                <a:ext uri="{FF2B5EF4-FFF2-40B4-BE49-F238E27FC236}">
                  <a16:creationId xmlns:a16="http://schemas.microsoft.com/office/drawing/2014/main" id="{7F0F8EFC-D5B2-D830-ACB2-6744C96CA451}"/>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4" name="Freeform: Shape 53">
              <a:extLst>
                <a:ext uri="{FF2B5EF4-FFF2-40B4-BE49-F238E27FC236}">
                  <a16:creationId xmlns:a16="http://schemas.microsoft.com/office/drawing/2014/main" id="{F908C9AF-CE8C-D688-D1A1-A4652D8CD4FD}"/>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5" name="Freeform: Shape 54">
              <a:extLst>
                <a:ext uri="{FF2B5EF4-FFF2-40B4-BE49-F238E27FC236}">
                  <a16:creationId xmlns:a16="http://schemas.microsoft.com/office/drawing/2014/main" id="{006C3E78-9DB7-913D-0425-AFDE7D4CBBF0}"/>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6" name="Freeform: Shape 55">
              <a:extLst>
                <a:ext uri="{FF2B5EF4-FFF2-40B4-BE49-F238E27FC236}">
                  <a16:creationId xmlns:a16="http://schemas.microsoft.com/office/drawing/2014/main" id="{5E88D2DA-35BE-633D-0E62-4473A18FB2C1}"/>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57" name="Freeform: Shape 56">
              <a:extLst>
                <a:ext uri="{FF2B5EF4-FFF2-40B4-BE49-F238E27FC236}">
                  <a16:creationId xmlns:a16="http://schemas.microsoft.com/office/drawing/2014/main" id="{6DE140BF-8F42-0F58-6761-26A433E05669}"/>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58" name="Rectangle: Top Corners Rounded 57">
            <a:extLst>
              <a:ext uri="{FF2B5EF4-FFF2-40B4-BE49-F238E27FC236}">
                <a16:creationId xmlns:a16="http://schemas.microsoft.com/office/drawing/2014/main" id="{84E08997-BC6B-5755-6492-0F4DB09DB316}"/>
              </a:ext>
            </a:extLst>
          </p:cNvPr>
          <p:cNvSpPr>
            <a:spLocks/>
          </p:cNvSpPr>
          <p:nvPr/>
        </p:nvSpPr>
        <p:spPr>
          <a:xfrm>
            <a:off x="8996580" y="1188377"/>
            <a:ext cx="2727091" cy="4904448"/>
          </a:xfrm>
          <a:prstGeom prst="round2SameRect">
            <a:avLst>
              <a:gd name="adj1" fmla="val 0"/>
              <a:gd name="adj2" fmla="val 10618"/>
            </a:avLst>
          </a:prstGeom>
          <a:solidFill>
            <a:schemeClr val="accent4"/>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4A58BE3-D749-2953-966F-68450758825B}"/>
              </a:ext>
            </a:extLst>
          </p:cNvPr>
          <p:cNvGrpSpPr/>
          <p:nvPr/>
        </p:nvGrpSpPr>
        <p:grpSpPr>
          <a:xfrm>
            <a:off x="9184396" y="870120"/>
            <a:ext cx="2351459" cy="1229172"/>
            <a:chOff x="2800469" y="-917156"/>
            <a:chExt cx="6696862" cy="3500633"/>
          </a:xfrm>
          <a:solidFill>
            <a:schemeClr val="bg1">
              <a:alpha val="10000"/>
            </a:schemeClr>
          </a:solidFill>
        </p:grpSpPr>
        <p:sp>
          <p:nvSpPr>
            <p:cNvPr id="60" name="Freeform: Shape 59">
              <a:extLst>
                <a:ext uri="{FF2B5EF4-FFF2-40B4-BE49-F238E27FC236}">
                  <a16:creationId xmlns:a16="http://schemas.microsoft.com/office/drawing/2014/main" id="{F761E687-0C48-7B2C-2946-761FFD9E3346}"/>
                </a:ext>
              </a:extLst>
            </p:cNvPr>
            <p:cNvSpPr/>
            <p:nvPr/>
          </p:nvSpPr>
          <p:spPr>
            <a:xfrm rot="18900000" flipV="1">
              <a:off x="5996698" y="-131829"/>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1" name="Freeform: Shape 60">
              <a:extLst>
                <a:ext uri="{FF2B5EF4-FFF2-40B4-BE49-F238E27FC236}">
                  <a16:creationId xmlns:a16="http://schemas.microsoft.com/office/drawing/2014/main" id="{07CFDEA5-5D33-954A-4216-A0E0192145A9}"/>
                </a:ext>
              </a:extLst>
            </p:cNvPr>
            <p:cNvSpPr/>
            <p:nvPr/>
          </p:nvSpPr>
          <p:spPr>
            <a:xfrm rot="2700000" flipH="1" flipV="1">
              <a:off x="2694665" y="-131828"/>
              <a:ext cx="3500633" cy="1929978"/>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2" name="Freeform: Shape 61">
              <a:extLst>
                <a:ext uri="{FF2B5EF4-FFF2-40B4-BE49-F238E27FC236}">
                  <a16:creationId xmlns:a16="http://schemas.microsoft.com/office/drawing/2014/main" id="{92B1BD2D-A908-54C9-89C2-BCCF6A3BD5FF}"/>
                </a:ext>
              </a:extLst>
            </p:cNvPr>
            <p:cNvSpPr/>
            <p:nvPr/>
          </p:nvSpPr>
          <p:spPr>
            <a:xfrm rot="5400000">
              <a:off x="8254363" y="-203062"/>
              <a:ext cx="934098" cy="1340225"/>
            </a:xfrm>
            <a:custGeom>
              <a:avLst/>
              <a:gdLst>
                <a:gd name="connsiteX0" fmla="*/ 0 w 934098"/>
                <a:gd name="connsiteY0" fmla="*/ 1340225 h 1340225"/>
                <a:gd name="connsiteX1" fmla="*/ 0 w 934098"/>
                <a:gd name="connsiteY1" fmla="*/ 7558 h 1340225"/>
                <a:gd name="connsiteX2" fmla="*/ 78864 w 934098"/>
                <a:gd name="connsiteY2" fmla="*/ 0 h 1340225"/>
                <a:gd name="connsiteX3" fmla="*/ 871534 w 934098"/>
                <a:gd name="connsiteY3" fmla="*/ 328335 h 1340225"/>
                <a:gd name="connsiteX4" fmla="*/ 934098 w 934098"/>
                <a:gd name="connsiteY4" fmla="*/ 390899 h 1340225"/>
                <a:gd name="connsiteX5" fmla="*/ 934098 w 934098"/>
                <a:gd name="connsiteY5" fmla="*/ 406126 h 134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098" h="1340225">
                  <a:moveTo>
                    <a:pt x="0" y="1340225"/>
                  </a:moveTo>
                  <a:lnTo>
                    <a:pt x="0" y="7558"/>
                  </a:lnTo>
                  <a:lnTo>
                    <a:pt x="78864" y="0"/>
                  </a:lnTo>
                  <a:cubicBezTo>
                    <a:pt x="365754" y="0"/>
                    <a:pt x="652644" y="109443"/>
                    <a:pt x="871534" y="328335"/>
                  </a:cubicBezTo>
                  <a:lnTo>
                    <a:pt x="934098" y="390899"/>
                  </a:lnTo>
                  <a:lnTo>
                    <a:pt x="934098" y="406126"/>
                  </a:ln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3" name="Freeform: Shape 62">
              <a:extLst>
                <a:ext uri="{FF2B5EF4-FFF2-40B4-BE49-F238E27FC236}">
                  <a16:creationId xmlns:a16="http://schemas.microsoft.com/office/drawing/2014/main" id="{0417D789-5D59-96B4-8F04-FA1DD72D85B5}"/>
                </a:ext>
              </a:extLst>
            </p:cNvPr>
            <p:cNvSpPr/>
            <p:nvPr/>
          </p:nvSpPr>
          <p:spPr>
            <a:xfrm rot="10800000">
              <a:off x="4345091" y="556154"/>
              <a:ext cx="3500635" cy="1929977"/>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64" name="Freeform: Shape 63">
              <a:extLst>
                <a:ext uri="{FF2B5EF4-FFF2-40B4-BE49-F238E27FC236}">
                  <a16:creationId xmlns:a16="http://schemas.microsoft.com/office/drawing/2014/main" id="{BE2FFD9D-1EB9-1962-9148-34D8197EF0B5}"/>
                </a:ext>
              </a:extLst>
            </p:cNvPr>
            <p:cNvSpPr/>
            <p:nvPr/>
          </p:nvSpPr>
          <p:spPr>
            <a:xfrm rot="16200000" flipH="1">
              <a:off x="3003533" y="-203064"/>
              <a:ext cx="934100" cy="1340228"/>
            </a:xfrm>
            <a:custGeom>
              <a:avLst/>
              <a:gdLst>
                <a:gd name="connsiteX0" fmla="*/ 0 w 934100"/>
                <a:gd name="connsiteY0" fmla="*/ 7559 h 1340228"/>
                <a:gd name="connsiteX1" fmla="*/ 0 w 934100"/>
                <a:gd name="connsiteY1" fmla="*/ 1340228 h 1340228"/>
                <a:gd name="connsiteX2" fmla="*/ 934100 w 934100"/>
                <a:gd name="connsiteY2" fmla="*/ 406127 h 1340228"/>
                <a:gd name="connsiteX3" fmla="*/ 934100 w 934100"/>
                <a:gd name="connsiteY3" fmla="*/ 390900 h 1340228"/>
                <a:gd name="connsiteX4" fmla="*/ 871536 w 934100"/>
                <a:gd name="connsiteY4" fmla="*/ 328336 h 1340228"/>
                <a:gd name="connsiteX5" fmla="*/ 78866 w 934100"/>
                <a:gd name="connsiteY5" fmla="*/ 0 h 134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100" h="1340228">
                  <a:moveTo>
                    <a:pt x="0" y="7559"/>
                  </a:moveTo>
                  <a:lnTo>
                    <a:pt x="0" y="1340228"/>
                  </a:lnTo>
                  <a:lnTo>
                    <a:pt x="934100" y="406127"/>
                  </a:lnTo>
                  <a:lnTo>
                    <a:pt x="934100" y="390900"/>
                  </a:lnTo>
                  <a:lnTo>
                    <a:pt x="871536" y="328336"/>
                  </a:lnTo>
                  <a:cubicBezTo>
                    <a:pt x="652646" y="109444"/>
                    <a:pt x="365756" y="0"/>
                    <a:pt x="78866" y="0"/>
                  </a:cubicBezTo>
                  <a:close/>
                </a:path>
              </a:pathLst>
            </a:custGeom>
            <a:grpFill/>
            <a:ln w="25400"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2E1C8631-7EB4-491D-90DF-88607A226032}"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886F5986-85EB-DF07-26FC-1D6ED8DC4CAF}"/>
              </a:ext>
            </a:extLst>
          </p:cNvPr>
          <p:cNvSpPr>
            <a:spLocks noGrp="1"/>
          </p:cNvSpPr>
          <p:nvPr>
            <p:ph type="body" sz="quarter" idx="13"/>
          </p:nvPr>
        </p:nvSpPr>
        <p:spPr>
          <a:xfrm>
            <a:off x="622206" y="2743471"/>
            <a:ext cx="2397079" cy="3047729"/>
          </a:xfrm>
        </p:spPr>
        <p:txBody>
          <a:bodyPr anchor="ctr"/>
          <a:lstStyle>
            <a:lvl1pPr>
              <a:buClr>
                <a:schemeClr val="bg1"/>
              </a:buClr>
              <a:defRPr sz="2200">
                <a:solidFill>
                  <a:schemeClr val="bg1"/>
                </a:solidFill>
              </a:defRPr>
            </a:lvl1pPr>
            <a:lvl2pPr>
              <a:buClr>
                <a:schemeClr val="bg1"/>
              </a:buClr>
              <a:defRPr sz="1800">
                <a:solidFill>
                  <a:schemeClr val="bg1"/>
                </a:solidFill>
              </a:defRPr>
            </a:lvl2pPr>
            <a:lvl3pPr>
              <a:buClr>
                <a:schemeClr val="bg1"/>
              </a:buClr>
              <a:defRPr sz="1800">
                <a:solidFill>
                  <a:schemeClr val="bg1"/>
                </a:solidFill>
              </a:defRPr>
            </a:lvl3pPr>
            <a:lvl4pPr>
              <a:buClr>
                <a:schemeClr val="bg1"/>
              </a:buClr>
              <a:defRPr sz="1800">
                <a:solidFill>
                  <a:schemeClr val="bg1"/>
                </a:solidFill>
              </a:defRPr>
            </a:lvl4pPr>
            <a:lvl5pPr>
              <a:buClr>
                <a:schemeClr val="bg1"/>
              </a:buClr>
              <a:defRPr sz="1800">
                <a:solidFill>
                  <a:schemeClr val="bg1"/>
                </a:solidFill>
              </a:defRPr>
            </a:lvl5pPr>
          </a:lstStyle>
          <a:p>
            <a:pPr lvl="0"/>
            <a:r>
              <a:rPr lang="en-US"/>
              <a:t>Click to edit Master text styles</a:t>
            </a:r>
          </a:p>
        </p:txBody>
      </p:sp>
      <p:sp>
        <p:nvSpPr>
          <p:cNvPr id="31" name="Text Placeholder 5">
            <a:extLst>
              <a:ext uri="{FF2B5EF4-FFF2-40B4-BE49-F238E27FC236}">
                <a16:creationId xmlns:a16="http://schemas.microsoft.com/office/drawing/2014/main" id="{A53DEBAC-5F84-D841-03C0-2633BEAF05CD}"/>
              </a:ext>
            </a:extLst>
          </p:cNvPr>
          <p:cNvSpPr>
            <a:spLocks noGrp="1"/>
          </p:cNvSpPr>
          <p:nvPr>
            <p:ph type="body" sz="quarter" idx="14"/>
          </p:nvPr>
        </p:nvSpPr>
        <p:spPr>
          <a:xfrm>
            <a:off x="3468666" y="2743471"/>
            <a:ext cx="2397079" cy="3047729"/>
          </a:xfrm>
        </p:spPr>
        <p:txBody>
          <a:bodyPr anchor="ctr"/>
          <a:lstStyle>
            <a:lvl1pPr>
              <a:buClr>
                <a:schemeClr val="bg1"/>
              </a:buClr>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2" name="Text Placeholder 5">
            <a:extLst>
              <a:ext uri="{FF2B5EF4-FFF2-40B4-BE49-F238E27FC236}">
                <a16:creationId xmlns:a16="http://schemas.microsoft.com/office/drawing/2014/main" id="{88B960CD-03E0-5713-D335-B07A06942657}"/>
              </a:ext>
            </a:extLst>
          </p:cNvPr>
          <p:cNvSpPr>
            <a:spLocks noGrp="1"/>
          </p:cNvSpPr>
          <p:nvPr>
            <p:ph type="body" sz="quarter" idx="15"/>
          </p:nvPr>
        </p:nvSpPr>
        <p:spPr>
          <a:xfrm>
            <a:off x="6315126" y="2743471"/>
            <a:ext cx="2397079" cy="3047729"/>
          </a:xfrm>
        </p:spPr>
        <p:txBody>
          <a:bodyPr anchor="ctr"/>
          <a:lstStyle>
            <a:lvl1pPr>
              <a:buClr>
                <a:schemeClr val="bg1"/>
              </a:buClr>
              <a:defRPr sz="22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a:t>Click to edit Master text styles</a:t>
            </a:r>
          </a:p>
        </p:txBody>
      </p:sp>
      <p:sp>
        <p:nvSpPr>
          <p:cNvPr id="34" name="Text Placeholder 33">
            <a:extLst>
              <a:ext uri="{FF2B5EF4-FFF2-40B4-BE49-F238E27FC236}">
                <a16:creationId xmlns:a16="http://schemas.microsoft.com/office/drawing/2014/main" id="{CF745E8E-305A-258F-A772-89238F000A1F}"/>
              </a:ext>
            </a:extLst>
          </p:cNvPr>
          <p:cNvSpPr>
            <a:spLocks noGrp="1"/>
          </p:cNvSpPr>
          <p:nvPr>
            <p:ph type="body" sz="quarter" idx="16" hasCustomPrompt="1"/>
          </p:nvPr>
        </p:nvSpPr>
        <p:spPr>
          <a:xfrm>
            <a:off x="622206" y="1343506"/>
            <a:ext cx="2397079" cy="1248619"/>
          </a:xfrm>
        </p:spPr>
        <p:txBody>
          <a:bodyPr lIns="72000" anchor="ctr" anchorCtr="0"/>
          <a:lstStyle>
            <a:lvl1pPr marL="0" indent="0" algn="ctr">
              <a:buNone/>
              <a:defRPr sz="2200" b="1">
                <a:solidFill>
                  <a:schemeClr val="bg1"/>
                </a:solidFill>
              </a:defRPr>
            </a:lvl1pPr>
          </a:lstStyle>
          <a:p>
            <a:pPr lvl="0"/>
            <a:r>
              <a:rPr lang="en-US"/>
              <a:t>Title here. Keep text short and within text box.</a:t>
            </a:r>
          </a:p>
        </p:txBody>
      </p:sp>
      <p:sp>
        <p:nvSpPr>
          <p:cNvPr id="37" name="Text Placeholder 33">
            <a:extLst>
              <a:ext uri="{FF2B5EF4-FFF2-40B4-BE49-F238E27FC236}">
                <a16:creationId xmlns:a16="http://schemas.microsoft.com/office/drawing/2014/main" id="{665AE713-64A0-62C5-9B25-B3188627E2B9}"/>
              </a:ext>
            </a:extLst>
          </p:cNvPr>
          <p:cNvSpPr>
            <a:spLocks noGrp="1"/>
          </p:cNvSpPr>
          <p:nvPr>
            <p:ph type="body" sz="quarter" idx="17" hasCustomPrompt="1"/>
          </p:nvPr>
        </p:nvSpPr>
        <p:spPr>
          <a:xfrm>
            <a:off x="3468666" y="1343506"/>
            <a:ext cx="2397079" cy="1248619"/>
          </a:xfrm>
        </p:spPr>
        <p:txBody>
          <a:bodyPr lIns="72000" anchor="ctr" anchorCtr="0"/>
          <a:lstStyle>
            <a:lvl1pPr marL="0" indent="0" algn="ctr">
              <a:buNone/>
              <a:defRPr sz="2200" b="1">
                <a:solidFill>
                  <a:schemeClr val="bg1"/>
                </a:solidFill>
              </a:defRPr>
            </a:lvl1pPr>
          </a:lstStyle>
          <a:p>
            <a:pPr lvl="0"/>
            <a:r>
              <a:rPr lang="en-US"/>
              <a:t>Title here. Keep text short and within text box.</a:t>
            </a:r>
          </a:p>
        </p:txBody>
      </p:sp>
      <p:sp>
        <p:nvSpPr>
          <p:cNvPr id="38" name="Text Placeholder 33">
            <a:extLst>
              <a:ext uri="{FF2B5EF4-FFF2-40B4-BE49-F238E27FC236}">
                <a16:creationId xmlns:a16="http://schemas.microsoft.com/office/drawing/2014/main" id="{217EB06B-0024-06D0-ADF8-A2474B8CC9A7}"/>
              </a:ext>
            </a:extLst>
          </p:cNvPr>
          <p:cNvSpPr>
            <a:spLocks noGrp="1"/>
          </p:cNvSpPr>
          <p:nvPr>
            <p:ph type="body" sz="quarter" idx="18" hasCustomPrompt="1"/>
          </p:nvPr>
        </p:nvSpPr>
        <p:spPr>
          <a:xfrm>
            <a:off x="6315126" y="1343506"/>
            <a:ext cx="2397079" cy="1248619"/>
          </a:xfrm>
        </p:spPr>
        <p:txBody>
          <a:bodyPr lIns="72000" anchor="ctr" anchorCtr="0"/>
          <a:lstStyle>
            <a:lvl1pPr marL="0" indent="0" algn="ctr" rtl="0">
              <a:buNone/>
              <a:defRPr sz="2200" b="1">
                <a:solidFill>
                  <a:schemeClr val="bg1"/>
                </a:solidFill>
              </a:defRPr>
            </a:lvl1pPr>
          </a:lstStyle>
          <a:p>
            <a:pPr lvl="0"/>
            <a:r>
              <a:rPr lang="en-US"/>
              <a:t>Title here. Keep text short and within text box.</a:t>
            </a:r>
          </a:p>
        </p:txBody>
      </p:sp>
      <p:sp>
        <p:nvSpPr>
          <p:cNvPr id="65" name="Text Placeholder 5">
            <a:extLst>
              <a:ext uri="{FF2B5EF4-FFF2-40B4-BE49-F238E27FC236}">
                <a16:creationId xmlns:a16="http://schemas.microsoft.com/office/drawing/2014/main" id="{F594A588-3333-60EE-66B3-364310F773D7}"/>
              </a:ext>
            </a:extLst>
          </p:cNvPr>
          <p:cNvSpPr>
            <a:spLocks noGrp="1"/>
          </p:cNvSpPr>
          <p:nvPr>
            <p:ph type="body" sz="quarter" idx="19"/>
          </p:nvPr>
        </p:nvSpPr>
        <p:spPr>
          <a:xfrm>
            <a:off x="9178724" y="2743471"/>
            <a:ext cx="2379942" cy="3047729"/>
          </a:xfrm>
        </p:spPr>
        <p:txBody>
          <a:bodyPr anchor="ctr"/>
          <a:lstStyle>
            <a:lvl1pPr rtl="0">
              <a:buClr>
                <a:schemeClr val="bg1"/>
              </a:buClr>
              <a:defRPr sz="2200">
                <a:solidFill>
                  <a:schemeClr val="bg1"/>
                </a:solidFill>
              </a:defRPr>
            </a:lvl1pPr>
            <a:lvl2pPr rtl="0">
              <a:buClr>
                <a:schemeClr val="bg1"/>
              </a:buClr>
              <a:defRPr sz="1600">
                <a:solidFill>
                  <a:schemeClr val="bg1"/>
                </a:solidFill>
              </a:defRPr>
            </a:lvl2pPr>
            <a:lvl3pPr rtl="0">
              <a:buClr>
                <a:schemeClr val="bg1"/>
              </a:buClr>
              <a:defRPr sz="1600">
                <a:solidFill>
                  <a:schemeClr val="bg1"/>
                </a:solidFill>
              </a:defRPr>
            </a:lvl3pPr>
            <a:lvl4pPr rtl="0">
              <a:buClr>
                <a:schemeClr val="bg1"/>
              </a:buClr>
              <a:defRPr sz="1600">
                <a:solidFill>
                  <a:schemeClr val="bg1"/>
                </a:solidFill>
              </a:defRPr>
            </a:lvl4pPr>
            <a:lvl5pPr rtl="0">
              <a:buClr>
                <a:schemeClr val="bg1"/>
              </a:buClr>
              <a:defRPr sz="1600">
                <a:solidFill>
                  <a:schemeClr val="bg1"/>
                </a:solidFill>
              </a:defRPr>
            </a:lvl5pPr>
          </a:lstStyle>
          <a:p>
            <a:pPr lvl="0"/>
            <a:r>
              <a:rPr lang="en-US"/>
              <a:t>Click to edit Master text styles</a:t>
            </a:r>
          </a:p>
        </p:txBody>
      </p:sp>
      <p:sp>
        <p:nvSpPr>
          <p:cNvPr id="66" name="Text Placeholder 33">
            <a:extLst>
              <a:ext uri="{FF2B5EF4-FFF2-40B4-BE49-F238E27FC236}">
                <a16:creationId xmlns:a16="http://schemas.microsoft.com/office/drawing/2014/main" id="{ED9D41A5-F51B-18AF-53E5-B0F404F54EBF}"/>
              </a:ext>
            </a:extLst>
          </p:cNvPr>
          <p:cNvSpPr>
            <a:spLocks noGrp="1"/>
          </p:cNvSpPr>
          <p:nvPr>
            <p:ph type="body" sz="quarter" idx="20" hasCustomPrompt="1"/>
          </p:nvPr>
        </p:nvSpPr>
        <p:spPr>
          <a:xfrm>
            <a:off x="9161587" y="1343506"/>
            <a:ext cx="2397079" cy="1248619"/>
          </a:xfrm>
        </p:spPr>
        <p:txBody>
          <a:bodyPr lIns="72000" anchor="ctr" anchorCtr="0"/>
          <a:lstStyle>
            <a:lvl1pPr marL="0" indent="0" algn="ctr" rtl="0">
              <a:buNone/>
              <a:defRPr sz="2200" b="1">
                <a:solidFill>
                  <a:schemeClr val="bg1"/>
                </a:solidFill>
              </a:defRPr>
            </a:lvl1pPr>
          </a:lstStyle>
          <a:p>
            <a:pPr lvl="0"/>
            <a:r>
              <a:rPr lang="en-US"/>
              <a:t>Title here. Keep text short and within text box.</a:t>
            </a:r>
          </a:p>
        </p:txBody>
      </p:sp>
    </p:spTree>
    <p:custDataLst>
      <p:tags r:id="rId1"/>
    </p:custDataLst>
    <p:extLst>
      <p:ext uri="{BB962C8B-B14F-4D97-AF65-F5344CB8AC3E}">
        <p14:creationId xmlns:p14="http://schemas.microsoft.com/office/powerpoint/2010/main" val="391141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preserve="1">
  <p:cSld name="Section Divider">
    <p:spTree>
      <p:nvGrpSpPr>
        <p:cNvPr id="1" name="Shape 21"/>
        <p:cNvGrpSpPr/>
        <p:nvPr/>
      </p:nvGrpSpPr>
      <p:grpSpPr>
        <a:xfrm>
          <a:off x="0" y="0"/>
          <a:ext cx="0" cy="0"/>
          <a:chOff x="0" y="0"/>
          <a:chExt cx="0" cy="0"/>
        </a:xfrm>
      </p:grpSpPr>
      <p:sp>
        <p:nvSpPr>
          <p:cNvPr id="5" name="Google Shape;147;p23">
            <a:extLst>
              <a:ext uri="{FF2B5EF4-FFF2-40B4-BE49-F238E27FC236}">
                <a16:creationId xmlns:a16="http://schemas.microsoft.com/office/drawing/2014/main" id="{16D2ADFA-2892-BE40-ADA6-4087B017FA0C}"/>
              </a:ext>
            </a:extLst>
          </p:cNvPr>
          <p:cNvSpPr/>
          <p:nvPr/>
        </p:nvSpPr>
        <p:spPr>
          <a:xfrm>
            <a:off x="-21221" y="-23267"/>
            <a:ext cx="4781600" cy="6881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 name="Google Shape;149;p23">
            <a:extLst>
              <a:ext uri="{FF2B5EF4-FFF2-40B4-BE49-F238E27FC236}">
                <a16:creationId xmlns:a16="http://schemas.microsoft.com/office/drawing/2014/main" id="{EA5326B4-C95F-F042-9F0F-E3CB9792F920}"/>
              </a:ext>
            </a:extLst>
          </p:cNvPr>
          <p:cNvPicPr preferRelativeResize="0"/>
          <p:nvPr/>
        </p:nvPicPr>
        <p:blipFill>
          <a:blip r:embed="rId2">
            <a:alphaModFix/>
          </a:blip>
          <a:stretch>
            <a:fillRect/>
          </a:stretch>
        </p:blipFill>
        <p:spPr>
          <a:xfrm>
            <a:off x="520400" y="132710"/>
            <a:ext cx="4261200" cy="6235692"/>
          </a:xfrm>
          <a:prstGeom prst="rect">
            <a:avLst/>
          </a:prstGeom>
          <a:noFill/>
          <a:ln>
            <a:noFill/>
          </a:ln>
        </p:spPr>
      </p:pic>
      <p:sp>
        <p:nvSpPr>
          <p:cNvPr id="4" name="Google Shape;148;p23">
            <a:extLst>
              <a:ext uri="{FF2B5EF4-FFF2-40B4-BE49-F238E27FC236}">
                <a16:creationId xmlns:a16="http://schemas.microsoft.com/office/drawing/2014/main" id="{5CF14EC3-FF70-B740-9B8A-6CC25252E3BA}"/>
              </a:ext>
            </a:extLst>
          </p:cNvPr>
          <p:cNvSpPr/>
          <p:nvPr/>
        </p:nvSpPr>
        <p:spPr>
          <a:xfrm>
            <a:off x="472600" y="-23267"/>
            <a:ext cx="1654800" cy="1884800"/>
          </a:xfrm>
          <a:prstGeom prst="rect">
            <a:avLst/>
          </a:prstGeom>
          <a:solidFill>
            <a:srgbClr val="1D3F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5"/>
          <p:cNvSpPr txBox="1">
            <a:spLocks noGrp="1"/>
          </p:cNvSpPr>
          <p:nvPr>
            <p:ph type="title" hasCustomPrompt="1"/>
          </p:nvPr>
        </p:nvSpPr>
        <p:spPr>
          <a:xfrm>
            <a:off x="840334" y="844900"/>
            <a:ext cx="1013519" cy="849200"/>
          </a:xfrm>
          <a:prstGeom prst="rect">
            <a:avLst/>
          </a:prstGeom>
        </p:spPr>
        <p:txBody>
          <a:bodyPr spcFirstLastPara="1" wrap="square" lIns="0" tIns="0" rIns="0" bIns="0" anchor="t" anchorCtr="0">
            <a:noAutofit/>
          </a:bodyPr>
          <a:lstStyle>
            <a:lvl1pPr marL="0" marR="0" lvl="0" indent="0" rtl="0">
              <a:lnSpc>
                <a:spcPct val="85000"/>
              </a:lnSpc>
              <a:spcBef>
                <a:spcPts val="0"/>
              </a:spcBef>
              <a:spcAft>
                <a:spcPts val="0"/>
              </a:spcAft>
              <a:buNone/>
              <a:defRPr sz="6800">
                <a:solidFill>
                  <a:schemeClr val="bg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01</a:t>
            </a:r>
            <a:endParaRPr/>
          </a:p>
        </p:txBody>
      </p:sp>
      <p:sp>
        <p:nvSpPr>
          <p:cNvPr id="23" name="Google Shape;23;p5"/>
          <p:cNvSpPr txBox="1">
            <a:spLocks noGrp="1"/>
          </p:cNvSpPr>
          <p:nvPr>
            <p:ph type="title" idx="2" hasCustomPrompt="1"/>
          </p:nvPr>
        </p:nvSpPr>
        <p:spPr>
          <a:xfrm>
            <a:off x="415600" y="4236300"/>
            <a:ext cx="3801181" cy="1884800"/>
          </a:xfrm>
          <a:prstGeom prst="rect">
            <a:avLst/>
          </a:prstGeom>
        </p:spPr>
        <p:txBody>
          <a:bodyPr spcFirstLastPara="1" wrap="square" lIns="0" tIns="0" rIns="0" bIns="0" anchor="t" anchorCtr="0">
            <a:noAutofit/>
          </a:bodyPr>
          <a:lstStyle>
            <a:lvl1pPr marL="0" marR="0" lvl="0" indent="0" algn="l" defTabSz="1219170" rtl="0" eaLnBrk="1" fontAlgn="auto" latinLnBrk="0" hangingPunct="1">
              <a:lnSpc>
                <a:spcPct val="85000"/>
              </a:lnSpc>
              <a:spcBef>
                <a:spcPts val="0"/>
              </a:spcBef>
              <a:spcAft>
                <a:spcPts val="0"/>
              </a:spcAft>
              <a:buClr>
                <a:schemeClr val="dk1"/>
              </a:buClr>
              <a:buSzPts val="2800"/>
              <a:buFont typeface="Roboto"/>
              <a:buNone/>
              <a:tabLst/>
              <a:defRPr lang="en-US" sz="4800" b="1" i="0" u="none" strike="noStrike" smtClean="0">
                <a:solidFill>
                  <a:schemeClr val="bg2"/>
                </a:solidFill>
                <a:effectLst/>
                <a:latin typeface="Roboto" panose="02000000000000000000" pitchFamily="2" charset="0"/>
                <a:ea typeface="Roboto" panose="02000000000000000000" pitchFamily="2" charset="0"/>
                <a:cs typeface="Roboto"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pPr rtl="0"/>
            <a:r>
              <a:rPr kumimoji="0" lang="en-US" sz="4800" b="1" i="0" u="none" strike="noStrike" kern="0" cap="none" spc="0" normalizeH="0" baseline="0" noProof="0">
                <a:ln>
                  <a:noFill/>
                </a:ln>
                <a:solidFill>
                  <a:srgbClr val="FFFFFF"/>
                </a:solidFill>
                <a:effectLst/>
                <a:uLnTx/>
                <a:uFillTx/>
                <a:latin typeface="Roboto"/>
                <a:ea typeface="Roboto"/>
                <a:sym typeface="Roboto"/>
              </a:rPr>
              <a:t>Section title (Roboto, bold, 36)</a:t>
            </a:r>
            <a:endParaRPr/>
          </a:p>
        </p:txBody>
      </p:sp>
      <p:sp>
        <p:nvSpPr>
          <p:cNvPr id="7" name="Picture Placeholder 2">
            <a:extLst>
              <a:ext uri="{FF2B5EF4-FFF2-40B4-BE49-F238E27FC236}">
                <a16:creationId xmlns:a16="http://schemas.microsoft.com/office/drawing/2014/main" id="{99E11561-EC52-1D40-A0C1-3FF8A38A8013}"/>
              </a:ext>
            </a:extLst>
          </p:cNvPr>
          <p:cNvSpPr>
            <a:spLocks noGrp="1"/>
          </p:cNvSpPr>
          <p:nvPr>
            <p:ph type="pic" sz="quarter" idx="11"/>
          </p:nvPr>
        </p:nvSpPr>
        <p:spPr>
          <a:xfrm>
            <a:off x="4758404" y="0"/>
            <a:ext cx="7433597" cy="6480600"/>
          </a:xfrm>
        </p:spPr>
        <p:txBody>
          <a:bodyPr/>
          <a:lstStyle>
            <a:lvl1pPr marL="0" indent="0">
              <a:lnSpc>
                <a:spcPct val="100000"/>
              </a:lnSpc>
              <a:buNone/>
              <a:defRPr/>
            </a:lvl1pPr>
          </a:lstStyle>
          <a:p>
            <a:r>
              <a:rPr lang="en-US"/>
              <a:t>Click icon to add picture</a:t>
            </a:r>
          </a:p>
        </p:txBody>
      </p:sp>
      <p:sp>
        <p:nvSpPr>
          <p:cNvPr id="8" name="Google Shape;155;p23">
            <a:extLst>
              <a:ext uri="{FF2B5EF4-FFF2-40B4-BE49-F238E27FC236}">
                <a16:creationId xmlns:a16="http://schemas.microsoft.com/office/drawing/2014/main" id="{4245B7B9-B7A4-A846-8F56-7F96F39EBD9D}"/>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 name="Google Shape;157;p23">
            <a:extLst>
              <a:ext uri="{FF2B5EF4-FFF2-40B4-BE49-F238E27FC236}">
                <a16:creationId xmlns:a16="http://schemas.microsoft.com/office/drawing/2014/main" id="{91C9B354-6537-6541-8A94-92947FE899DE}"/>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4" name="Google Shape;158;p23">
            <a:extLst>
              <a:ext uri="{FF2B5EF4-FFF2-40B4-BE49-F238E27FC236}">
                <a16:creationId xmlns:a16="http://schemas.microsoft.com/office/drawing/2014/main" id="{AD2363CB-6B25-D040-81F9-7222DA26E4EF}"/>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sp>
        <p:nvSpPr>
          <p:cNvPr id="15" name="Google Shape;156;p23">
            <a:extLst>
              <a:ext uri="{FF2B5EF4-FFF2-40B4-BE49-F238E27FC236}">
                <a16:creationId xmlns:a16="http://schemas.microsoft.com/office/drawing/2014/main" id="{A375A208-CD58-E746-9DDC-C41617C7CFEA}"/>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3036491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Text Boxes With Icons">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6DBAE55-5038-A71E-1BFE-E5EA5A501A62}"/>
              </a:ext>
            </a:extLst>
          </p:cNvPr>
          <p:cNvGraphicFramePr>
            <a:graphicFrameLocks noChangeAspect="1"/>
          </p:cNvGraphicFramePr>
          <p:nvPr>
            <p:custDataLst>
              <p:tags r:id="rId3"/>
            </p:custDataLst>
            <p:extLst>
              <p:ext uri="{D42A27DB-BD31-4B8C-83A1-F6EECF244321}">
                <p14:modId xmlns:p14="http://schemas.microsoft.com/office/powerpoint/2010/main" val="4138847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9"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D6DBAE55-5038-A71E-1BFE-E5EA5A501A6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684F872-231B-404B-BC83-AA7F1D8E3DFC}"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60" name="Text Placeholder 5">
            <a:extLst>
              <a:ext uri="{FF2B5EF4-FFF2-40B4-BE49-F238E27FC236}">
                <a16:creationId xmlns:a16="http://schemas.microsoft.com/office/drawing/2014/main" id="{5169C46F-FA5C-FDB2-CFFF-525B81688CD9}"/>
              </a:ext>
            </a:extLst>
          </p:cNvPr>
          <p:cNvSpPr>
            <a:spLocks noGrp="1"/>
          </p:cNvSpPr>
          <p:nvPr>
            <p:ph type="body" sz="quarter" idx="25" hasCustomPrompt="1"/>
          </p:nvPr>
        </p:nvSpPr>
        <p:spPr>
          <a:xfrm>
            <a:off x="949124" y="1567731"/>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61" name="Text Placeholder 5">
            <a:extLst>
              <a:ext uri="{FF2B5EF4-FFF2-40B4-BE49-F238E27FC236}">
                <a16:creationId xmlns:a16="http://schemas.microsoft.com/office/drawing/2014/main" id="{BCD38710-288A-3EF4-BFF2-514B609E0208}"/>
              </a:ext>
            </a:extLst>
          </p:cNvPr>
          <p:cNvSpPr>
            <a:spLocks noGrp="1"/>
          </p:cNvSpPr>
          <p:nvPr>
            <p:ph type="body" sz="quarter" idx="26" hasCustomPrompt="1"/>
          </p:nvPr>
        </p:nvSpPr>
        <p:spPr>
          <a:xfrm>
            <a:off x="949124" y="3006733"/>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62" name="Text Placeholder 5">
            <a:extLst>
              <a:ext uri="{FF2B5EF4-FFF2-40B4-BE49-F238E27FC236}">
                <a16:creationId xmlns:a16="http://schemas.microsoft.com/office/drawing/2014/main" id="{450F5F36-270D-9298-4541-1A62B77A4AE4}"/>
              </a:ext>
            </a:extLst>
          </p:cNvPr>
          <p:cNvSpPr>
            <a:spLocks noGrp="1"/>
          </p:cNvSpPr>
          <p:nvPr>
            <p:ph type="body" sz="quarter" idx="27" hasCustomPrompt="1"/>
          </p:nvPr>
        </p:nvSpPr>
        <p:spPr>
          <a:xfrm>
            <a:off x="949124" y="4445734"/>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70" name="Text Placeholder 5">
            <a:extLst>
              <a:ext uri="{FF2B5EF4-FFF2-40B4-BE49-F238E27FC236}">
                <a16:creationId xmlns:a16="http://schemas.microsoft.com/office/drawing/2014/main" id="{7CF957E1-8B49-F77E-D143-93C28C2375DD}"/>
              </a:ext>
            </a:extLst>
          </p:cNvPr>
          <p:cNvSpPr>
            <a:spLocks noGrp="1"/>
          </p:cNvSpPr>
          <p:nvPr>
            <p:ph type="body" sz="quarter" idx="31" hasCustomPrompt="1"/>
          </p:nvPr>
        </p:nvSpPr>
        <p:spPr>
          <a:xfrm>
            <a:off x="6767443" y="1567731"/>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81" name="Text Placeholder 5">
            <a:extLst>
              <a:ext uri="{FF2B5EF4-FFF2-40B4-BE49-F238E27FC236}">
                <a16:creationId xmlns:a16="http://schemas.microsoft.com/office/drawing/2014/main" id="{9983F294-C78D-F311-2B60-14EC2EC02A9B}"/>
              </a:ext>
            </a:extLst>
          </p:cNvPr>
          <p:cNvSpPr>
            <a:spLocks noGrp="1"/>
          </p:cNvSpPr>
          <p:nvPr>
            <p:ph type="body" sz="quarter" idx="32" hasCustomPrompt="1"/>
          </p:nvPr>
        </p:nvSpPr>
        <p:spPr>
          <a:xfrm>
            <a:off x="6767443" y="3006733"/>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82" name="Text Placeholder 5">
            <a:extLst>
              <a:ext uri="{FF2B5EF4-FFF2-40B4-BE49-F238E27FC236}">
                <a16:creationId xmlns:a16="http://schemas.microsoft.com/office/drawing/2014/main" id="{F2B56D6D-9031-CECD-C158-22EECA1FA3C0}"/>
              </a:ext>
            </a:extLst>
          </p:cNvPr>
          <p:cNvSpPr>
            <a:spLocks noGrp="1"/>
          </p:cNvSpPr>
          <p:nvPr>
            <p:ph type="body" sz="quarter" idx="33" hasCustomPrompt="1"/>
          </p:nvPr>
        </p:nvSpPr>
        <p:spPr>
          <a:xfrm>
            <a:off x="6767443" y="4445734"/>
            <a:ext cx="4967361" cy="1257248"/>
          </a:xfrm>
          <a:solidFill>
            <a:schemeClr val="bg1"/>
          </a:solidFill>
          <a:effectLst>
            <a:outerShdw blurRad="127000" sx="102000" sy="102000" algn="ctr" rotWithShape="0">
              <a:prstClr val="black">
                <a:alpha val="5000"/>
              </a:prstClr>
            </a:outerShdw>
          </a:effectLst>
        </p:spPr>
        <p:txBody>
          <a:bodyPr lIns="612000" tIns="180000" rIns="180000" b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Press the Reset button to reset formatting.</a:t>
            </a:r>
          </a:p>
        </p:txBody>
      </p:sp>
      <p:sp>
        <p:nvSpPr>
          <p:cNvPr id="11" name="Text Placeholder 10">
            <a:extLst>
              <a:ext uri="{FF2B5EF4-FFF2-40B4-BE49-F238E27FC236}">
                <a16:creationId xmlns:a16="http://schemas.microsoft.com/office/drawing/2014/main" id="{AE85941E-D224-F189-320F-3FF7EF13BBE1}"/>
              </a:ext>
            </a:extLst>
          </p:cNvPr>
          <p:cNvSpPr>
            <a:spLocks noGrp="1"/>
          </p:cNvSpPr>
          <p:nvPr>
            <p:ph type="body" sz="quarter" idx="21" hasCustomPrompt="1"/>
          </p:nvPr>
        </p:nvSpPr>
        <p:spPr>
          <a:xfrm>
            <a:off x="469449" y="1739155"/>
            <a:ext cx="914401" cy="914400"/>
          </a:xfrm>
          <a:prstGeom prst="ellipse">
            <a:avLst/>
          </a:prstGeom>
          <a:solidFill>
            <a:schemeClr val="tx2"/>
          </a:solidFill>
        </p:spPr>
        <p:txBody>
          <a:bodyPr lIns="72000" anchor="ctr" anchorCtr="0"/>
          <a:lstStyle>
            <a:lvl1pPr marL="0" indent="0" algn="ctr">
              <a:buNone/>
              <a:defRPr sz="1200">
                <a:solidFill>
                  <a:schemeClr val="bg1"/>
                </a:solidFill>
              </a:defRPr>
            </a:lvl1pPr>
          </a:lstStyle>
          <a:p>
            <a:pPr lvl="0"/>
            <a:r>
              <a:rPr lang="en-US"/>
              <a:t> </a:t>
            </a:r>
          </a:p>
        </p:txBody>
      </p:sp>
      <p:sp>
        <p:nvSpPr>
          <p:cNvPr id="72" name="Text Placeholder 10">
            <a:extLst>
              <a:ext uri="{FF2B5EF4-FFF2-40B4-BE49-F238E27FC236}">
                <a16:creationId xmlns:a16="http://schemas.microsoft.com/office/drawing/2014/main" id="{9F83768B-18DB-E8E9-F808-8D884FABCE98}"/>
              </a:ext>
            </a:extLst>
          </p:cNvPr>
          <p:cNvSpPr>
            <a:spLocks noGrp="1"/>
          </p:cNvSpPr>
          <p:nvPr>
            <p:ph type="body" sz="quarter" idx="22" hasCustomPrompt="1"/>
          </p:nvPr>
        </p:nvSpPr>
        <p:spPr>
          <a:xfrm>
            <a:off x="457198" y="3178157"/>
            <a:ext cx="914401" cy="914400"/>
          </a:xfrm>
          <a:prstGeom prst="ellipse">
            <a:avLst/>
          </a:prstGeom>
          <a:solidFill>
            <a:schemeClr val="accent1"/>
          </a:solidFill>
        </p:spPr>
        <p:txBody>
          <a:bodyPr lIns="72000" anchor="ctr" anchorCtr="0"/>
          <a:lstStyle>
            <a:lvl1pPr marL="0" indent="0" algn="ctr">
              <a:buNone/>
              <a:defRPr sz="1200">
                <a:solidFill>
                  <a:schemeClr val="bg1"/>
                </a:solidFill>
              </a:defRPr>
            </a:lvl1pPr>
          </a:lstStyle>
          <a:p>
            <a:pPr lvl="0"/>
            <a:r>
              <a:rPr lang="en-US"/>
              <a:t> </a:t>
            </a:r>
          </a:p>
        </p:txBody>
      </p:sp>
      <p:sp>
        <p:nvSpPr>
          <p:cNvPr id="73" name="Text Placeholder 10">
            <a:extLst>
              <a:ext uri="{FF2B5EF4-FFF2-40B4-BE49-F238E27FC236}">
                <a16:creationId xmlns:a16="http://schemas.microsoft.com/office/drawing/2014/main" id="{D5B16333-9BBB-26A5-8416-314065EE7E63}"/>
              </a:ext>
            </a:extLst>
          </p:cNvPr>
          <p:cNvSpPr>
            <a:spLocks noGrp="1"/>
          </p:cNvSpPr>
          <p:nvPr>
            <p:ph type="body" sz="quarter" idx="23" hasCustomPrompt="1"/>
          </p:nvPr>
        </p:nvSpPr>
        <p:spPr>
          <a:xfrm>
            <a:off x="479898" y="4617158"/>
            <a:ext cx="914401" cy="914400"/>
          </a:xfrm>
          <a:prstGeom prst="ellipse">
            <a:avLst/>
          </a:prstGeom>
          <a:solidFill>
            <a:schemeClr val="accent3"/>
          </a:solidFill>
        </p:spPr>
        <p:txBody>
          <a:bodyPr lIns="72000" anchor="ctr" anchorCtr="0"/>
          <a:lstStyle>
            <a:lvl1pPr marL="0" indent="0" algn="ctr">
              <a:buNone/>
              <a:defRPr sz="1200">
                <a:solidFill>
                  <a:schemeClr val="bg1"/>
                </a:solidFill>
              </a:defRPr>
            </a:lvl1pPr>
          </a:lstStyle>
          <a:p>
            <a:pPr lvl="0"/>
            <a:r>
              <a:rPr lang="en-US"/>
              <a:t> </a:t>
            </a:r>
          </a:p>
        </p:txBody>
      </p:sp>
      <p:sp>
        <p:nvSpPr>
          <p:cNvPr id="67" name="Text Placeholder 10">
            <a:extLst>
              <a:ext uri="{FF2B5EF4-FFF2-40B4-BE49-F238E27FC236}">
                <a16:creationId xmlns:a16="http://schemas.microsoft.com/office/drawing/2014/main" id="{18DBA234-5D3E-9879-2ED9-10FFC0523687}"/>
              </a:ext>
            </a:extLst>
          </p:cNvPr>
          <p:cNvSpPr>
            <a:spLocks noGrp="1"/>
          </p:cNvSpPr>
          <p:nvPr>
            <p:ph type="body" sz="quarter" idx="28" hasCustomPrompt="1"/>
          </p:nvPr>
        </p:nvSpPr>
        <p:spPr>
          <a:xfrm>
            <a:off x="6287768" y="1739155"/>
            <a:ext cx="914401" cy="914400"/>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68" name="Text Placeholder 10">
            <a:extLst>
              <a:ext uri="{FF2B5EF4-FFF2-40B4-BE49-F238E27FC236}">
                <a16:creationId xmlns:a16="http://schemas.microsoft.com/office/drawing/2014/main" id="{1B415414-6E1F-BB45-49B8-DBA5AE7EE4BF}"/>
              </a:ext>
            </a:extLst>
          </p:cNvPr>
          <p:cNvSpPr>
            <a:spLocks noGrp="1"/>
          </p:cNvSpPr>
          <p:nvPr>
            <p:ph type="body" sz="quarter" idx="29" hasCustomPrompt="1"/>
          </p:nvPr>
        </p:nvSpPr>
        <p:spPr>
          <a:xfrm>
            <a:off x="6275517" y="3178157"/>
            <a:ext cx="914401" cy="914400"/>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69" name="Text Placeholder 10">
            <a:extLst>
              <a:ext uri="{FF2B5EF4-FFF2-40B4-BE49-F238E27FC236}">
                <a16:creationId xmlns:a16="http://schemas.microsoft.com/office/drawing/2014/main" id="{88347BEB-350C-8056-476C-FE07FA497A2A}"/>
              </a:ext>
            </a:extLst>
          </p:cNvPr>
          <p:cNvSpPr>
            <a:spLocks noGrp="1"/>
          </p:cNvSpPr>
          <p:nvPr>
            <p:ph type="body" sz="quarter" idx="30" hasCustomPrompt="1"/>
          </p:nvPr>
        </p:nvSpPr>
        <p:spPr>
          <a:xfrm>
            <a:off x="6298217" y="4617158"/>
            <a:ext cx="914401" cy="914400"/>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graphicFrame>
        <p:nvGraphicFramePr>
          <p:cNvPr id="19" name="Object 18" hidden="1">
            <a:extLst>
              <a:ext uri="{FF2B5EF4-FFF2-40B4-BE49-F238E27FC236}">
                <a16:creationId xmlns:a16="http://schemas.microsoft.com/office/drawing/2014/main" id="{BE721525-958D-0711-C9FF-1674413C644B}"/>
              </a:ext>
            </a:extLst>
          </p:cNvPr>
          <p:cNvGraphicFramePr>
            <a:graphicFrameLocks noChangeAspect="1"/>
          </p:cNvGraphicFramePr>
          <p:nvPr userDrawn="1">
            <p:custDataLst>
              <p:tags r:id="rId4"/>
            </p:custDataLst>
            <p:extLst>
              <p:ext uri="{D42A27DB-BD31-4B8C-83A1-F6EECF244321}">
                <p14:modId xmlns:p14="http://schemas.microsoft.com/office/powerpoint/2010/main" val="1436164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20" name="think-cell Slide" r:id="rId8" imgW="306" imgH="306" progId="TCLayout.ActiveDocument.1">
                  <p:embed/>
                </p:oleObj>
              </mc:Choice>
              <mc:Fallback>
                <p:oleObj name="think-cell Slide" r:id="rId8" imgW="306" imgH="306" progId="TCLayout.ActiveDocument.1">
                  <p:embed/>
                  <p:pic>
                    <p:nvPicPr>
                      <p:cNvPr id="19" name="Object 18" hidden="1">
                        <a:extLst>
                          <a:ext uri="{FF2B5EF4-FFF2-40B4-BE49-F238E27FC236}">
                            <a16:creationId xmlns:a16="http://schemas.microsoft.com/office/drawing/2014/main" id="{BE721525-958D-0711-C9FF-1674413C644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0672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0 text boxes_ With icons">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260ED2-2598-A39D-3DC5-BF39DD3099D0}"/>
              </a:ext>
            </a:extLst>
          </p:cNvPr>
          <p:cNvGraphicFramePr>
            <a:graphicFrameLocks noChangeAspect="1"/>
          </p:cNvGraphicFramePr>
          <p:nvPr>
            <p:custDataLst>
              <p:tags r:id="rId3"/>
            </p:custDataLst>
            <p:extLst>
              <p:ext uri="{D42A27DB-BD31-4B8C-83A1-F6EECF244321}">
                <p14:modId xmlns:p14="http://schemas.microsoft.com/office/powerpoint/2010/main" val="22774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43"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E4260ED2-2598-A39D-3DC5-BF39DD3099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vert="horz"/>
          <a:lstStyle/>
          <a:p>
            <a:r>
              <a:rPr lang="en-US"/>
              <a:t>Click to edit Master title style</a:t>
            </a:r>
          </a:p>
        </p:txBody>
      </p:sp>
      <p:sp>
        <p:nvSpPr>
          <p:cNvPr id="4" name="Date Placeholder 3">
            <a:extLst>
              <a:ext uri="{FF2B5EF4-FFF2-40B4-BE49-F238E27FC236}">
                <a16:creationId xmlns:a16="http://schemas.microsoft.com/office/drawing/2014/main" id="{873CE827-68B3-875C-B24A-130147B0E824}"/>
              </a:ext>
            </a:extLst>
          </p:cNvPr>
          <p:cNvSpPr>
            <a:spLocks noGrp="1"/>
          </p:cNvSpPr>
          <p:nvPr>
            <p:ph type="dt" sz="half" idx="10"/>
          </p:nvPr>
        </p:nvSpPr>
        <p:spPr/>
        <p:txBody>
          <a:bodyPr/>
          <a:lstStyle/>
          <a:p>
            <a:fld id="{D7EF97AA-1EDA-4656-8346-82207E7754CC}" type="datetime1">
              <a:rPr lang="en-US" smtClean="0"/>
              <a:t>2/23/2023</a:t>
            </a:fld>
            <a:endParaRPr lang="en-US"/>
          </a:p>
        </p:txBody>
      </p:sp>
      <p:sp>
        <p:nvSpPr>
          <p:cNvPr id="5" name="Footer Placeholder 4">
            <a:extLst>
              <a:ext uri="{FF2B5EF4-FFF2-40B4-BE49-F238E27FC236}">
                <a16:creationId xmlns:a16="http://schemas.microsoft.com/office/drawing/2014/main" id="{856E61C8-50AD-09BE-3EB2-B0AF58921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52F7E-607F-3590-254D-0378BCD776B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32" name="Text Placeholder 5">
            <a:extLst>
              <a:ext uri="{FF2B5EF4-FFF2-40B4-BE49-F238E27FC236}">
                <a16:creationId xmlns:a16="http://schemas.microsoft.com/office/drawing/2014/main" id="{4D46DB00-C779-6B63-C452-6455D2585FB3}"/>
              </a:ext>
            </a:extLst>
          </p:cNvPr>
          <p:cNvSpPr>
            <a:spLocks noGrp="1"/>
          </p:cNvSpPr>
          <p:nvPr>
            <p:ph type="body" sz="quarter" idx="14" hasCustomPrompt="1"/>
          </p:nvPr>
        </p:nvSpPr>
        <p:spPr>
          <a:xfrm>
            <a:off x="843281"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3" name="Text Placeholder 5">
            <a:extLst>
              <a:ext uri="{FF2B5EF4-FFF2-40B4-BE49-F238E27FC236}">
                <a16:creationId xmlns:a16="http://schemas.microsoft.com/office/drawing/2014/main" id="{73737973-0DA2-58C0-543B-C79C1A692676}"/>
              </a:ext>
            </a:extLst>
          </p:cNvPr>
          <p:cNvSpPr>
            <a:spLocks noGrp="1"/>
          </p:cNvSpPr>
          <p:nvPr>
            <p:ph type="body" sz="quarter" idx="15" hasCustomPrompt="1"/>
          </p:nvPr>
        </p:nvSpPr>
        <p:spPr>
          <a:xfrm>
            <a:off x="843280"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4" name="Text Placeholder 5">
            <a:extLst>
              <a:ext uri="{FF2B5EF4-FFF2-40B4-BE49-F238E27FC236}">
                <a16:creationId xmlns:a16="http://schemas.microsoft.com/office/drawing/2014/main" id="{6C9B3AF7-477F-26D4-3A5C-D792D67D57F1}"/>
              </a:ext>
            </a:extLst>
          </p:cNvPr>
          <p:cNvSpPr>
            <a:spLocks noGrp="1"/>
          </p:cNvSpPr>
          <p:nvPr>
            <p:ph type="body" sz="quarter" idx="16" hasCustomPrompt="1"/>
          </p:nvPr>
        </p:nvSpPr>
        <p:spPr>
          <a:xfrm>
            <a:off x="843280"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5" name="Text Placeholder 5">
            <a:extLst>
              <a:ext uri="{FF2B5EF4-FFF2-40B4-BE49-F238E27FC236}">
                <a16:creationId xmlns:a16="http://schemas.microsoft.com/office/drawing/2014/main" id="{D3A28C45-863D-0FC3-9D52-D3E3316D02DC}"/>
              </a:ext>
            </a:extLst>
          </p:cNvPr>
          <p:cNvSpPr>
            <a:spLocks noGrp="1"/>
          </p:cNvSpPr>
          <p:nvPr>
            <p:ph type="body" sz="quarter" idx="17" hasCustomPrompt="1"/>
          </p:nvPr>
        </p:nvSpPr>
        <p:spPr>
          <a:xfrm>
            <a:off x="843280"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6" name="Text Placeholder 5">
            <a:extLst>
              <a:ext uri="{FF2B5EF4-FFF2-40B4-BE49-F238E27FC236}">
                <a16:creationId xmlns:a16="http://schemas.microsoft.com/office/drawing/2014/main" id="{565DC5BE-A0D1-E87E-F760-B1C78D790377}"/>
              </a:ext>
            </a:extLst>
          </p:cNvPr>
          <p:cNvSpPr>
            <a:spLocks noGrp="1"/>
          </p:cNvSpPr>
          <p:nvPr>
            <p:ph type="body" sz="quarter" idx="18" hasCustomPrompt="1"/>
          </p:nvPr>
        </p:nvSpPr>
        <p:spPr>
          <a:xfrm>
            <a:off x="843280"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7" name="Text Placeholder 5">
            <a:extLst>
              <a:ext uri="{FF2B5EF4-FFF2-40B4-BE49-F238E27FC236}">
                <a16:creationId xmlns:a16="http://schemas.microsoft.com/office/drawing/2014/main" id="{02271B4C-4CBD-ECA0-AB80-9BC5D767FC9A}"/>
              </a:ext>
            </a:extLst>
          </p:cNvPr>
          <p:cNvSpPr>
            <a:spLocks noGrp="1"/>
          </p:cNvSpPr>
          <p:nvPr>
            <p:ph type="body" sz="quarter" idx="19" hasCustomPrompt="1"/>
          </p:nvPr>
        </p:nvSpPr>
        <p:spPr>
          <a:xfrm>
            <a:off x="6572024"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8" name="Text Placeholder 5">
            <a:extLst>
              <a:ext uri="{FF2B5EF4-FFF2-40B4-BE49-F238E27FC236}">
                <a16:creationId xmlns:a16="http://schemas.microsoft.com/office/drawing/2014/main" id="{B1C3FF77-8AED-031E-F635-C99BA11FBD46}"/>
              </a:ext>
            </a:extLst>
          </p:cNvPr>
          <p:cNvSpPr>
            <a:spLocks noGrp="1"/>
          </p:cNvSpPr>
          <p:nvPr>
            <p:ph type="body" sz="quarter" idx="20" hasCustomPrompt="1"/>
          </p:nvPr>
        </p:nvSpPr>
        <p:spPr>
          <a:xfrm>
            <a:off x="6572024"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39" name="Text Placeholder 5">
            <a:extLst>
              <a:ext uri="{FF2B5EF4-FFF2-40B4-BE49-F238E27FC236}">
                <a16:creationId xmlns:a16="http://schemas.microsoft.com/office/drawing/2014/main" id="{9D67BAC5-252C-7E86-03D1-8CE6EA71E2F9}"/>
              </a:ext>
            </a:extLst>
          </p:cNvPr>
          <p:cNvSpPr>
            <a:spLocks noGrp="1"/>
          </p:cNvSpPr>
          <p:nvPr>
            <p:ph type="body" sz="quarter" idx="21" hasCustomPrompt="1"/>
          </p:nvPr>
        </p:nvSpPr>
        <p:spPr>
          <a:xfrm>
            <a:off x="6572024"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40" name="Text Placeholder 5">
            <a:extLst>
              <a:ext uri="{FF2B5EF4-FFF2-40B4-BE49-F238E27FC236}">
                <a16:creationId xmlns:a16="http://schemas.microsoft.com/office/drawing/2014/main" id="{3688F1B9-52C8-DD75-3F43-70BE7FDDB8E0}"/>
              </a:ext>
            </a:extLst>
          </p:cNvPr>
          <p:cNvSpPr>
            <a:spLocks noGrp="1"/>
          </p:cNvSpPr>
          <p:nvPr>
            <p:ph type="body" sz="quarter" idx="22" hasCustomPrompt="1"/>
          </p:nvPr>
        </p:nvSpPr>
        <p:spPr>
          <a:xfrm>
            <a:off x="6572024"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41" name="Text Placeholder 5">
            <a:extLst>
              <a:ext uri="{FF2B5EF4-FFF2-40B4-BE49-F238E27FC236}">
                <a16:creationId xmlns:a16="http://schemas.microsoft.com/office/drawing/2014/main" id="{67CD79D8-3B39-8726-C0B7-EE7DE0297FC9}"/>
              </a:ext>
            </a:extLst>
          </p:cNvPr>
          <p:cNvSpPr>
            <a:spLocks noGrp="1"/>
          </p:cNvSpPr>
          <p:nvPr>
            <p:ph type="body" sz="quarter" idx="23" hasCustomPrompt="1"/>
          </p:nvPr>
        </p:nvSpPr>
        <p:spPr>
          <a:xfrm>
            <a:off x="6572024"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2" name="Text Placeholder 10">
            <a:extLst>
              <a:ext uri="{FF2B5EF4-FFF2-40B4-BE49-F238E27FC236}">
                <a16:creationId xmlns:a16="http://schemas.microsoft.com/office/drawing/2014/main" id="{2A62B67A-3B99-D9B9-21DF-C131248776FB}"/>
              </a:ext>
            </a:extLst>
          </p:cNvPr>
          <p:cNvSpPr>
            <a:spLocks noGrp="1"/>
          </p:cNvSpPr>
          <p:nvPr>
            <p:ph type="body" sz="quarter" idx="24" hasCustomPrompt="1"/>
          </p:nvPr>
        </p:nvSpPr>
        <p:spPr>
          <a:xfrm>
            <a:off x="457200" y="1321228"/>
            <a:ext cx="716280" cy="716279"/>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23" name="Text Placeholder 10">
            <a:extLst>
              <a:ext uri="{FF2B5EF4-FFF2-40B4-BE49-F238E27FC236}">
                <a16:creationId xmlns:a16="http://schemas.microsoft.com/office/drawing/2014/main" id="{F96575A4-D81D-B153-4CFF-AA9FC63C457C}"/>
              </a:ext>
            </a:extLst>
          </p:cNvPr>
          <p:cNvSpPr>
            <a:spLocks noGrp="1"/>
          </p:cNvSpPr>
          <p:nvPr>
            <p:ph type="body" sz="quarter" idx="25" hasCustomPrompt="1"/>
          </p:nvPr>
        </p:nvSpPr>
        <p:spPr>
          <a:xfrm>
            <a:off x="6213884" y="1321228"/>
            <a:ext cx="716280" cy="716279"/>
          </a:xfrm>
          <a:prstGeom prst="ellipse">
            <a:avLst/>
          </a:prstGeom>
          <a:solidFill>
            <a:schemeClr val="tx2"/>
          </a:solidFill>
        </p:spPr>
        <p:txBody>
          <a:bodyPr lIns="72000" anchor="ctr" anchorCtr="0"/>
          <a:lstStyle>
            <a:lvl1pPr marL="0" indent="0" algn="ctr" rtl="0">
              <a:buNone/>
              <a:defRPr sz="1200">
                <a:solidFill>
                  <a:schemeClr val="bg1"/>
                </a:solidFill>
              </a:defRPr>
            </a:lvl1pPr>
          </a:lstStyle>
          <a:p>
            <a:pPr lvl="0"/>
            <a:r>
              <a:rPr lang="en-US"/>
              <a:t> </a:t>
            </a:r>
          </a:p>
        </p:txBody>
      </p:sp>
      <p:sp>
        <p:nvSpPr>
          <p:cNvPr id="24" name="Text Placeholder 10">
            <a:extLst>
              <a:ext uri="{FF2B5EF4-FFF2-40B4-BE49-F238E27FC236}">
                <a16:creationId xmlns:a16="http://schemas.microsoft.com/office/drawing/2014/main" id="{B9C90CCD-4209-561C-590D-A266D87699F0}"/>
              </a:ext>
            </a:extLst>
          </p:cNvPr>
          <p:cNvSpPr>
            <a:spLocks noGrp="1"/>
          </p:cNvSpPr>
          <p:nvPr>
            <p:ph type="body" sz="quarter" idx="26" hasCustomPrompt="1"/>
          </p:nvPr>
        </p:nvSpPr>
        <p:spPr>
          <a:xfrm>
            <a:off x="457200" y="2301741"/>
            <a:ext cx="716280" cy="716279"/>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25" name="Text Placeholder 10">
            <a:extLst>
              <a:ext uri="{FF2B5EF4-FFF2-40B4-BE49-F238E27FC236}">
                <a16:creationId xmlns:a16="http://schemas.microsoft.com/office/drawing/2014/main" id="{E277722E-A075-7816-4D5C-F093A0EF0687}"/>
              </a:ext>
            </a:extLst>
          </p:cNvPr>
          <p:cNvSpPr>
            <a:spLocks noGrp="1"/>
          </p:cNvSpPr>
          <p:nvPr>
            <p:ph type="body" sz="quarter" idx="27" hasCustomPrompt="1"/>
          </p:nvPr>
        </p:nvSpPr>
        <p:spPr>
          <a:xfrm>
            <a:off x="6213884" y="2301741"/>
            <a:ext cx="716280" cy="716279"/>
          </a:xfrm>
          <a:prstGeom prst="ellipse">
            <a:avLst/>
          </a:prstGeom>
          <a:solidFill>
            <a:schemeClr val="accent1"/>
          </a:solidFill>
        </p:spPr>
        <p:txBody>
          <a:bodyPr lIns="72000" anchor="ctr" anchorCtr="0"/>
          <a:lstStyle>
            <a:lvl1pPr marL="0" indent="0" algn="ctr" rtl="0">
              <a:buNone/>
              <a:defRPr sz="1200">
                <a:solidFill>
                  <a:schemeClr val="bg1"/>
                </a:solidFill>
              </a:defRPr>
            </a:lvl1pPr>
          </a:lstStyle>
          <a:p>
            <a:pPr lvl="0"/>
            <a:r>
              <a:rPr lang="en-US"/>
              <a:t> </a:t>
            </a:r>
          </a:p>
        </p:txBody>
      </p:sp>
      <p:sp>
        <p:nvSpPr>
          <p:cNvPr id="26" name="Text Placeholder 10">
            <a:extLst>
              <a:ext uri="{FF2B5EF4-FFF2-40B4-BE49-F238E27FC236}">
                <a16:creationId xmlns:a16="http://schemas.microsoft.com/office/drawing/2014/main" id="{64807AF5-1D72-316C-1AA0-1B51A0493A9C}"/>
              </a:ext>
            </a:extLst>
          </p:cNvPr>
          <p:cNvSpPr>
            <a:spLocks noGrp="1"/>
          </p:cNvSpPr>
          <p:nvPr>
            <p:ph type="body" sz="quarter" idx="28" hasCustomPrompt="1"/>
          </p:nvPr>
        </p:nvSpPr>
        <p:spPr>
          <a:xfrm>
            <a:off x="457200" y="3282255"/>
            <a:ext cx="716280" cy="716279"/>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sp>
        <p:nvSpPr>
          <p:cNvPr id="27" name="Text Placeholder 10">
            <a:extLst>
              <a:ext uri="{FF2B5EF4-FFF2-40B4-BE49-F238E27FC236}">
                <a16:creationId xmlns:a16="http://schemas.microsoft.com/office/drawing/2014/main" id="{9DEBCF67-D420-E3AD-BB90-2F682394357C}"/>
              </a:ext>
            </a:extLst>
          </p:cNvPr>
          <p:cNvSpPr>
            <a:spLocks noGrp="1"/>
          </p:cNvSpPr>
          <p:nvPr>
            <p:ph type="body" sz="quarter" idx="29" hasCustomPrompt="1"/>
          </p:nvPr>
        </p:nvSpPr>
        <p:spPr>
          <a:xfrm>
            <a:off x="6213884" y="3282255"/>
            <a:ext cx="716280" cy="716279"/>
          </a:xfrm>
          <a:prstGeom prst="ellipse">
            <a:avLst/>
          </a:prstGeom>
          <a:solidFill>
            <a:schemeClr val="accent3"/>
          </a:solidFill>
        </p:spPr>
        <p:txBody>
          <a:bodyPr lIns="72000" anchor="ctr" anchorCtr="0"/>
          <a:lstStyle>
            <a:lvl1pPr marL="0" indent="0" algn="ctr" rtl="0">
              <a:buNone/>
              <a:defRPr sz="1200">
                <a:solidFill>
                  <a:schemeClr val="bg1"/>
                </a:solidFill>
              </a:defRPr>
            </a:lvl1pPr>
          </a:lstStyle>
          <a:p>
            <a:pPr lvl="0"/>
            <a:r>
              <a:rPr lang="en-US"/>
              <a:t> </a:t>
            </a:r>
          </a:p>
        </p:txBody>
      </p:sp>
      <p:sp>
        <p:nvSpPr>
          <p:cNvPr id="28" name="Text Placeholder 10">
            <a:extLst>
              <a:ext uri="{FF2B5EF4-FFF2-40B4-BE49-F238E27FC236}">
                <a16:creationId xmlns:a16="http://schemas.microsoft.com/office/drawing/2014/main" id="{5C4BFD44-8209-5FD4-9418-44051DA24D7F}"/>
              </a:ext>
            </a:extLst>
          </p:cNvPr>
          <p:cNvSpPr>
            <a:spLocks noGrp="1"/>
          </p:cNvSpPr>
          <p:nvPr>
            <p:ph type="body" sz="quarter" idx="30" hasCustomPrompt="1"/>
          </p:nvPr>
        </p:nvSpPr>
        <p:spPr>
          <a:xfrm>
            <a:off x="457200" y="4262770"/>
            <a:ext cx="716280" cy="716279"/>
          </a:xfrm>
          <a:prstGeom prst="ellipse">
            <a:avLst/>
          </a:prstGeom>
          <a:solidFill>
            <a:schemeClr val="accent4"/>
          </a:solidFill>
        </p:spPr>
        <p:txBody>
          <a:bodyPr lIns="72000" anchor="ctr" anchorCtr="0"/>
          <a:lstStyle>
            <a:lvl1pPr marL="0" indent="0" algn="ctr" rtl="0">
              <a:buNone/>
              <a:defRPr sz="1200">
                <a:solidFill>
                  <a:schemeClr val="bg1"/>
                </a:solidFill>
              </a:defRPr>
            </a:lvl1pPr>
          </a:lstStyle>
          <a:p>
            <a:pPr lvl="0"/>
            <a:r>
              <a:rPr lang="en-US"/>
              <a:t> </a:t>
            </a:r>
          </a:p>
        </p:txBody>
      </p:sp>
      <p:sp>
        <p:nvSpPr>
          <p:cNvPr id="29" name="Text Placeholder 10">
            <a:extLst>
              <a:ext uri="{FF2B5EF4-FFF2-40B4-BE49-F238E27FC236}">
                <a16:creationId xmlns:a16="http://schemas.microsoft.com/office/drawing/2014/main" id="{C180DFD0-DAA4-34AA-C3D1-02D4B9A044AE}"/>
              </a:ext>
            </a:extLst>
          </p:cNvPr>
          <p:cNvSpPr>
            <a:spLocks noGrp="1"/>
          </p:cNvSpPr>
          <p:nvPr>
            <p:ph type="body" sz="quarter" idx="31" hasCustomPrompt="1"/>
          </p:nvPr>
        </p:nvSpPr>
        <p:spPr>
          <a:xfrm>
            <a:off x="6213884" y="4262770"/>
            <a:ext cx="716280" cy="716279"/>
          </a:xfrm>
          <a:prstGeom prst="ellipse">
            <a:avLst/>
          </a:prstGeom>
          <a:solidFill>
            <a:schemeClr val="accent4"/>
          </a:solidFill>
        </p:spPr>
        <p:txBody>
          <a:bodyPr lIns="72000" anchor="ctr" anchorCtr="0"/>
          <a:lstStyle>
            <a:lvl1pPr marL="0" indent="0" algn="ctr" rtl="0">
              <a:buNone/>
              <a:defRPr sz="1200">
                <a:solidFill>
                  <a:schemeClr val="bg1"/>
                </a:solidFill>
              </a:defRPr>
            </a:lvl1pPr>
          </a:lstStyle>
          <a:p>
            <a:pPr lvl="0"/>
            <a:r>
              <a:rPr lang="en-US"/>
              <a:t> </a:t>
            </a:r>
          </a:p>
        </p:txBody>
      </p:sp>
      <p:sp>
        <p:nvSpPr>
          <p:cNvPr id="30" name="Text Placeholder 10">
            <a:extLst>
              <a:ext uri="{FF2B5EF4-FFF2-40B4-BE49-F238E27FC236}">
                <a16:creationId xmlns:a16="http://schemas.microsoft.com/office/drawing/2014/main" id="{14B7DB8C-A095-51B4-A04A-5176DE28842A}"/>
              </a:ext>
            </a:extLst>
          </p:cNvPr>
          <p:cNvSpPr>
            <a:spLocks noGrp="1"/>
          </p:cNvSpPr>
          <p:nvPr>
            <p:ph type="body" sz="quarter" idx="32" hasCustomPrompt="1"/>
          </p:nvPr>
        </p:nvSpPr>
        <p:spPr>
          <a:xfrm>
            <a:off x="457200" y="5243285"/>
            <a:ext cx="716280" cy="716279"/>
          </a:xfrm>
          <a:prstGeom prst="ellipse">
            <a:avLst/>
          </a:prstGeom>
          <a:solidFill>
            <a:schemeClr val="accent5"/>
          </a:solidFill>
        </p:spPr>
        <p:txBody>
          <a:bodyPr lIns="72000" anchor="ctr" anchorCtr="0"/>
          <a:lstStyle>
            <a:lvl1pPr marL="0" indent="0" algn="ctr" rtl="0">
              <a:buNone/>
              <a:defRPr sz="1200">
                <a:solidFill>
                  <a:schemeClr val="bg1"/>
                </a:solidFill>
              </a:defRPr>
            </a:lvl1pPr>
          </a:lstStyle>
          <a:p>
            <a:pPr lvl="0"/>
            <a:r>
              <a:rPr lang="en-US"/>
              <a:t> </a:t>
            </a:r>
          </a:p>
        </p:txBody>
      </p:sp>
      <p:sp>
        <p:nvSpPr>
          <p:cNvPr id="31" name="Text Placeholder 10">
            <a:extLst>
              <a:ext uri="{FF2B5EF4-FFF2-40B4-BE49-F238E27FC236}">
                <a16:creationId xmlns:a16="http://schemas.microsoft.com/office/drawing/2014/main" id="{95BD690B-7E73-1119-A176-5EC4AF8F3B87}"/>
              </a:ext>
            </a:extLst>
          </p:cNvPr>
          <p:cNvSpPr>
            <a:spLocks noGrp="1"/>
          </p:cNvSpPr>
          <p:nvPr>
            <p:ph type="body" sz="quarter" idx="33" hasCustomPrompt="1"/>
          </p:nvPr>
        </p:nvSpPr>
        <p:spPr>
          <a:xfrm>
            <a:off x="6213884" y="5243285"/>
            <a:ext cx="716280" cy="716279"/>
          </a:xfrm>
          <a:prstGeom prst="ellipse">
            <a:avLst/>
          </a:prstGeom>
          <a:solidFill>
            <a:schemeClr val="accent5"/>
          </a:solidFill>
        </p:spPr>
        <p:txBody>
          <a:bodyPr lIns="72000" anchor="ctr" anchorCtr="0"/>
          <a:lstStyle>
            <a:lvl1pPr marL="0" indent="0" algn="ctr" rtl="0">
              <a:buNone/>
              <a:defRPr sz="1200">
                <a:solidFill>
                  <a:schemeClr val="bg1"/>
                </a:solidFill>
              </a:defRPr>
            </a:lvl1pPr>
          </a:lstStyle>
          <a:p>
            <a:pPr lvl="0"/>
            <a:r>
              <a:rPr lang="en-US"/>
              <a:t> </a:t>
            </a:r>
          </a:p>
        </p:txBody>
      </p:sp>
      <p:graphicFrame>
        <p:nvGraphicFramePr>
          <p:cNvPr id="42" name="Object 41" hidden="1">
            <a:extLst>
              <a:ext uri="{FF2B5EF4-FFF2-40B4-BE49-F238E27FC236}">
                <a16:creationId xmlns:a16="http://schemas.microsoft.com/office/drawing/2014/main" id="{E7373F79-D4DC-EC02-943D-BCD1B5C376C1}"/>
              </a:ext>
            </a:extLst>
          </p:cNvPr>
          <p:cNvGraphicFramePr>
            <a:graphicFrameLocks noChangeAspect="1"/>
          </p:cNvGraphicFramePr>
          <p:nvPr userDrawn="1">
            <p:custDataLst>
              <p:tags r:id="rId4"/>
            </p:custDataLst>
            <p:extLst>
              <p:ext uri="{D42A27DB-BD31-4B8C-83A1-F6EECF244321}">
                <p14:modId xmlns:p14="http://schemas.microsoft.com/office/powerpoint/2010/main" val="4267040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44" name="think-cell Slide" r:id="rId8" imgW="306" imgH="306" progId="TCLayout.ActiveDocument.1">
                  <p:embed/>
                </p:oleObj>
              </mc:Choice>
              <mc:Fallback>
                <p:oleObj name="think-cell Slide" r:id="rId8" imgW="306" imgH="306" progId="TCLayout.ActiveDocument.1">
                  <p:embed/>
                  <p:pic>
                    <p:nvPicPr>
                      <p:cNvPr id="42" name="Object 41" hidden="1">
                        <a:extLst>
                          <a:ext uri="{FF2B5EF4-FFF2-40B4-BE49-F238E27FC236}">
                            <a16:creationId xmlns:a16="http://schemas.microsoft.com/office/drawing/2014/main" id="{E7373F79-D4DC-EC02-943D-BCD1B5C376C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94000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0 text boxes_ No icons">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260ED2-2598-A39D-3DC5-BF39DD3099D0}"/>
              </a:ext>
            </a:extLst>
          </p:cNvPr>
          <p:cNvGraphicFramePr>
            <a:graphicFrameLocks noChangeAspect="1"/>
          </p:cNvGraphicFramePr>
          <p:nvPr>
            <p:custDataLst>
              <p:tags r:id="rId3"/>
            </p:custDataLst>
            <p:extLst>
              <p:ext uri="{D42A27DB-BD31-4B8C-83A1-F6EECF244321}">
                <p14:modId xmlns:p14="http://schemas.microsoft.com/office/powerpoint/2010/main" val="4147197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7"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E4260ED2-2598-A39D-3DC5-BF39DD3099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D01D14-2621-FAA2-8456-FA75D5C3EA90}"/>
              </a:ext>
            </a:extLst>
          </p:cNvPr>
          <p:cNvSpPr>
            <a:spLocks noGrp="1"/>
          </p:cNvSpPr>
          <p:nvPr>
            <p:ph type="title"/>
          </p:nvPr>
        </p:nvSpPr>
        <p:spPr>
          <a:xfrm>
            <a:off x="457199" y="358160"/>
            <a:ext cx="11277597" cy="657840"/>
          </a:xfrm>
        </p:spPr>
        <p:txBody>
          <a:bodyPr vert="horz"/>
          <a:lstStyle/>
          <a:p>
            <a:r>
              <a:rPr lang="en-US"/>
              <a:t>Click to edit Master title style</a:t>
            </a:r>
          </a:p>
        </p:txBody>
      </p:sp>
      <p:sp>
        <p:nvSpPr>
          <p:cNvPr id="4" name="Date Placeholder 3">
            <a:extLst>
              <a:ext uri="{FF2B5EF4-FFF2-40B4-BE49-F238E27FC236}">
                <a16:creationId xmlns:a16="http://schemas.microsoft.com/office/drawing/2014/main" id="{873CE827-68B3-875C-B24A-130147B0E824}"/>
              </a:ext>
            </a:extLst>
          </p:cNvPr>
          <p:cNvSpPr>
            <a:spLocks noGrp="1"/>
          </p:cNvSpPr>
          <p:nvPr>
            <p:ph type="dt" sz="half" idx="10"/>
          </p:nvPr>
        </p:nvSpPr>
        <p:spPr/>
        <p:txBody>
          <a:bodyPr/>
          <a:lstStyle/>
          <a:p>
            <a:fld id="{90DA9CD3-6E96-4AD0-A99A-A1B4B85C7A4D}" type="datetime1">
              <a:rPr lang="en-US" smtClean="0"/>
              <a:t>2/23/2023</a:t>
            </a:fld>
            <a:endParaRPr lang="en-US"/>
          </a:p>
        </p:txBody>
      </p:sp>
      <p:sp>
        <p:nvSpPr>
          <p:cNvPr id="5" name="Footer Placeholder 4">
            <a:extLst>
              <a:ext uri="{FF2B5EF4-FFF2-40B4-BE49-F238E27FC236}">
                <a16:creationId xmlns:a16="http://schemas.microsoft.com/office/drawing/2014/main" id="{856E61C8-50AD-09BE-3EB2-B0AF58921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52F7E-607F-3590-254D-0378BCD776B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7" name="Text Placeholder 5">
            <a:extLst>
              <a:ext uri="{FF2B5EF4-FFF2-40B4-BE49-F238E27FC236}">
                <a16:creationId xmlns:a16="http://schemas.microsoft.com/office/drawing/2014/main" id="{B415AA4B-FCCF-F070-AF85-5BF83DAC2A89}"/>
              </a:ext>
            </a:extLst>
          </p:cNvPr>
          <p:cNvSpPr>
            <a:spLocks noGrp="1"/>
          </p:cNvSpPr>
          <p:nvPr>
            <p:ph type="body" sz="quarter" idx="14" hasCustomPrompt="1"/>
          </p:nvPr>
        </p:nvSpPr>
        <p:spPr>
          <a:xfrm>
            <a:off x="843281"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18" name="Text Placeholder 5">
            <a:extLst>
              <a:ext uri="{FF2B5EF4-FFF2-40B4-BE49-F238E27FC236}">
                <a16:creationId xmlns:a16="http://schemas.microsoft.com/office/drawing/2014/main" id="{373554C4-32B1-B736-95BC-732B2C2FF387}"/>
              </a:ext>
            </a:extLst>
          </p:cNvPr>
          <p:cNvSpPr>
            <a:spLocks noGrp="1"/>
          </p:cNvSpPr>
          <p:nvPr>
            <p:ph type="body" sz="quarter" idx="15" hasCustomPrompt="1"/>
          </p:nvPr>
        </p:nvSpPr>
        <p:spPr>
          <a:xfrm>
            <a:off x="843280"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19" name="Text Placeholder 5">
            <a:extLst>
              <a:ext uri="{FF2B5EF4-FFF2-40B4-BE49-F238E27FC236}">
                <a16:creationId xmlns:a16="http://schemas.microsoft.com/office/drawing/2014/main" id="{BA42A1EF-90C0-20FD-69C4-47600C245BD1}"/>
              </a:ext>
            </a:extLst>
          </p:cNvPr>
          <p:cNvSpPr>
            <a:spLocks noGrp="1"/>
          </p:cNvSpPr>
          <p:nvPr>
            <p:ph type="body" sz="quarter" idx="16" hasCustomPrompt="1"/>
          </p:nvPr>
        </p:nvSpPr>
        <p:spPr>
          <a:xfrm>
            <a:off x="843280"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0" name="Text Placeholder 5">
            <a:extLst>
              <a:ext uri="{FF2B5EF4-FFF2-40B4-BE49-F238E27FC236}">
                <a16:creationId xmlns:a16="http://schemas.microsoft.com/office/drawing/2014/main" id="{F0084888-522D-294A-1165-0D22E34ADF04}"/>
              </a:ext>
            </a:extLst>
          </p:cNvPr>
          <p:cNvSpPr>
            <a:spLocks noGrp="1"/>
          </p:cNvSpPr>
          <p:nvPr>
            <p:ph type="body" sz="quarter" idx="17" hasCustomPrompt="1"/>
          </p:nvPr>
        </p:nvSpPr>
        <p:spPr>
          <a:xfrm>
            <a:off x="843280"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1" name="Text Placeholder 5">
            <a:extLst>
              <a:ext uri="{FF2B5EF4-FFF2-40B4-BE49-F238E27FC236}">
                <a16:creationId xmlns:a16="http://schemas.microsoft.com/office/drawing/2014/main" id="{A7284345-69C1-25F6-D410-9ECCED876C8F}"/>
              </a:ext>
            </a:extLst>
          </p:cNvPr>
          <p:cNvSpPr>
            <a:spLocks noGrp="1"/>
          </p:cNvSpPr>
          <p:nvPr>
            <p:ph type="body" sz="quarter" idx="18" hasCustomPrompt="1"/>
          </p:nvPr>
        </p:nvSpPr>
        <p:spPr>
          <a:xfrm>
            <a:off x="843280"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2" name="Text Placeholder 5">
            <a:extLst>
              <a:ext uri="{FF2B5EF4-FFF2-40B4-BE49-F238E27FC236}">
                <a16:creationId xmlns:a16="http://schemas.microsoft.com/office/drawing/2014/main" id="{BF1358FE-76A3-547B-7857-5D3E0F6A517E}"/>
              </a:ext>
            </a:extLst>
          </p:cNvPr>
          <p:cNvSpPr>
            <a:spLocks noGrp="1"/>
          </p:cNvSpPr>
          <p:nvPr>
            <p:ph type="body" sz="quarter" idx="19" hasCustomPrompt="1"/>
          </p:nvPr>
        </p:nvSpPr>
        <p:spPr>
          <a:xfrm>
            <a:off x="6572024" y="1216286"/>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3" name="Text Placeholder 5">
            <a:extLst>
              <a:ext uri="{FF2B5EF4-FFF2-40B4-BE49-F238E27FC236}">
                <a16:creationId xmlns:a16="http://schemas.microsoft.com/office/drawing/2014/main" id="{F3AA0471-7F21-8524-845C-15F41F7999E5}"/>
              </a:ext>
            </a:extLst>
          </p:cNvPr>
          <p:cNvSpPr>
            <a:spLocks noGrp="1"/>
          </p:cNvSpPr>
          <p:nvPr>
            <p:ph type="body" sz="quarter" idx="20" hasCustomPrompt="1"/>
          </p:nvPr>
        </p:nvSpPr>
        <p:spPr>
          <a:xfrm>
            <a:off x="6572024" y="2196800"/>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4" name="Text Placeholder 5">
            <a:extLst>
              <a:ext uri="{FF2B5EF4-FFF2-40B4-BE49-F238E27FC236}">
                <a16:creationId xmlns:a16="http://schemas.microsoft.com/office/drawing/2014/main" id="{DCDF1593-39E3-B8C6-A279-6950D3AEA76E}"/>
              </a:ext>
            </a:extLst>
          </p:cNvPr>
          <p:cNvSpPr>
            <a:spLocks noGrp="1"/>
          </p:cNvSpPr>
          <p:nvPr>
            <p:ph type="body" sz="quarter" idx="21" hasCustomPrompt="1"/>
          </p:nvPr>
        </p:nvSpPr>
        <p:spPr>
          <a:xfrm>
            <a:off x="6572024" y="3177314"/>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5" name="Text Placeholder 5">
            <a:extLst>
              <a:ext uri="{FF2B5EF4-FFF2-40B4-BE49-F238E27FC236}">
                <a16:creationId xmlns:a16="http://schemas.microsoft.com/office/drawing/2014/main" id="{F4751D6E-74EC-0859-6A70-DEFF21C32770}"/>
              </a:ext>
            </a:extLst>
          </p:cNvPr>
          <p:cNvSpPr>
            <a:spLocks noGrp="1"/>
          </p:cNvSpPr>
          <p:nvPr>
            <p:ph type="body" sz="quarter" idx="22" hasCustomPrompt="1"/>
          </p:nvPr>
        </p:nvSpPr>
        <p:spPr>
          <a:xfrm>
            <a:off x="6572024" y="4157828"/>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sp>
        <p:nvSpPr>
          <p:cNvPr id="26" name="Text Placeholder 5">
            <a:extLst>
              <a:ext uri="{FF2B5EF4-FFF2-40B4-BE49-F238E27FC236}">
                <a16:creationId xmlns:a16="http://schemas.microsoft.com/office/drawing/2014/main" id="{22E5B812-64E4-7798-C0A9-A9134281FC8E}"/>
              </a:ext>
            </a:extLst>
          </p:cNvPr>
          <p:cNvSpPr>
            <a:spLocks noGrp="1"/>
          </p:cNvSpPr>
          <p:nvPr>
            <p:ph type="body" sz="quarter" idx="23" hasCustomPrompt="1"/>
          </p:nvPr>
        </p:nvSpPr>
        <p:spPr>
          <a:xfrm>
            <a:off x="6572024" y="5138343"/>
            <a:ext cx="5162772" cy="926162"/>
          </a:xfrm>
          <a:solidFill>
            <a:schemeClr val="bg1"/>
          </a:solidFill>
          <a:effectLst>
            <a:outerShdw blurRad="127000" sx="102000" sy="102000" algn="ctr" rotWithShape="0">
              <a:prstClr val="black">
                <a:alpha val="5000"/>
              </a:prstClr>
            </a:outerShdw>
          </a:effectLst>
        </p:spPr>
        <p:txBody>
          <a:bodyPr lIns="540000" rIns="180000" anchor="ctr" anchorCtr="0"/>
          <a:lstStyle>
            <a:lvl1pPr marL="0" indent="0" rtl="0">
              <a:spcBef>
                <a:spcPts val="0"/>
              </a:spcBef>
              <a:buNone/>
              <a:defRPr sz="2200"/>
            </a:lvl1pPr>
            <a:lvl2pPr>
              <a:defRPr sz="1600"/>
            </a:lvl2pPr>
            <a:lvl3pPr>
              <a:defRPr sz="1600"/>
            </a:lvl3pPr>
            <a:lvl4pPr>
              <a:defRPr sz="1600"/>
            </a:lvl4pPr>
            <a:lvl5pPr>
              <a:defRPr sz="1600"/>
            </a:lvl5pPr>
          </a:lstStyle>
          <a:p>
            <a:pPr lvl="0"/>
            <a:r>
              <a:rPr lang="en-US"/>
              <a:t>Text here. Delete unwanted text boxes from the slide. </a:t>
            </a:r>
          </a:p>
        </p:txBody>
      </p:sp>
      <p:graphicFrame>
        <p:nvGraphicFramePr>
          <p:cNvPr id="27" name="Object 26" hidden="1">
            <a:extLst>
              <a:ext uri="{FF2B5EF4-FFF2-40B4-BE49-F238E27FC236}">
                <a16:creationId xmlns:a16="http://schemas.microsoft.com/office/drawing/2014/main" id="{7164229B-1C14-5AD2-946B-0BC5AD90C7EC}"/>
              </a:ext>
            </a:extLst>
          </p:cNvPr>
          <p:cNvGraphicFramePr>
            <a:graphicFrameLocks noChangeAspect="1"/>
          </p:cNvGraphicFramePr>
          <p:nvPr userDrawn="1">
            <p:custDataLst>
              <p:tags r:id="rId4"/>
            </p:custDataLst>
            <p:extLst>
              <p:ext uri="{D42A27DB-BD31-4B8C-83A1-F6EECF244321}">
                <p14:modId xmlns:p14="http://schemas.microsoft.com/office/powerpoint/2010/main" val="595122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8" name="think-cell Slide" r:id="rId8" imgW="306" imgH="306" progId="TCLayout.ActiveDocument.1">
                  <p:embed/>
                </p:oleObj>
              </mc:Choice>
              <mc:Fallback>
                <p:oleObj name="think-cell Slide" r:id="rId8" imgW="306" imgH="306" progId="TCLayout.ActiveDocument.1">
                  <p:embed/>
                  <p:pic>
                    <p:nvPicPr>
                      <p:cNvPr id="27" name="Object 26" hidden="1">
                        <a:extLst>
                          <a:ext uri="{FF2B5EF4-FFF2-40B4-BE49-F238E27FC236}">
                            <a16:creationId xmlns:a16="http://schemas.microsoft.com/office/drawing/2014/main" id="{7164229B-1C14-5AD2-946B-0BC5AD90C7E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14766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1D29421A-B5C0-FB96-755E-2A01620F8B17}"/>
              </a:ext>
            </a:extLst>
          </p:cNvPr>
          <p:cNvGraphicFramePr>
            <a:graphicFrameLocks noChangeAspect="1"/>
          </p:cNvGraphicFramePr>
          <p:nvPr>
            <p:custDataLst>
              <p:tags r:id="rId3"/>
            </p:custDataLst>
            <p:extLst>
              <p:ext uri="{D42A27DB-BD31-4B8C-83A1-F6EECF244321}">
                <p14:modId xmlns:p14="http://schemas.microsoft.com/office/powerpoint/2010/main" val="217001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91" name="think-cell Slide" r:id="rId6" imgW="306" imgH="306" progId="TCLayout.ActiveDocument.1">
                  <p:embed/>
                </p:oleObj>
              </mc:Choice>
              <mc:Fallback>
                <p:oleObj name="think-cell Slide" r:id="rId6" imgW="306" imgH="306" progId="TCLayout.ActiveDocument.1">
                  <p:embed/>
                  <p:pic>
                    <p:nvPicPr>
                      <p:cNvPr id="10" name="Object 9" hidden="1">
                        <a:extLst>
                          <a:ext uri="{FF2B5EF4-FFF2-40B4-BE49-F238E27FC236}">
                            <a16:creationId xmlns:a16="http://schemas.microsoft.com/office/drawing/2014/main" id="{1D29421A-B5C0-FB96-755E-2A01620F8B1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Freeform: Shape 20">
            <a:extLst>
              <a:ext uri="{FF2B5EF4-FFF2-40B4-BE49-F238E27FC236}">
                <a16:creationId xmlns:a16="http://schemas.microsoft.com/office/drawing/2014/main" id="{ED22B748-F5FB-F7EA-9FF9-6781C9DFC890}"/>
              </a:ext>
            </a:extLst>
          </p:cNvPr>
          <p:cNvSpPr/>
          <p:nvPr userDrawn="1"/>
        </p:nvSpPr>
        <p:spPr>
          <a:xfrm>
            <a:off x="5819188" y="2073359"/>
            <a:ext cx="6372814" cy="4784641"/>
          </a:xfrm>
          <a:custGeom>
            <a:avLst/>
            <a:gdLst>
              <a:gd name="connsiteX0" fmla="*/ 1578800 w 6372814"/>
              <a:gd name="connsiteY0" fmla="*/ 195 h 4784641"/>
              <a:gd name="connsiteX1" fmla="*/ 1697445 w 6372814"/>
              <a:gd name="connsiteY1" fmla="*/ 15262 h 4784641"/>
              <a:gd name="connsiteX2" fmla="*/ 6372813 w 6372814"/>
              <a:gd name="connsiteY2" fmla="*/ 1085353 h 4784641"/>
              <a:gd name="connsiteX3" fmla="*/ 6372814 w 6372814"/>
              <a:gd name="connsiteY3" fmla="*/ 4784641 h 4784641"/>
              <a:gd name="connsiteX4" fmla="*/ 0 w 6372814"/>
              <a:gd name="connsiteY4" fmla="*/ 4784641 h 4784641"/>
              <a:gd name="connsiteX5" fmla="*/ 989888 w 6372814"/>
              <a:gd name="connsiteY5" fmla="*/ 458607 h 4784641"/>
              <a:gd name="connsiteX6" fmla="*/ 1578800 w 6372814"/>
              <a:gd name="connsiteY6" fmla="*/ 195 h 478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2814" h="4784641">
                <a:moveTo>
                  <a:pt x="1578800" y="195"/>
                </a:moveTo>
                <a:cubicBezTo>
                  <a:pt x="1618041" y="1202"/>
                  <a:pt x="1657751" y="6130"/>
                  <a:pt x="1697445" y="15262"/>
                </a:cubicBezTo>
                <a:lnTo>
                  <a:pt x="6372813" y="1085353"/>
                </a:lnTo>
                <a:lnTo>
                  <a:pt x="6372814" y="4784641"/>
                </a:lnTo>
                <a:lnTo>
                  <a:pt x="0" y="4784641"/>
                </a:lnTo>
                <a:lnTo>
                  <a:pt x="989888" y="458607"/>
                </a:lnTo>
                <a:cubicBezTo>
                  <a:pt x="1052337" y="178220"/>
                  <a:pt x="1304103" y="-6854"/>
                  <a:pt x="1578800" y="195"/>
                </a:cubicBezTo>
                <a:close/>
              </a:path>
            </a:pathLst>
          </a:custGeom>
          <a:solidFill>
            <a:schemeClr val="accent2">
              <a:alpha val="20000"/>
            </a:schemeClr>
          </a:solidFill>
          <a:ln w="7871" cap="flat">
            <a:noFill/>
            <a:prstDash val="solid"/>
            <a:miter/>
          </a:ln>
        </p:spPr>
        <p:txBody>
          <a:bodyPr wrap="square" rtlCol="0" anchor="ctr">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61D30CCA-B5CE-044B-5D24-71633DEDABC0}"/>
              </a:ext>
            </a:extLst>
          </p:cNvPr>
          <p:cNvSpPr/>
          <p:nvPr/>
        </p:nvSpPr>
        <p:spPr>
          <a:xfrm>
            <a:off x="0" y="0"/>
            <a:ext cx="6691019" cy="5634744"/>
          </a:xfrm>
          <a:custGeom>
            <a:avLst/>
            <a:gdLst>
              <a:gd name="connsiteX0" fmla="*/ 14828 w 6691019"/>
              <a:gd name="connsiteY0" fmla="*/ 0 h 5634744"/>
              <a:gd name="connsiteX1" fmla="*/ 6691019 w 6691019"/>
              <a:gd name="connsiteY1" fmla="*/ 0 h 5634744"/>
              <a:gd name="connsiteX2" fmla="*/ 5506609 w 6691019"/>
              <a:gd name="connsiteY2" fmla="*/ 5176138 h 5634744"/>
              <a:gd name="connsiteX3" fmla="*/ 4917698 w 6691019"/>
              <a:gd name="connsiteY3" fmla="*/ 5634550 h 5634744"/>
              <a:gd name="connsiteX4" fmla="*/ 4799053 w 6691019"/>
              <a:gd name="connsiteY4" fmla="*/ 5619483 h 5634744"/>
              <a:gd name="connsiteX5" fmla="*/ 0 w 6691019"/>
              <a:gd name="connsiteY5" fmla="*/ 4521083 h 5634744"/>
              <a:gd name="connsiteX6" fmla="*/ 0 w 6691019"/>
              <a:gd name="connsiteY6" fmla="*/ 235655 h 5634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1019" h="5634744">
                <a:moveTo>
                  <a:pt x="14828" y="0"/>
                </a:moveTo>
                <a:lnTo>
                  <a:pt x="6691019" y="0"/>
                </a:lnTo>
                <a:lnTo>
                  <a:pt x="5506609" y="5176138"/>
                </a:lnTo>
                <a:cubicBezTo>
                  <a:pt x="5444160" y="5456525"/>
                  <a:pt x="5192394" y="5641599"/>
                  <a:pt x="4917698" y="5634550"/>
                </a:cubicBezTo>
                <a:cubicBezTo>
                  <a:pt x="4878457" y="5633543"/>
                  <a:pt x="4838746" y="5628615"/>
                  <a:pt x="4799053" y="5619483"/>
                </a:cubicBezTo>
                <a:lnTo>
                  <a:pt x="0" y="4521083"/>
                </a:lnTo>
                <a:lnTo>
                  <a:pt x="0" y="235655"/>
                </a:lnTo>
                <a:close/>
              </a:path>
            </a:pathLst>
          </a:custGeom>
          <a:solidFill>
            <a:schemeClr val="accent3">
              <a:alpha val="10000"/>
            </a:schemeClr>
          </a:solidFill>
          <a:ln w="7871" cap="flat">
            <a:noFill/>
            <a:prstDash val="solid"/>
            <a:miter/>
          </a:ln>
        </p:spPr>
        <p:txBody>
          <a:bodyPr wrap="square" rtlCol="0" anchor="ctr">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75AD817A-EF53-CAF0-A679-9C27D1483A67}"/>
              </a:ext>
            </a:extLst>
          </p:cNvPr>
          <p:cNvSpPr>
            <a:spLocks noGrp="1"/>
          </p:cNvSpPr>
          <p:nvPr>
            <p:ph type="title"/>
          </p:nvPr>
        </p:nvSpPr>
        <p:spPr>
          <a:xfrm>
            <a:off x="457199" y="358160"/>
            <a:ext cx="11277599" cy="657840"/>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AA8C35BD-188D-088B-778E-2574D7F9FD3F}"/>
              </a:ext>
            </a:extLst>
          </p:cNvPr>
          <p:cNvSpPr>
            <a:spLocks noGrp="1"/>
          </p:cNvSpPr>
          <p:nvPr>
            <p:ph sz="half" idx="1"/>
          </p:nvPr>
        </p:nvSpPr>
        <p:spPr>
          <a:xfrm>
            <a:off x="486228" y="1201774"/>
            <a:ext cx="4695750" cy="3403393"/>
          </a:xfrm>
        </p:spPr>
        <p:txBody>
          <a:bodyPr anchor="ctr"/>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44AFB8-C456-5E73-BF8E-D84F890C8D52}"/>
              </a:ext>
            </a:extLst>
          </p:cNvPr>
          <p:cNvSpPr>
            <a:spLocks noGrp="1"/>
          </p:cNvSpPr>
          <p:nvPr>
            <p:ph sz="half" idx="2"/>
          </p:nvPr>
        </p:nvSpPr>
        <p:spPr>
          <a:xfrm>
            <a:off x="7039050" y="3048000"/>
            <a:ext cx="4695750" cy="3044824"/>
          </a:xfrm>
        </p:spPr>
        <p:txBody>
          <a:bodyPr anchor="ctr"/>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E79E6D-4795-C5BB-F269-AEE60E4B494D}"/>
              </a:ext>
            </a:extLst>
          </p:cNvPr>
          <p:cNvSpPr>
            <a:spLocks noGrp="1"/>
          </p:cNvSpPr>
          <p:nvPr>
            <p:ph type="dt" sz="half" idx="10"/>
          </p:nvPr>
        </p:nvSpPr>
        <p:spPr/>
        <p:txBody>
          <a:bodyPr/>
          <a:lstStyle/>
          <a:p>
            <a:fld id="{CB13D9D0-7EFA-492E-9A3C-AED35ABF268A}" type="datetime1">
              <a:rPr lang="en-US" smtClean="0"/>
              <a:t>2/23/2023</a:t>
            </a:fld>
            <a:endParaRPr lang="en-US"/>
          </a:p>
        </p:txBody>
      </p:sp>
      <p:sp>
        <p:nvSpPr>
          <p:cNvPr id="6" name="Footer Placeholder 5">
            <a:extLst>
              <a:ext uri="{FF2B5EF4-FFF2-40B4-BE49-F238E27FC236}">
                <a16:creationId xmlns:a16="http://schemas.microsoft.com/office/drawing/2014/main" id="{A0608403-10E1-A90F-4658-C227DF4DAA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E3200-38CC-8903-8E7C-3312586FFA7E}"/>
              </a:ext>
            </a:extLst>
          </p:cNvPr>
          <p:cNvSpPr>
            <a:spLocks noGrp="1"/>
          </p:cNvSpPr>
          <p:nvPr>
            <p:ph type="sldNum" sz="quarter" idx="12"/>
          </p:nvPr>
        </p:nvSpPr>
        <p:spPr/>
        <p:txBody>
          <a:bodyPr/>
          <a:lstStyle/>
          <a:p>
            <a:fld id="{F93F11C7-B87C-4933-9AFD-08422E5A18E7}" type="slidenum">
              <a:rPr lang="en-US" smtClean="0"/>
              <a:t>‹#›</a:t>
            </a:fld>
            <a:endParaRPr lang="en-US"/>
          </a:p>
        </p:txBody>
      </p:sp>
      <p:graphicFrame>
        <p:nvGraphicFramePr>
          <p:cNvPr id="11" name="Object 10" hidden="1">
            <a:extLst>
              <a:ext uri="{FF2B5EF4-FFF2-40B4-BE49-F238E27FC236}">
                <a16:creationId xmlns:a16="http://schemas.microsoft.com/office/drawing/2014/main" id="{2FA39438-781B-0068-75B4-03C1BE4E4D4C}"/>
              </a:ext>
            </a:extLst>
          </p:cNvPr>
          <p:cNvGraphicFramePr>
            <a:graphicFrameLocks noChangeAspect="1"/>
          </p:cNvGraphicFramePr>
          <p:nvPr userDrawn="1">
            <p:custDataLst>
              <p:tags r:id="rId4"/>
            </p:custDataLst>
            <p:extLst>
              <p:ext uri="{D42A27DB-BD31-4B8C-83A1-F6EECF244321}">
                <p14:modId xmlns:p14="http://schemas.microsoft.com/office/powerpoint/2010/main" val="481711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92"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2FA39438-781B-0068-75B4-03C1BE4E4D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32268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ve Data 1">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77F24F1-1B40-B065-6422-84A363E5B440}"/>
              </a:ext>
            </a:extLst>
          </p:cNvPr>
          <p:cNvGraphicFramePr>
            <a:graphicFrameLocks noChangeAspect="1"/>
          </p:cNvGraphicFramePr>
          <p:nvPr>
            <p:custDataLst>
              <p:tags r:id="rId3"/>
            </p:custDataLst>
            <p:extLst>
              <p:ext uri="{D42A27DB-BD31-4B8C-83A1-F6EECF244321}">
                <p14:modId xmlns:p14="http://schemas.microsoft.com/office/powerpoint/2010/main" val="3188348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5" name="think-cell Slide" r:id="rId6" imgW="306" imgH="306" progId="TCLayout.ActiveDocument.1">
                  <p:embed/>
                </p:oleObj>
              </mc:Choice>
              <mc:Fallback>
                <p:oleObj name="think-cell Slide" r:id="rId6" imgW="306" imgH="306" progId="TCLayout.ActiveDocument.1">
                  <p:embed/>
                  <p:pic>
                    <p:nvPicPr>
                      <p:cNvPr id="7" name="Object 6" hidden="1">
                        <a:extLst>
                          <a:ext uri="{FF2B5EF4-FFF2-40B4-BE49-F238E27FC236}">
                            <a16:creationId xmlns:a16="http://schemas.microsoft.com/office/drawing/2014/main" id="{B77F24F1-1B40-B065-6422-84A363E5B44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F68F733-D04C-5364-CBD1-B4A476ED2FFD}"/>
              </a:ext>
            </a:extLst>
          </p:cNvPr>
          <p:cNvSpPr/>
          <p:nvPr/>
        </p:nvSpPr>
        <p:spPr>
          <a:xfrm>
            <a:off x="6942582" y="0"/>
            <a:ext cx="52494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1AE8DEAB-9847-4569-807B-2760D0062837}"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a:xfrm>
            <a:off x="457200" y="6254713"/>
            <a:ext cx="6028182" cy="490253"/>
          </a:xfrm>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8" name="Chart Placeholder 17">
            <a:extLst>
              <a:ext uri="{FF2B5EF4-FFF2-40B4-BE49-F238E27FC236}">
                <a16:creationId xmlns:a16="http://schemas.microsoft.com/office/drawing/2014/main" id="{DE459215-39D9-9D32-420F-6DCBF27B7B48}"/>
              </a:ext>
            </a:extLst>
          </p:cNvPr>
          <p:cNvSpPr>
            <a:spLocks noGrp="1"/>
          </p:cNvSpPr>
          <p:nvPr>
            <p:ph type="chart" sz="quarter" idx="17" hasCustomPrompt="1"/>
          </p:nvPr>
        </p:nvSpPr>
        <p:spPr>
          <a:xfrm>
            <a:off x="457199" y="457201"/>
            <a:ext cx="6028183" cy="5635624"/>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generated spreadsheet to change data points on the chart.</a:t>
            </a:r>
          </a:p>
        </p:txBody>
      </p:sp>
      <p:sp>
        <p:nvSpPr>
          <p:cNvPr id="17" name="Freeform: Shape 16">
            <a:extLst>
              <a:ext uri="{FF2B5EF4-FFF2-40B4-BE49-F238E27FC236}">
                <a16:creationId xmlns:a16="http://schemas.microsoft.com/office/drawing/2014/main" id="{81A840BA-AE24-6833-967B-3FCD338D8BC6}"/>
              </a:ext>
            </a:extLst>
          </p:cNvPr>
          <p:cNvSpPr/>
          <p:nvPr/>
        </p:nvSpPr>
        <p:spPr>
          <a:xfrm>
            <a:off x="7965943"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9" name="Text Placeholder 28">
            <a:extLst>
              <a:ext uri="{FF2B5EF4-FFF2-40B4-BE49-F238E27FC236}">
                <a16:creationId xmlns:a16="http://schemas.microsoft.com/office/drawing/2014/main" id="{28BD8E68-807C-5A09-5B81-8F33325DB87D}"/>
              </a:ext>
            </a:extLst>
          </p:cNvPr>
          <p:cNvSpPr>
            <a:spLocks noGrp="1"/>
          </p:cNvSpPr>
          <p:nvPr>
            <p:ph type="body" sz="quarter" idx="18"/>
          </p:nvPr>
        </p:nvSpPr>
        <p:spPr>
          <a:xfrm>
            <a:off x="7396163" y="2002515"/>
            <a:ext cx="4338637" cy="4099469"/>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12" name="Object 11" hidden="1">
            <a:extLst>
              <a:ext uri="{FF2B5EF4-FFF2-40B4-BE49-F238E27FC236}">
                <a16:creationId xmlns:a16="http://schemas.microsoft.com/office/drawing/2014/main" id="{B89886D0-FA9A-6183-78A2-3873E590169D}"/>
              </a:ext>
            </a:extLst>
          </p:cNvPr>
          <p:cNvGraphicFramePr>
            <a:graphicFrameLocks noChangeAspect="1"/>
          </p:cNvGraphicFramePr>
          <p:nvPr userDrawn="1">
            <p:custDataLst>
              <p:tags r:id="rId4"/>
            </p:custDataLst>
            <p:extLst>
              <p:ext uri="{D42A27DB-BD31-4B8C-83A1-F6EECF244321}">
                <p14:modId xmlns:p14="http://schemas.microsoft.com/office/powerpoint/2010/main" val="4291478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6"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B89886D0-FA9A-6183-78A2-3873E590169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69702F-4143-3E57-A71B-8D4AE3A14DBD}"/>
              </a:ext>
            </a:extLst>
          </p:cNvPr>
          <p:cNvSpPr>
            <a:spLocks noGrp="1"/>
          </p:cNvSpPr>
          <p:nvPr>
            <p:ph type="title"/>
          </p:nvPr>
        </p:nvSpPr>
        <p:spPr>
          <a:xfrm>
            <a:off x="7396162" y="358160"/>
            <a:ext cx="4338637" cy="1102340"/>
          </a:xfrm>
        </p:spPr>
        <p:txBody>
          <a:bodyPr/>
          <a:lstStyle/>
          <a:p>
            <a:r>
              <a:rPr lang="en-US"/>
              <a:t>Click to edit Master title style</a:t>
            </a:r>
          </a:p>
        </p:txBody>
      </p:sp>
      <p:pic>
        <p:nvPicPr>
          <p:cNvPr id="8" name="Graphic 7">
            <a:extLst>
              <a:ext uri="{FF2B5EF4-FFF2-40B4-BE49-F238E27FC236}">
                <a16:creationId xmlns:a16="http://schemas.microsoft.com/office/drawing/2014/main" id="{39EA7FE0-527E-6BCF-7529-DB1D350904C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70959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ive Data 3">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5CBB890-2B34-0EDC-86F4-4C979D60C8B4}"/>
              </a:ext>
            </a:extLst>
          </p:cNvPr>
          <p:cNvGraphicFramePr>
            <a:graphicFrameLocks noChangeAspect="1"/>
          </p:cNvGraphicFramePr>
          <p:nvPr userDrawn="1">
            <p:custDataLst>
              <p:tags r:id="rId3"/>
            </p:custDataLst>
            <p:extLst>
              <p:ext uri="{D42A27DB-BD31-4B8C-83A1-F6EECF244321}">
                <p14:modId xmlns:p14="http://schemas.microsoft.com/office/powerpoint/2010/main" val="1143126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2"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05CBB890-2B34-0EDC-86F4-4C979D60C8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F68F733-D04C-5364-CBD1-B4A476ED2FFD}"/>
              </a:ext>
            </a:extLst>
          </p:cNvPr>
          <p:cNvSpPr/>
          <p:nvPr/>
        </p:nvSpPr>
        <p:spPr>
          <a:xfrm>
            <a:off x="0" y="0"/>
            <a:ext cx="57066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lvl1pPr>
              <a:defRPr>
                <a:solidFill>
                  <a:schemeClr val="bg2"/>
                </a:solidFill>
              </a:defRPr>
            </a:lvl1pPr>
          </a:lstStyle>
          <a:p>
            <a:fld id="{072E7E85-164D-425E-84A8-872DEF8B7B74}"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18" name="Chart Placeholder 17">
            <a:extLst>
              <a:ext uri="{FF2B5EF4-FFF2-40B4-BE49-F238E27FC236}">
                <a16:creationId xmlns:a16="http://schemas.microsoft.com/office/drawing/2014/main" id="{DE459215-39D9-9D32-420F-6DCBF27B7B48}"/>
              </a:ext>
            </a:extLst>
          </p:cNvPr>
          <p:cNvSpPr>
            <a:spLocks noGrp="1"/>
          </p:cNvSpPr>
          <p:nvPr>
            <p:ph type="chart" sz="quarter" idx="17" hasCustomPrompt="1"/>
          </p:nvPr>
        </p:nvSpPr>
        <p:spPr>
          <a:xfrm>
            <a:off x="6096000" y="457201"/>
            <a:ext cx="5635182" cy="5635624"/>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a:t>
            </a:r>
            <a:br>
              <a:rPr lang="en-US"/>
            </a:br>
            <a:r>
              <a:rPr lang="en-US"/>
              <a:t>generated spreadsheet to change data points on the chart.</a:t>
            </a:r>
          </a:p>
        </p:txBody>
      </p:sp>
      <p:sp>
        <p:nvSpPr>
          <p:cNvPr id="22" name="Title 21">
            <a:extLst>
              <a:ext uri="{FF2B5EF4-FFF2-40B4-BE49-F238E27FC236}">
                <a16:creationId xmlns:a16="http://schemas.microsoft.com/office/drawing/2014/main" id="{989E78D6-865E-23E7-3982-71F77BAC7C75}"/>
              </a:ext>
            </a:extLst>
          </p:cNvPr>
          <p:cNvSpPr>
            <a:spLocks noGrp="1"/>
          </p:cNvSpPr>
          <p:nvPr>
            <p:ph type="title"/>
          </p:nvPr>
        </p:nvSpPr>
        <p:spPr>
          <a:xfrm>
            <a:off x="457200" y="457200"/>
            <a:ext cx="4823012" cy="1345028"/>
          </a:xfrm>
        </p:spPr>
        <p:txBody>
          <a:bodyPr vert="horz" lIns="0" anchor="ctr" anchorCtr="0"/>
          <a:lstStyle/>
          <a:p>
            <a:r>
              <a:rPr lang="en-US"/>
              <a:t>Click to edit Master title style</a:t>
            </a:r>
          </a:p>
        </p:txBody>
      </p:sp>
      <p:sp>
        <p:nvSpPr>
          <p:cNvPr id="29" name="Text Placeholder 28">
            <a:extLst>
              <a:ext uri="{FF2B5EF4-FFF2-40B4-BE49-F238E27FC236}">
                <a16:creationId xmlns:a16="http://schemas.microsoft.com/office/drawing/2014/main" id="{28BD8E68-807C-5A09-5B81-8F33325DB87D}"/>
              </a:ext>
            </a:extLst>
          </p:cNvPr>
          <p:cNvSpPr>
            <a:spLocks noGrp="1"/>
          </p:cNvSpPr>
          <p:nvPr>
            <p:ph type="body" sz="quarter" idx="18"/>
          </p:nvPr>
        </p:nvSpPr>
        <p:spPr>
          <a:xfrm>
            <a:off x="457773" y="2002515"/>
            <a:ext cx="4817723" cy="4090310"/>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1C95B822-3407-8CAF-5F98-FD259482E694}"/>
              </a:ext>
            </a:extLst>
          </p:cNvPr>
          <p:cNvSpPr/>
          <p:nvPr/>
        </p:nvSpPr>
        <p:spPr>
          <a:xfrm flipH="1">
            <a:off x="0"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custDataLst>
      <p:tags r:id="rId2"/>
    </p:custDataLst>
    <p:extLst>
      <p:ext uri="{BB962C8B-B14F-4D97-AF65-F5344CB8AC3E}">
        <p14:creationId xmlns:p14="http://schemas.microsoft.com/office/powerpoint/2010/main" val="65797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Live Data 4">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D0C1E9-6CD1-BEDE-A892-942E9CA1A3E0}"/>
              </a:ext>
            </a:extLst>
          </p:cNvPr>
          <p:cNvSpPr/>
          <p:nvPr/>
        </p:nvSpPr>
        <p:spPr>
          <a:xfrm>
            <a:off x="0" y="0"/>
            <a:ext cx="12192000" cy="22354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5" name="Group 34">
            <a:extLst>
              <a:ext uri="{FF2B5EF4-FFF2-40B4-BE49-F238E27FC236}">
                <a16:creationId xmlns:a16="http://schemas.microsoft.com/office/drawing/2014/main" id="{503D2574-B72E-A593-1F54-3759A9FCC98F}"/>
              </a:ext>
            </a:extLst>
          </p:cNvPr>
          <p:cNvGrpSpPr/>
          <p:nvPr/>
        </p:nvGrpSpPr>
        <p:grpSpPr>
          <a:xfrm>
            <a:off x="10356274" y="-1"/>
            <a:ext cx="1835725" cy="1584149"/>
            <a:chOff x="8901408" y="0"/>
            <a:chExt cx="3290592" cy="2839633"/>
          </a:xfrm>
          <a:solidFill>
            <a:schemeClr val="accent1">
              <a:alpha val="30000"/>
            </a:schemeClr>
          </a:solidFill>
        </p:grpSpPr>
        <p:sp>
          <p:nvSpPr>
            <p:cNvPr id="36" name="Freeform: Shape 35">
              <a:extLst>
                <a:ext uri="{FF2B5EF4-FFF2-40B4-BE49-F238E27FC236}">
                  <a16:creationId xmlns:a16="http://schemas.microsoft.com/office/drawing/2014/main" id="{97763564-8B4C-22B8-B7F5-9A76D73A7A24}"/>
                </a:ext>
              </a:extLst>
            </p:cNvPr>
            <p:cNvSpPr/>
            <p:nvPr/>
          </p:nvSpPr>
          <p:spPr>
            <a:xfrm rot="2700000" flipH="1" flipV="1">
              <a:off x="8816518" y="661068"/>
              <a:ext cx="2808655" cy="1548475"/>
            </a:xfrm>
            <a:custGeom>
              <a:avLst/>
              <a:gdLst>
                <a:gd name="connsiteX0" fmla="*/ 987509 w 1975017"/>
                <a:gd name="connsiteY0" fmla="*/ 243023 h 1088871"/>
                <a:gd name="connsiteX1" fmla="*/ 987507 w 1975017"/>
                <a:gd name="connsiteY1" fmla="*/ 243024 h 1088871"/>
                <a:gd name="connsiteX2" fmla="*/ 987509 w 1975017"/>
                <a:gd name="connsiteY2" fmla="*/ 243026 h 1088871"/>
                <a:gd name="connsiteX3" fmla="*/ 987510 w 1975017"/>
                <a:gd name="connsiteY3" fmla="*/ 243024 h 1088871"/>
                <a:gd name="connsiteX4" fmla="*/ 482513 w 1975017"/>
                <a:gd name="connsiteY4" fmla="*/ 0 h 1088871"/>
                <a:gd name="connsiteX5" fmla="*/ 551126 w 1975017"/>
                <a:gd name="connsiteY5" fmla="*/ 6576 h 1088871"/>
                <a:gd name="connsiteX6" fmla="*/ 551126 w 1975017"/>
                <a:gd name="connsiteY6" fmla="*/ 6578 h 1088871"/>
                <a:gd name="connsiteX7" fmla="*/ 556951 w 1975017"/>
                <a:gd name="connsiteY7" fmla="*/ 7137 h 1088871"/>
                <a:gd name="connsiteX8" fmla="*/ 591699 w 1975017"/>
                <a:gd name="connsiteY8" fmla="*/ 41885 h 1088871"/>
                <a:gd name="connsiteX9" fmla="*/ 868954 w 1975017"/>
                <a:gd name="connsiteY9" fmla="*/ 189393 h 1088871"/>
                <a:gd name="connsiteX10" fmla="*/ 940759 w 1975017"/>
                <a:gd name="connsiteY10" fmla="*/ 196275 h 1088871"/>
                <a:gd name="connsiteX11" fmla="*/ 985267 w 1975017"/>
                <a:gd name="connsiteY11" fmla="*/ 240784 h 1088871"/>
                <a:gd name="connsiteX12" fmla="*/ 985267 w 1975017"/>
                <a:gd name="connsiteY12" fmla="*/ 240781 h 1088871"/>
                <a:gd name="connsiteX13" fmla="*/ 940759 w 1975017"/>
                <a:gd name="connsiteY13" fmla="*/ 196273 h 1088871"/>
                <a:gd name="connsiteX14" fmla="*/ 971557 w 1975017"/>
                <a:gd name="connsiteY14" fmla="*/ 199226 h 1088871"/>
                <a:gd name="connsiteX15" fmla="*/ 985267 w 1975017"/>
                <a:gd name="connsiteY15" fmla="*/ 197912 h 1088871"/>
                <a:gd name="connsiteX16" fmla="*/ 985267 w 1975017"/>
                <a:gd name="connsiteY16" fmla="*/ 197482 h 1088871"/>
                <a:gd name="connsiteX17" fmla="*/ 987509 w 1975017"/>
                <a:gd name="connsiteY17" fmla="*/ 197697 h 1088871"/>
                <a:gd name="connsiteX18" fmla="*/ 989750 w 1975017"/>
                <a:gd name="connsiteY18" fmla="*/ 197482 h 1088871"/>
                <a:gd name="connsiteX19" fmla="*/ 989750 w 1975017"/>
                <a:gd name="connsiteY19" fmla="*/ 197912 h 1088871"/>
                <a:gd name="connsiteX20" fmla="*/ 1003460 w 1975017"/>
                <a:gd name="connsiteY20" fmla="*/ 199226 h 1088871"/>
                <a:gd name="connsiteX21" fmla="*/ 1034258 w 1975017"/>
                <a:gd name="connsiteY21" fmla="*/ 196273 h 1088871"/>
                <a:gd name="connsiteX22" fmla="*/ 989750 w 1975017"/>
                <a:gd name="connsiteY22" fmla="*/ 240781 h 1088871"/>
                <a:gd name="connsiteX23" fmla="*/ 989750 w 1975017"/>
                <a:gd name="connsiteY23" fmla="*/ 240784 h 1088871"/>
                <a:gd name="connsiteX24" fmla="*/ 1034258 w 1975017"/>
                <a:gd name="connsiteY24" fmla="*/ 196275 h 1088871"/>
                <a:gd name="connsiteX25" fmla="*/ 1106063 w 1975017"/>
                <a:gd name="connsiteY25" fmla="*/ 189393 h 1088871"/>
                <a:gd name="connsiteX26" fmla="*/ 1383318 w 1975017"/>
                <a:gd name="connsiteY26" fmla="*/ 41885 h 1088871"/>
                <a:gd name="connsiteX27" fmla="*/ 1418066 w 1975017"/>
                <a:gd name="connsiteY27" fmla="*/ 7137 h 1088871"/>
                <a:gd name="connsiteX28" fmla="*/ 1423891 w 1975017"/>
                <a:gd name="connsiteY28" fmla="*/ 6578 h 1088871"/>
                <a:gd name="connsiteX29" fmla="*/ 1423891 w 1975017"/>
                <a:gd name="connsiteY29" fmla="*/ 6576 h 1088871"/>
                <a:gd name="connsiteX30" fmla="*/ 1492504 w 1975017"/>
                <a:gd name="connsiteY30" fmla="*/ 0 h 1088871"/>
                <a:gd name="connsiteX31" fmla="*/ 1939719 w 1975017"/>
                <a:gd name="connsiteY31" fmla="*/ 185243 h 1088871"/>
                <a:gd name="connsiteX32" fmla="*/ 1975017 w 1975017"/>
                <a:gd name="connsiteY32" fmla="*/ 220541 h 1088871"/>
                <a:gd name="connsiteX33" fmla="*/ 1975017 w 1975017"/>
                <a:gd name="connsiteY33" fmla="*/ 229132 h 1088871"/>
                <a:gd name="connsiteX34" fmla="*/ 1423892 w 1975017"/>
                <a:gd name="connsiteY34" fmla="*/ 780257 h 1088871"/>
                <a:gd name="connsiteX35" fmla="*/ 1423892 w 1975017"/>
                <a:gd name="connsiteY35" fmla="*/ 780260 h 1088871"/>
                <a:gd name="connsiteX36" fmla="*/ 1194513 w 1975017"/>
                <a:gd name="connsiteY36" fmla="*/ 1009639 h 1088871"/>
                <a:gd name="connsiteX37" fmla="*/ 1003230 w 1975017"/>
                <a:gd name="connsiteY37" fmla="*/ 1088871 h 1088871"/>
                <a:gd name="connsiteX38" fmla="*/ 987509 w 1975017"/>
                <a:gd name="connsiteY38" fmla="*/ 1087364 h 1088871"/>
                <a:gd name="connsiteX39" fmla="*/ 971787 w 1975017"/>
                <a:gd name="connsiteY39" fmla="*/ 1088871 h 1088871"/>
                <a:gd name="connsiteX40" fmla="*/ 780504 w 1975017"/>
                <a:gd name="connsiteY40" fmla="*/ 1009639 h 1088871"/>
                <a:gd name="connsiteX41" fmla="*/ 551125 w 1975017"/>
                <a:gd name="connsiteY41" fmla="*/ 780260 h 1088871"/>
                <a:gd name="connsiteX42" fmla="*/ 551125 w 1975017"/>
                <a:gd name="connsiteY42" fmla="*/ 780257 h 1088871"/>
                <a:gd name="connsiteX43" fmla="*/ 0 w 1975017"/>
                <a:gd name="connsiteY43" fmla="*/ 229132 h 1088871"/>
                <a:gd name="connsiteX44" fmla="*/ 0 w 1975017"/>
                <a:gd name="connsiteY44" fmla="*/ 220541 h 1088871"/>
                <a:gd name="connsiteX45" fmla="*/ 35298 w 1975017"/>
                <a:gd name="connsiteY45" fmla="*/ 185243 h 1088871"/>
                <a:gd name="connsiteX46" fmla="*/ 482513 w 1975017"/>
                <a:gd name="connsiteY46" fmla="*/ 0 h 108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75017" h="1088871">
                  <a:moveTo>
                    <a:pt x="987509" y="243023"/>
                  </a:moveTo>
                  <a:lnTo>
                    <a:pt x="987507" y="243024"/>
                  </a:lnTo>
                  <a:lnTo>
                    <a:pt x="987509" y="243026"/>
                  </a:lnTo>
                  <a:lnTo>
                    <a:pt x="987510" y="243024"/>
                  </a:lnTo>
                  <a:close/>
                  <a:moveTo>
                    <a:pt x="482513" y="0"/>
                  </a:moveTo>
                  <a:lnTo>
                    <a:pt x="551126" y="6576"/>
                  </a:lnTo>
                  <a:lnTo>
                    <a:pt x="551126" y="6578"/>
                  </a:lnTo>
                  <a:lnTo>
                    <a:pt x="556951" y="7137"/>
                  </a:lnTo>
                  <a:lnTo>
                    <a:pt x="591699" y="41885"/>
                  </a:lnTo>
                  <a:cubicBezTo>
                    <a:pt x="670370" y="120556"/>
                    <a:pt x="767371" y="169725"/>
                    <a:pt x="868954" y="189393"/>
                  </a:cubicBezTo>
                  <a:lnTo>
                    <a:pt x="940759" y="196275"/>
                  </a:lnTo>
                  <a:lnTo>
                    <a:pt x="985267" y="240784"/>
                  </a:lnTo>
                  <a:lnTo>
                    <a:pt x="985267" y="240781"/>
                  </a:lnTo>
                  <a:lnTo>
                    <a:pt x="940759" y="196273"/>
                  </a:lnTo>
                  <a:lnTo>
                    <a:pt x="971557" y="199226"/>
                  </a:lnTo>
                  <a:lnTo>
                    <a:pt x="985267" y="197912"/>
                  </a:lnTo>
                  <a:lnTo>
                    <a:pt x="985267" y="197482"/>
                  </a:lnTo>
                  <a:lnTo>
                    <a:pt x="987509" y="197697"/>
                  </a:lnTo>
                  <a:lnTo>
                    <a:pt x="989750" y="197482"/>
                  </a:lnTo>
                  <a:lnTo>
                    <a:pt x="989750" y="197912"/>
                  </a:lnTo>
                  <a:lnTo>
                    <a:pt x="1003460" y="199226"/>
                  </a:lnTo>
                  <a:lnTo>
                    <a:pt x="1034258" y="196273"/>
                  </a:lnTo>
                  <a:lnTo>
                    <a:pt x="989750" y="240781"/>
                  </a:lnTo>
                  <a:lnTo>
                    <a:pt x="989750" y="240784"/>
                  </a:lnTo>
                  <a:lnTo>
                    <a:pt x="1034258" y="196275"/>
                  </a:lnTo>
                  <a:lnTo>
                    <a:pt x="1106063" y="189393"/>
                  </a:lnTo>
                  <a:cubicBezTo>
                    <a:pt x="1207646" y="169725"/>
                    <a:pt x="1304647" y="120556"/>
                    <a:pt x="1383318" y="41885"/>
                  </a:cubicBezTo>
                  <a:lnTo>
                    <a:pt x="1418066" y="7137"/>
                  </a:lnTo>
                  <a:lnTo>
                    <a:pt x="1423891" y="6578"/>
                  </a:lnTo>
                  <a:lnTo>
                    <a:pt x="1423891" y="6576"/>
                  </a:lnTo>
                  <a:lnTo>
                    <a:pt x="1492504" y="0"/>
                  </a:lnTo>
                  <a:cubicBezTo>
                    <a:pt x="1654364" y="0"/>
                    <a:pt x="1816224" y="61747"/>
                    <a:pt x="1939719" y="185243"/>
                  </a:cubicBezTo>
                  <a:lnTo>
                    <a:pt x="1975017" y="220541"/>
                  </a:lnTo>
                  <a:lnTo>
                    <a:pt x="1975017" y="229132"/>
                  </a:lnTo>
                  <a:lnTo>
                    <a:pt x="1423892" y="780257"/>
                  </a:lnTo>
                  <a:lnTo>
                    <a:pt x="1423892" y="780260"/>
                  </a:lnTo>
                  <a:lnTo>
                    <a:pt x="1194513" y="1009639"/>
                  </a:lnTo>
                  <a:cubicBezTo>
                    <a:pt x="1141692" y="1062461"/>
                    <a:pt x="1072461" y="1088871"/>
                    <a:pt x="1003230" y="1088871"/>
                  </a:cubicBezTo>
                  <a:lnTo>
                    <a:pt x="987509" y="1087364"/>
                  </a:lnTo>
                  <a:lnTo>
                    <a:pt x="971787" y="1088871"/>
                  </a:lnTo>
                  <a:cubicBezTo>
                    <a:pt x="902556" y="1088871"/>
                    <a:pt x="833325" y="1062461"/>
                    <a:pt x="780504" y="1009639"/>
                  </a:cubicBezTo>
                  <a:lnTo>
                    <a:pt x="551125" y="780260"/>
                  </a:lnTo>
                  <a:lnTo>
                    <a:pt x="551125" y="780257"/>
                  </a:lnTo>
                  <a:lnTo>
                    <a:pt x="0" y="229132"/>
                  </a:lnTo>
                  <a:lnTo>
                    <a:pt x="0" y="220541"/>
                  </a:lnTo>
                  <a:lnTo>
                    <a:pt x="35298" y="185243"/>
                  </a:lnTo>
                  <a:cubicBezTo>
                    <a:pt x="158793" y="61747"/>
                    <a:pt x="320653" y="0"/>
                    <a:pt x="482513" y="0"/>
                  </a:cubicBez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7" name="Freeform: Shape 36">
              <a:extLst>
                <a:ext uri="{FF2B5EF4-FFF2-40B4-BE49-F238E27FC236}">
                  <a16:creationId xmlns:a16="http://schemas.microsoft.com/office/drawing/2014/main" id="{856C2C10-C279-57CC-45E5-292F582C9CE8}"/>
                </a:ext>
              </a:extLst>
            </p:cNvPr>
            <p:cNvSpPr/>
            <p:nvPr/>
          </p:nvSpPr>
          <p:spPr>
            <a:xfrm rot="10800000">
              <a:off x="10140700" y="1213054"/>
              <a:ext cx="2051300" cy="1548474"/>
            </a:xfrm>
            <a:custGeom>
              <a:avLst/>
              <a:gdLst>
                <a:gd name="connsiteX0" fmla="*/ 646973 w 2051300"/>
                <a:gd name="connsiteY0" fmla="*/ 345605 h 1548474"/>
                <a:gd name="connsiteX1" fmla="*/ 646974 w 2051300"/>
                <a:gd name="connsiteY1" fmla="*/ 345602 h 1548474"/>
                <a:gd name="connsiteX2" fmla="*/ 646973 w 2051300"/>
                <a:gd name="connsiteY2" fmla="*/ 345601 h 1548474"/>
                <a:gd name="connsiteX3" fmla="*/ 646970 w 2051300"/>
                <a:gd name="connsiteY3" fmla="*/ 345602 h 1548474"/>
                <a:gd name="connsiteX4" fmla="*/ 669329 w 2051300"/>
                <a:gd name="connsiteY4" fmla="*/ 1548474 h 1548474"/>
                <a:gd name="connsiteX5" fmla="*/ 646973 w 2051300"/>
                <a:gd name="connsiteY5" fmla="*/ 1546331 h 1548474"/>
                <a:gd name="connsiteX6" fmla="*/ 624615 w 2051300"/>
                <a:gd name="connsiteY6" fmla="*/ 1548474 h 1548474"/>
                <a:gd name="connsiteX7" fmla="*/ 352592 w 2051300"/>
                <a:gd name="connsiteY7" fmla="*/ 1435799 h 1548474"/>
                <a:gd name="connsiteX8" fmla="*/ 26394 w 2051300"/>
                <a:gd name="connsiteY8" fmla="*/ 1109601 h 1548474"/>
                <a:gd name="connsiteX9" fmla="*/ 26394 w 2051300"/>
                <a:gd name="connsiteY9" fmla="*/ 1109597 h 1548474"/>
                <a:gd name="connsiteX10" fmla="*/ 0 w 2051300"/>
                <a:gd name="connsiteY10" fmla="*/ 1083203 h 1548474"/>
                <a:gd name="connsiteX11" fmla="*/ 0 w 2051300"/>
                <a:gd name="connsiteY11" fmla="*/ 6822 h 1548474"/>
                <a:gd name="connsiteX12" fmla="*/ 26396 w 2051300"/>
                <a:gd name="connsiteY12" fmla="*/ 9352 h 1548474"/>
                <a:gd name="connsiteX13" fmla="*/ 26396 w 2051300"/>
                <a:gd name="connsiteY13" fmla="*/ 9355 h 1548474"/>
                <a:gd name="connsiteX14" fmla="*/ 34680 w 2051300"/>
                <a:gd name="connsiteY14" fmla="*/ 10150 h 1548474"/>
                <a:gd name="connsiteX15" fmla="*/ 84094 w 2051300"/>
                <a:gd name="connsiteY15" fmla="*/ 59564 h 1548474"/>
                <a:gd name="connsiteX16" fmla="*/ 478377 w 2051300"/>
                <a:gd name="connsiteY16" fmla="*/ 269334 h 1548474"/>
                <a:gd name="connsiteX17" fmla="*/ 580490 w 2051300"/>
                <a:gd name="connsiteY17" fmla="*/ 279121 h 1548474"/>
                <a:gd name="connsiteX18" fmla="*/ 643784 w 2051300"/>
                <a:gd name="connsiteY18" fmla="*/ 342417 h 1548474"/>
                <a:gd name="connsiteX19" fmla="*/ 643784 w 2051300"/>
                <a:gd name="connsiteY19" fmla="*/ 342413 h 1548474"/>
                <a:gd name="connsiteX20" fmla="*/ 580490 w 2051300"/>
                <a:gd name="connsiteY20" fmla="*/ 279118 h 1548474"/>
                <a:gd name="connsiteX21" fmla="*/ 624288 w 2051300"/>
                <a:gd name="connsiteY21" fmla="*/ 283318 h 1548474"/>
                <a:gd name="connsiteX22" fmla="*/ 643784 w 2051300"/>
                <a:gd name="connsiteY22" fmla="*/ 281449 h 1548474"/>
                <a:gd name="connsiteX23" fmla="*/ 643784 w 2051300"/>
                <a:gd name="connsiteY23" fmla="*/ 280838 h 1548474"/>
                <a:gd name="connsiteX24" fmla="*/ 646973 w 2051300"/>
                <a:gd name="connsiteY24" fmla="*/ 281143 h 1548474"/>
                <a:gd name="connsiteX25" fmla="*/ 650160 w 2051300"/>
                <a:gd name="connsiteY25" fmla="*/ 280838 h 1548474"/>
                <a:gd name="connsiteX26" fmla="*/ 650160 w 2051300"/>
                <a:gd name="connsiteY26" fmla="*/ 281449 h 1548474"/>
                <a:gd name="connsiteX27" fmla="*/ 669656 w 2051300"/>
                <a:gd name="connsiteY27" fmla="*/ 283318 h 1548474"/>
                <a:gd name="connsiteX28" fmla="*/ 713454 w 2051300"/>
                <a:gd name="connsiteY28" fmla="*/ 279118 h 1548474"/>
                <a:gd name="connsiteX29" fmla="*/ 650160 w 2051300"/>
                <a:gd name="connsiteY29" fmla="*/ 342413 h 1548474"/>
                <a:gd name="connsiteX30" fmla="*/ 650160 w 2051300"/>
                <a:gd name="connsiteY30" fmla="*/ 342417 h 1548474"/>
                <a:gd name="connsiteX31" fmla="*/ 713454 w 2051300"/>
                <a:gd name="connsiteY31" fmla="*/ 279121 h 1548474"/>
                <a:gd name="connsiteX32" fmla="*/ 815567 w 2051300"/>
                <a:gd name="connsiteY32" fmla="*/ 269334 h 1548474"/>
                <a:gd name="connsiteX33" fmla="*/ 1209850 w 2051300"/>
                <a:gd name="connsiteY33" fmla="*/ 59564 h 1548474"/>
                <a:gd name="connsiteX34" fmla="*/ 1259264 w 2051300"/>
                <a:gd name="connsiteY34" fmla="*/ 10150 h 1548474"/>
                <a:gd name="connsiteX35" fmla="*/ 1267548 w 2051300"/>
                <a:gd name="connsiteY35" fmla="*/ 9355 h 1548474"/>
                <a:gd name="connsiteX36" fmla="*/ 1267548 w 2051300"/>
                <a:gd name="connsiteY36" fmla="*/ 9352 h 1548474"/>
                <a:gd name="connsiteX37" fmla="*/ 1365122 w 2051300"/>
                <a:gd name="connsiteY37" fmla="*/ 0 h 1548474"/>
                <a:gd name="connsiteX38" fmla="*/ 2001103 w 2051300"/>
                <a:gd name="connsiteY38" fmla="*/ 263433 h 1548474"/>
                <a:gd name="connsiteX39" fmla="*/ 2051300 w 2051300"/>
                <a:gd name="connsiteY39" fmla="*/ 313630 h 1548474"/>
                <a:gd name="connsiteX40" fmla="*/ 2051300 w 2051300"/>
                <a:gd name="connsiteY40" fmla="*/ 325847 h 1548474"/>
                <a:gd name="connsiteX41" fmla="*/ 1267550 w 2051300"/>
                <a:gd name="connsiteY41" fmla="*/ 1109597 h 1548474"/>
                <a:gd name="connsiteX42" fmla="*/ 1267550 w 2051300"/>
                <a:gd name="connsiteY42" fmla="*/ 1109601 h 1548474"/>
                <a:gd name="connsiteX43" fmla="*/ 941352 w 2051300"/>
                <a:gd name="connsiteY43" fmla="*/ 1435799 h 1548474"/>
                <a:gd name="connsiteX44" fmla="*/ 669329 w 2051300"/>
                <a:gd name="connsiteY44" fmla="*/ 1548474 h 154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51300" h="1548474">
                  <a:moveTo>
                    <a:pt x="646973" y="345605"/>
                  </a:moveTo>
                  <a:lnTo>
                    <a:pt x="646974" y="345602"/>
                  </a:lnTo>
                  <a:lnTo>
                    <a:pt x="646973" y="345601"/>
                  </a:lnTo>
                  <a:lnTo>
                    <a:pt x="646970" y="345602"/>
                  </a:lnTo>
                  <a:close/>
                  <a:moveTo>
                    <a:pt x="669329" y="1548474"/>
                  </a:moveTo>
                  <a:lnTo>
                    <a:pt x="646973" y="1546331"/>
                  </a:lnTo>
                  <a:lnTo>
                    <a:pt x="624615" y="1548474"/>
                  </a:lnTo>
                  <a:cubicBezTo>
                    <a:pt x="526162" y="1548474"/>
                    <a:pt x="427709" y="1510917"/>
                    <a:pt x="352592" y="1435799"/>
                  </a:cubicBezTo>
                  <a:lnTo>
                    <a:pt x="26394" y="1109601"/>
                  </a:lnTo>
                  <a:lnTo>
                    <a:pt x="26394" y="1109597"/>
                  </a:lnTo>
                  <a:lnTo>
                    <a:pt x="0" y="1083203"/>
                  </a:lnTo>
                  <a:lnTo>
                    <a:pt x="0" y="6822"/>
                  </a:lnTo>
                  <a:lnTo>
                    <a:pt x="26396" y="9352"/>
                  </a:lnTo>
                  <a:lnTo>
                    <a:pt x="26396" y="9355"/>
                  </a:lnTo>
                  <a:lnTo>
                    <a:pt x="34680" y="10150"/>
                  </a:lnTo>
                  <a:lnTo>
                    <a:pt x="84094" y="59564"/>
                  </a:lnTo>
                  <a:cubicBezTo>
                    <a:pt x="195972" y="171442"/>
                    <a:pt x="333916" y="241365"/>
                    <a:pt x="478377" y="269334"/>
                  </a:cubicBezTo>
                  <a:lnTo>
                    <a:pt x="580490" y="279121"/>
                  </a:lnTo>
                  <a:lnTo>
                    <a:pt x="643784" y="342417"/>
                  </a:lnTo>
                  <a:lnTo>
                    <a:pt x="643784" y="342413"/>
                  </a:lnTo>
                  <a:lnTo>
                    <a:pt x="580490" y="279118"/>
                  </a:lnTo>
                  <a:lnTo>
                    <a:pt x="624288" y="283318"/>
                  </a:lnTo>
                  <a:lnTo>
                    <a:pt x="643784" y="281449"/>
                  </a:lnTo>
                  <a:lnTo>
                    <a:pt x="643784" y="280838"/>
                  </a:lnTo>
                  <a:lnTo>
                    <a:pt x="646973" y="281143"/>
                  </a:lnTo>
                  <a:lnTo>
                    <a:pt x="650160" y="280838"/>
                  </a:lnTo>
                  <a:lnTo>
                    <a:pt x="650160" y="281449"/>
                  </a:lnTo>
                  <a:lnTo>
                    <a:pt x="669656" y="283318"/>
                  </a:lnTo>
                  <a:lnTo>
                    <a:pt x="713454" y="279118"/>
                  </a:lnTo>
                  <a:lnTo>
                    <a:pt x="650160" y="342413"/>
                  </a:lnTo>
                  <a:lnTo>
                    <a:pt x="650160" y="342417"/>
                  </a:lnTo>
                  <a:lnTo>
                    <a:pt x="713454" y="279121"/>
                  </a:lnTo>
                  <a:lnTo>
                    <a:pt x="815567" y="269334"/>
                  </a:lnTo>
                  <a:cubicBezTo>
                    <a:pt x="960028" y="241365"/>
                    <a:pt x="1097972" y="171442"/>
                    <a:pt x="1209850" y="59564"/>
                  </a:cubicBezTo>
                  <a:lnTo>
                    <a:pt x="1259264" y="10150"/>
                  </a:lnTo>
                  <a:lnTo>
                    <a:pt x="1267548" y="9355"/>
                  </a:lnTo>
                  <a:lnTo>
                    <a:pt x="1267548" y="9352"/>
                  </a:lnTo>
                  <a:lnTo>
                    <a:pt x="1365122" y="0"/>
                  </a:lnTo>
                  <a:cubicBezTo>
                    <a:pt x="1595302" y="0"/>
                    <a:pt x="1825482" y="87810"/>
                    <a:pt x="2001103" y="263433"/>
                  </a:cubicBezTo>
                  <a:lnTo>
                    <a:pt x="2051300" y="313630"/>
                  </a:lnTo>
                  <a:lnTo>
                    <a:pt x="2051300" y="325847"/>
                  </a:lnTo>
                  <a:lnTo>
                    <a:pt x="1267550" y="1109597"/>
                  </a:lnTo>
                  <a:lnTo>
                    <a:pt x="1267550" y="1109601"/>
                  </a:lnTo>
                  <a:lnTo>
                    <a:pt x="941352" y="1435799"/>
                  </a:lnTo>
                  <a:cubicBezTo>
                    <a:pt x="866235" y="1510917"/>
                    <a:pt x="767782" y="1548474"/>
                    <a:pt x="669329" y="1548474"/>
                  </a:cubicBez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sp>
          <p:nvSpPr>
            <p:cNvPr id="38" name="Freeform: Shape 37">
              <a:extLst>
                <a:ext uri="{FF2B5EF4-FFF2-40B4-BE49-F238E27FC236}">
                  <a16:creationId xmlns:a16="http://schemas.microsoft.com/office/drawing/2014/main" id="{E0541F63-12C5-BC36-D4F0-D7D5000CD6D5}"/>
                </a:ext>
              </a:extLst>
            </p:cNvPr>
            <p:cNvSpPr/>
            <p:nvPr/>
          </p:nvSpPr>
          <p:spPr>
            <a:xfrm rot="16200000" flipH="1">
              <a:off x="8917500" y="-16092"/>
              <a:ext cx="1516291" cy="1548475"/>
            </a:xfrm>
            <a:custGeom>
              <a:avLst/>
              <a:gdLst>
                <a:gd name="connsiteX0" fmla="*/ 111961 w 1516291"/>
                <a:gd name="connsiteY0" fmla="*/ 345603 h 1548475"/>
                <a:gd name="connsiteX1" fmla="*/ 111964 w 1516291"/>
                <a:gd name="connsiteY1" fmla="*/ 345601 h 1548475"/>
                <a:gd name="connsiteX2" fmla="*/ 111966 w 1516291"/>
                <a:gd name="connsiteY2" fmla="*/ 345603 h 1548475"/>
                <a:gd name="connsiteX3" fmla="*/ 111964 w 1516291"/>
                <a:gd name="connsiteY3" fmla="*/ 345605 h 1548475"/>
                <a:gd name="connsiteX4" fmla="*/ 0 w 1516291"/>
                <a:gd name="connsiteY4" fmla="*/ 274762 h 1548475"/>
                <a:gd name="connsiteX5" fmla="*/ 0 w 1516291"/>
                <a:gd name="connsiteY5" fmla="*/ 1531039 h 1548475"/>
                <a:gd name="connsiteX6" fmla="*/ 89606 w 1516291"/>
                <a:gd name="connsiteY6" fmla="*/ 1548475 h 1548475"/>
                <a:gd name="connsiteX7" fmla="*/ 111964 w 1516291"/>
                <a:gd name="connsiteY7" fmla="*/ 1546332 h 1548475"/>
                <a:gd name="connsiteX8" fmla="*/ 134321 w 1516291"/>
                <a:gd name="connsiteY8" fmla="*/ 1548475 h 1548475"/>
                <a:gd name="connsiteX9" fmla="*/ 406343 w 1516291"/>
                <a:gd name="connsiteY9" fmla="*/ 1435800 h 1548475"/>
                <a:gd name="connsiteX10" fmla="*/ 732541 w 1516291"/>
                <a:gd name="connsiteY10" fmla="*/ 1109602 h 1548475"/>
                <a:gd name="connsiteX11" fmla="*/ 732541 w 1516291"/>
                <a:gd name="connsiteY11" fmla="*/ 1109597 h 1548475"/>
                <a:gd name="connsiteX12" fmla="*/ 1516291 w 1516291"/>
                <a:gd name="connsiteY12" fmla="*/ 325847 h 1548475"/>
                <a:gd name="connsiteX13" fmla="*/ 1516291 w 1516291"/>
                <a:gd name="connsiteY13" fmla="*/ 313630 h 1548475"/>
                <a:gd name="connsiteX14" fmla="*/ 1466094 w 1516291"/>
                <a:gd name="connsiteY14" fmla="*/ 263433 h 1548475"/>
                <a:gd name="connsiteX15" fmla="*/ 830113 w 1516291"/>
                <a:gd name="connsiteY15" fmla="*/ 0 h 1548475"/>
                <a:gd name="connsiteX16" fmla="*/ 732539 w 1516291"/>
                <a:gd name="connsiteY16" fmla="*/ 9352 h 1548475"/>
                <a:gd name="connsiteX17" fmla="*/ 732539 w 1516291"/>
                <a:gd name="connsiteY17" fmla="*/ 9355 h 1548475"/>
                <a:gd name="connsiteX18" fmla="*/ 724256 w 1516291"/>
                <a:gd name="connsiteY18" fmla="*/ 10149 h 1548475"/>
                <a:gd name="connsiteX19" fmla="*/ 674841 w 1516291"/>
                <a:gd name="connsiteY19" fmla="*/ 59564 h 1548475"/>
                <a:gd name="connsiteX20" fmla="*/ 280559 w 1516291"/>
                <a:gd name="connsiteY20" fmla="*/ 269334 h 1548475"/>
                <a:gd name="connsiteX21" fmla="*/ 178446 w 1516291"/>
                <a:gd name="connsiteY21" fmla="*/ 279121 h 1548475"/>
                <a:gd name="connsiteX22" fmla="*/ 115151 w 1516291"/>
                <a:gd name="connsiteY22" fmla="*/ 342417 h 1548475"/>
                <a:gd name="connsiteX23" fmla="*/ 115151 w 1516291"/>
                <a:gd name="connsiteY23" fmla="*/ 342413 h 1548475"/>
                <a:gd name="connsiteX24" fmla="*/ 178446 w 1516291"/>
                <a:gd name="connsiteY24" fmla="*/ 279118 h 1548475"/>
                <a:gd name="connsiteX25" fmla="*/ 134648 w 1516291"/>
                <a:gd name="connsiteY25" fmla="*/ 283318 h 1548475"/>
                <a:gd name="connsiteX26" fmla="*/ 115151 w 1516291"/>
                <a:gd name="connsiteY26" fmla="*/ 281449 h 1548475"/>
                <a:gd name="connsiteX27" fmla="*/ 115151 w 1516291"/>
                <a:gd name="connsiteY27" fmla="*/ 280838 h 1548475"/>
                <a:gd name="connsiteX28" fmla="*/ 111964 w 1516291"/>
                <a:gd name="connsiteY28" fmla="*/ 281143 h 1548475"/>
                <a:gd name="connsiteX29" fmla="*/ 108776 w 1516291"/>
                <a:gd name="connsiteY29" fmla="*/ 280838 h 1548475"/>
                <a:gd name="connsiteX30" fmla="*/ 108776 w 1516291"/>
                <a:gd name="connsiteY30" fmla="*/ 281449 h 1548475"/>
                <a:gd name="connsiteX31" fmla="*/ 89279 w 1516291"/>
                <a:gd name="connsiteY31" fmla="*/ 283318 h 1548475"/>
                <a:gd name="connsiteX32" fmla="*/ 45481 w 1516291"/>
                <a:gd name="connsiteY32" fmla="*/ 279118 h 1548475"/>
                <a:gd name="connsiteX33" fmla="*/ 108776 w 1516291"/>
                <a:gd name="connsiteY33" fmla="*/ 342413 h 1548475"/>
                <a:gd name="connsiteX34" fmla="*/ 108776 w 1516291"/>
                <a:gd name="connsiteY34" fmla="*/ 342417 h 1548475"/>
                <a:gd name="connsiteX35" fmla="*/ 45481 w 1516291"/>
                <a:gd name="connsiteY35" fmla="*/ 279121 h 15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6291" h="1548475">
                  <a:moveTo>
                    <a:pt x="111961" y="345603"/>
                  </a:moveTo>
                  <a:lnTo>
                    <a:pt x="111964" y="345601"/>
                  </a:lnTo>
                  <a:lnTo>
                    <a:pt x="111966" y="345603"/>
                  </a:lnTo>
                  <a:lnTo>
                    <a:pt x="111964" y="345605"/>
                  </a:lnTo>
                  <a:close/>
                  <a:moveTo>
                    <a:pt x="0" y="274762"/>
                  </a:moveTo>
                  <a:lnTo>
                    <a:pt x="0" y="1531039"/>
                  </a:lnTo>
                  <a:lnTo>
                    <a:pt x="89606" y="1548475"/>
                  </a:lnTo>
                  <a:lnTo>
                    <a:pt x="111964" y="1546332"/>
                  </a:lnTo>
                  <a:lnTo>
                    <a:pt x="134321" y="1548475"/>
                  </a:lnTo>
                  <a:cubicBezTo>
                    <a:pt x="232774" y="1548475"/>
                    <a:pt x="331227" y="1510918"/>
                    <a:pt x="406343" y="1435800"/>
                  </a:cubicBezTo>
                  <a:lnTo>
                    <a:pt x="732541" y="1109602"/>
                  </a:lnTo>
                  <a:lnTo>
                    <a:pt x="732541" y="1109597"/>
                  </a:lnTo>
                  <a:lnTo>
                    <a:pt x="1516291" y="325847"/>
                  </a:lnTo>
                  <a:lnTo>
                    <a:pt x="1516291" y="313630"/>
                  </a:lnTo>
                  <a:lnTo>
                    <a:pt x="1466094" y="263433"/>
                  </a:lnTo>
                  <a:cubicBezTo>
                    <a:pt x="1290473" y="87810"/>
                    <a:pt x="1060293" y="0"/>
                    <a:pt x="830113" y="0"/>
                  </a:cubicBezTo>
                  <a:lnTo>
                    <a:pt x="732539" y="9352"/>
                  </a:lnTo>
                  <a:lnTo>
                    <a:pt x="732539" y="9355"/>
                  </a:lnTo>
                  <a:lnTo>
                    <a:pt x="724256" y="10149"/>
                  </a:lnTo>
                  <a:lnTo>
                    <a:pt x="674841" y="59564"/>
                  </a:lnTo>
                  <a:cubicBezTo>
                    <a:pt x="562963" y="171442"/>
                    <a:pt x="425019" y="241365"/>
                    <a:pt x="280559" y="269334"/>
                  </a:cubicBezTo>
                  <a:lnTo>
                    <a:pt x="178446" y="279121"/>
                  </a:lnTo>
                  <a:lnTo>
                    <a:pt x="115151" y="342417"/>
                  </a:lnTo>
                  <a:lnTo>
                    <a:pt x="115151" y="342413"/>
                  </a:lnTo>
                  <a:lnTo>
                    <a:pt x="178446" y="279118"/>
                  </a:lnTo>
                  <a:lnTo>
                    <a:pt x="134648" y="283318"/>
                  </a:lnTo>
                  <a:lnTo>
                    <a:pt x="115151" y="281449"/>
                  </a:lnTo>
                  <a:lnTo>
                    <a:pt x="115151" y="280838"/>
                  </a:lnTo>
                  <a:lnTo>
                    <a:pt x="111964" y="281143"/>
                  </a:lnTo>
                  <a:lnTo>
                    <a:pt x="108776" y="280838"/>
                  </a:lnTo>
                  <a:lnTo>
                    <a:pt x="108776" y="281449"/>
                  </a:lnTo>
                  <a:lnTo>
                    <a:pt x="89279" y="283318"/>
                  </a:lnTo>
                  <a:lnTo>
                    <a:pt x="45481" y="279118"/>
                  </a:lnTo>
                  <a:lnTo>
                    <a:pt x="108776" y="342413"/>
                  </a:lnTo>
                  <a:lnTo>
                    <a:pt x="108776" y="342417"/>
                  </a:lnTo>
                  <a:lnTo>
                    <a:pt x="45481" y="279121"/>
                  </a:lnTo>
                  <a:close/>
                </a:path>
              </a:pathLst>
            </a:custGeom>
            <a:grp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75B6D4"/>
                </a:solidFill>
                <a:effectLst/>
                <a:uLnTx/>
                <a:uFillTx/>
                <a:latin typeface="Arial"/>
                <a:ea typeface="+mn-ea"/>
                <a:cs typeface="+mn-cs"/>
                <a:sym typeface="Arial"/>
              </a:endParaRPr>
            </a:p>
          </p:txBody>
        </p:sp>
      </p:grpSp>
      <p:sp>
        <p:nvSpPr>
          <p:cNvPr id="2" name="Date Placeholder 1">
            <a:extLst>
              <a:ext uri="{FF2B5EF4-FFF2-40B4-BE49-F238E27FC236}">
                <a16:creationId xmlns:a16="http://schemas.microsoft.com/office/drawing/2014/main" id="{C01D7DD9-2299-BAF4-FBEE-677FE8391448}"/>
              </a:ext>
            </a:extLst>
          </p:cNvPr>
          <p:cNvSpPr>
            <a:spLocks noGrp="1"/>
          </p:cNvSpPr>
          <p:nvPr>
            <p:ph type="dt" sz="half" idx="10"/>
          </p:nvPr>
        </p:nvSpPr>
        <p:spPr/>
        <p:txBody>
          <a:bodyPr/>
          <a:lstStyle/>
          <a:p>
            <a:fld id="{B7174D3A-3DB0-482E-81E2-35B0248A0BEF}" type="datetime1">
              <a:rPr lang="en-US" smtClean="0"/>
              <a:t>2/23/2023</a:t>
            </a:fld>
            <a:endParaRPr lang="en-US"/>
          </a:p>
        </p:txBody>
      </p:sp>
      <p:sp>
        <p:nvSpPr>
          <p:cNvPr id="3" name="Footer Placeholder 2">
            <a:extLst>
              <a:ext uri="{FF2B5EF4-FFF2-40B4-BE49-F238E27FC236}">
                <a16:creationId xmlns:a16="http://schemas.microsoft.com/office/drawing/2014/main" id="{F9823BED-A1E6-47D8-8252-B96550707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50E315-86A2-DD07-4808-84CB0A23C077}"/>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9" name="Text Placeholder 8">
            <a:extLst>
              <a:ext uri="{FF2B5EF4-FFF2-40B4-BE49-F238E27FC236}">
                <a16:creationId xmlns:a16="http://schemas.microsoft.com/office/drawing/2014/main" id="{DE24471E-805E-19FA-067D-3B3C3E98F15C}"/>
              </a:ext>
            </a:extLst>
          </p:cNvPr>
          <p:cNvSpPr>
            <a:spLocks noGrp="1"/>
          </p:cNvSpPr>
          <p:nvPr>
            <p:ph type="body" sz="quarter" idx="14" hasCustomPrompt="1"/>
          </p:nvPr>
        </p:nvSpPr>
        <p:spPr>
          <a:xfrm>
            <a:off x="457200" y="1046181"/>
            <a:ext cx="9347200" cy="1087849"/>
          </a:xfrm>
        </p:spPr>
        <p:txBody>
          <a:bodyPr/>
          <a:lstStyle>
            <a:lvl1pPr marL="0" indent="0">
              <a:spcBef>
                <a:spcPts val="0"/>
              </a:spcBef>
              <a:buNone/>
              <a:defRPr sz="2400" b="0">
                <a:solidFill>
                  <a:schemeClr val="bg1"/>
                </a:solidFill>
              </a:defRPr>
            </a:lvl1pPr>
          </a:lstStyle>
          <a:p>
            <a:pPr lvl="0"/>
            <a:r>
              <a:rPr lang="en-US"/>
              <a:t>Insert text here. Increase or decrease font size if needed. Bold key information.</a:t>
            </a:r>
          </a:p>
        </p:txBody>
      </p:sp>
      <p:sp>
        <p:nvSpPr>
          <p:cNvPr id="17" name="Chart Placeholder 17">
            <a:extLst>
              <a:ext uri="{FF2B5EF4-FFF2-40B4-BE49-F238E27FC236}">
                <a16:creationId xmlns:a16="http://schemas.microsoft.com/office/drawing/2014/main" id="{3A765986-F4E8-4A4B-635F-04F7CCED8569}"/>
              </a:ext>
            </a:extLst>
          </p:cNvPr>
          <p:cNvSpPr>
            <a:spLocks noGrp="1"/>
          </p:cNvSpPr>
          <p:nvPr>
            <p:ph type="chart" sz="quarter" idx="17" hasCustomPrompt="1"/>
          </p:nvPr>
        </p:nvSpPr>
        <p:spPr>
          <a:xfrm>
            <a:off x="470718" y="2235443"/>
            <a:ext cx="7504882" cy="3867448"/>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a:t>
            </a:r>
            <a:br>
              <a:rPr lang="en-US"/>
            </a:br>
            <a:r>
              <a:rPr lang="en-US"/>
              <a:t>generated spreadsheet to change data points on the chart.</a:t>
            </a:r>
          </a:p>
        </p:txBody>
      </p:sp>
      <p:sp>
        <p:nvSpPr>
          <p:cNvPr id="11" name="Text Placeholder 10">
            <a:extLst>
              <a:ext uri="{FF2B5EF4-FFF2-40B4-BE49-F238E27FC236}">
                <a16:creationId xmlns:a16="http://schemas.microsoft.com/office/drawing/2014/main" id="{1B0C029B-4C15-8ACB-6E2D-9D2EDFA85DF1}"/>
              </a:ext>
            </a:extLst>
          </p:cNvPr>
          <p:cNvSpPr>
            <a:spLocks noGrp="1"/>
          </p:cNvSpPr>
          <p:nvPr>
            <p:ph type="body" sz="quarter" idx="18"/>
          </p:nvPr>
        </p:nvSpPr>
        <p:spPr>
          <a:xfrm>
            <a:off x="8158163" y="2554009"/>
            <a:ext cx="3562350" cy="3538816"/>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4EAA3E97-E3E2-FC73-DE33-D06DEBCB9E23}"/>
              </a:ext>
            </a:extLst>
          </p:cNvPr>
          <p:cNvSpPr>
            <a:spLocks noGrp="1"/>
          </p:cNvSpPr>
          <p:nvPr>
            <p:ph type="title"/>
          </p:nvPr>
        </p:nvSpPr>
        <p:spPr>
          <a:xfrm>
            <a:off x="457200" y="358160"/>
            <a:ext cx="9347200" cy="657840"/>
          </a:xfrm>
        </p:spPr>
        <p:txBody>
          <a:bodyPr/>
          <a:lstStyle>
            <a:lvl1pP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1778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Live Data 5">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94F16C8-7DD2-9DE5-3A88-0CA7139905C3}"/>
              </a:ext>
            </a:extLst>
          </p:cNvPr>
          <p:cNvGraphicFramePr>
            <a:graphicFrameLocks noChangeAspect="1"/>
          </p:cNvGraphicFramePr>
          <p:nvPr>
            <p:custDataLst>
              <p:tags r:id="rId3"/>
            </p:custDataLst>
            <p:extLst>
              <p:ext uri="{D42A27DB-BD31-4B8C-83A1-F6EECF244321}">
                <p14:modId xmlns:p14="http://schemas.microsoft.com/office/powerpoint/2010/main" val="1834810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63" name="think-cell Slide" r:id="rId6" imgW="306" imgH="306" progId="TCLayout.ActiveDocument.1">
                  <p:embed/>
                </p:oleObj>
              </mc:Choice>
              <mc:Fallback>
                <p:oleObj name="think-cell Slide" r:id="rId6" imgW="306" imgH="306" progId="TCLayout.ActiveDocument.1">
                  <p:embed/>
                  <p:pic>
                    <p:nvPicPr>
                      <p:cNvPr id="6" name="Object 5" hidden="1">
                        <a:extLst>
                          <a:ext uri="{FF2B5EF4-FFF2-40B4-BE49-F238E27FC236}">
                            <a16:creationId xmlns:a16="http://schemas.microsoft.com/office/drawing/2014/main" id="{994F16C8-7DD2-9DE5-3A88-0CA7139905C3}"/>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Top Corners Rounded 12">
            <a:extLst>
              <a:ext uri="{FF2B5EF4-FFF2-40B4-BE49-F238E27FC236}">
                <a16:creationId xmlns:a16="http://schemas.microsoft.com/office/drawing/2014/main" id="{8EC1BB50-B9AC-2B48-16F9-AA355255605D}"/>
              </a:ext>
            </a:extLst>
          </p:cNvPr>
          <p:cNvSpPr>
            <a:spLocks/>
          </p:cNvSpPr>
          <p:nvPr/>
        </p:nvSpPr>
        <p:spPr>
          <a:xfrm>
            <a:off x="4490720" y="1196975"/>
            <a:ext cx="7244079" cy="4895849"/>
          </a:xfrm>
          <a:prstGeom prst="round2SameRect">
            <a:avLst>
              <a:gd name="adj1" fmla="val 0"/>
              <a:gd name="adj2" fmla="val 9778"/>
            </a:avLst>
          </a:prstGeom>
          <a:solidFill>
            <a:schemeClr val="bg1"/>
          </a:solidFill>
          <a:ln>
            <a:noFill/>
          </a:ln>
          <a:effectLst>
            <a:outerShdw blurRad="127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FC73D11-3BD6-9DA9-06C8-D30427A47B64}"/>
              </a:ext>
            </a:extLst>
          </p:cNvPr>
          <p:cNvSpPr>
            <a:spLocks noGrp="1"/>
          </p:cNvSpPr>
          <p:nvPr>
            <p:ph type="dt" sz="half" idx="10"/>
          </p:nvPr>
        </p:nvSpPr>
        <p:spPr/>
        <p:txBody>
          <a:bodyPr/>
          <a:lstStyle/>
          <a:p>
            <a:fld id="{F9E0DF76-1202-4248-AA52-1A6EDB3C1D47}" type="datetime1">
              <a:rPr lang="en-US" smtClean="0"/>
              <a:t>2/23/2023</a:t>
            </a:fld>
            <a:endParaRPr lang="en-US"/>
          </a:p>
        </p:txBody>
      </p:sp>
      <p:sp>
        <p:nvSpPr>
          <p:cNvPr id="4" name="Footer Placeholder 3">
            <a:extLst>
              <a:ext uri="{FF2B5EF4-FFF2-40B4-BE49-F238E27FC236}">
                <a16:creationId xmlns:a16="http://schemas.microsoft.com/office/drawing/2014/main" id="{2A8CEA5C-A1E8-9CEE-94F0-BF4A871F1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77459C-5182-833E-A1F1-0458147AE43E}"/>
              </a:ext>
            </a:extLst>
          </p:cNvPr>
          <p:cNvSpPr>
            <a:spLocks noGrp="1"/>
          </p:cNvSpPr>
          <p:nvPr>
            <p:ph type="sldNum" sz="quarter" idx="12"/>
          </p:nvPr>
        </p:nvSpPr>
        <p:spPr/>
        <p:txBody>
          <a:bodyPr/>
          <a:lstStyle/>
          <a:p>
            <a:fld id="{F93F11C7-B87C-4933-9AFD-08422E5A18E7}" type="slidenum">
              <a:rPr lang="en-US" smtClean="0"/>
              <a:t>‹#›</a:t>
            </a:fld>
            <a:endParaRPr lang="en-US"/>
          </a:p>
        </p:txBody>
      </p:sp>
      <p:sp>
        <p:nvSpPr>
          <p:cNvPr id="7" name="Title 6">
            <a:extLst>
              <a:ext uri="{FF2B5EF4-FFF2-40B4-BE49-F238E27FC236}">
                <a16:creationId xmlns:a16="http://schemas.microsoft.com/office/drawing/2014/main" id="{7F3C8A52-6867-4192-3618-17366DB5B81A}"/>
              </a:ext>
            </a:extLst>
          </p:cNvPr>
          <p:cNvSpPr>
            <a:spLocks noGrp="1"/>
          </p:cNvSpPr>
          <p:nvPr>
            <p:ph type="title"/>
          </p:nvPr>
        </p:nvSpPr>
        <p:spPr/>
        <p:txBody>
          <a:bodyPr vert="horz"/>
          <a:lstStyle/>
          <a:p>
            <a:r>
              <a:rPr lang="en-US"/>
              <a:t>Click to edit Master title style</a:t>
            </a:r>
          </a:p>
        </p:txBody>
      </p:sp>
      <p:sp>
        <p:nvSpPr>
          <p:cNvPr id="12" name="Chart Placeholder 17">
            <a:extLst>
              <a:ext uri="{FF2B5EF4-FFF2-40B4-BE49-F238E27FC236}">
                <a16:creationId xmlns:a16="http://schemas.microsoft.com/office/drawing/2014/main" id="{C12B3CDC-586B-C46D-E41E-ECFDB30148F4}"/>
              </a:ext>
            </a:extLst>
          </p:cNvPr>
          <p:cNvSpPr>
            <a:spLocks noGrp="1"/>
          </p:cNvSpPr>
          <p:nvPr>
            <p:ph type="chart" sz="quarter" idx="17" hasCustomPrompt="1"/>
          </p:nvPr>
        </p:nvSpPr>
        <p:spPr>
          <a:xfrm>
            <a:off x="4693920" y="2267187"/>
            <a:ext cx="6815551" cy="3393837"/>
          </a:xfrm>
        </p:spPr>
        <p:txBody>
          <a:bodyPr bIns="1188000" anchor="ctr" anchorCtr="0"/>
          <a:lstStyle>
            <a:lvl1pPr marL="0" indent="0" algn="ctr">
              <a:spcBef>
                <a:spcPts val="0"/>
              </a:spcBef>
              <a:buNone/>
              <a:defRPr sz="1600">
                <a:solidFill>
                  <a:schemeClr val="tx1"/>
                </a:solidFill>
              </a:defRPr>
            </a:lvl1pPr>
          </a:lstStyle>
          <a:p>
            <a:r>
              <a:rPr lang="en-US"/>
              <a:t>Click on the icon to add live data. Edit the automatically generated spreadsheet to change data points on the chart.</a:t>
            </a:r>
          </a:p>
        </p:txBody>
      </p:sp>
      <p:sp>
        <p:nvSpPr>
          <p:cNvPr id="22" name="Text Placeholder 21">
            <a:extLst>
              <a:ext uri="{FF2B5EF4-FFF2-40B4-BE49-F238E27FC236}">
                <a16:creationId xmlns:a16="http://schemas.microsoft.com/office/drawing/2014/main" id="{83973636-DA52-D6D1-E85D-B94D3EDC2EF9}"/>
              </a:ext>
            </a:extLst>
          </p:cNvPr>
          <p:cNvSpPr>
            <a:spLocks noGrp="1"/>
          </p:cNvSpPr>
          <p:nvPr>
            <p:ph type="body" sz="quarter" idx="19"/>
          </p:nvPr>
        </p:nvSpPr>
        <p:spPr>
          <a:xfrm>
            <a:off x="457200" y="1196975"/>
            <a:ext cx="3759200" cy="4787900"/>
          </a:xfrm>
        </p:spPr>
        <p:txBody>
          <a:bodyPr anchor="t"/>
          <a:lstStyle>
            <a:lvl1pPr>
              <a:defRPr sz="24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a:extLst>
              <a:ext uri="{FF2B5EF4-FFF2-40B4-BE49-F238E27FC236}">
                <a16:creationId xmlns:a16="http://schemas.microsoft.com/office/drawing/2014/main" id="{61439504-33E7-4AF3-3625-DFCD0FB19659}"/>
              </a:ext>
            </a:extLst>
          </p:cNvPr>
          <p:cNvSpPr>
            <a:spLocks noGrp="1"/>
          </p:cNvSpPr>
          <p:nvPr>
            <p:ph type="body" sz="quarter" idx="3" hasCustomPrompt="1"/>
          </p:nvPr>
        </p:nvSpPr>
        <p:spPr>
          <a:xfrm>
            <a:off x="4490720" y="1196976"/>
            <a:ext cx="7244079" cy="823912"/>
          </a:xfrm>
          <a:solidFill>
            <a:schemeClr val="accent1"/>
          </a:solidFill>
          <a:effectLst>
            <a:outerShdw blurRad="127000" sx="102000" sy="102000" algn="ctr" rotWithShape="0">
              <a:prstClr val="black">
                <a:alpha val="10000"/>
              </a:prstClr>
            </a:outerShdw>
          </a:effectLst>
        </p:spPr>
        <p:txBody>
          <a:bodyPr lIns="180000" tIns="180000" rIns="180000" bIns="180000" anchor="ctr" anchorCtr="0"/>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subtitle text</a:t>
            </a:r>
          </a:p>
        </p:txBody>
      </p:sp>
      <p:graphicFrame>
        <p:nvGraphicFramePr>
          <p:cNvPr id="11" name="Object 10" hidden="1">
            <a:extLst>
              <a:ext uri="{FF2B5EF4-FFF2-40B4-BE49-F238E27FC236}">
                <a16:creationId xmlns:a16="http://schemas.microsoft.com/office/drawing/2014/main" id="{62866F72-FCA1-BC72-7FB4-112C0E16572B}"/>
              </a:ext>
            </a:extLst>
          </p:cNvPr>
          <p:cNvGraphicFramePr>
            <a:graphicFrameLocks noChangeAspect="1"/>
          </p:cNvGraphicFramePr>
          <p:nvPr userDrawn="1">
            <p:custDataLst>
              <p:tags r:id="rId4"/>
            </p:custDataLst>
            <p:extLst>
              <p:ext uri="{D42A27DB-BD31-4B8C-83A1-F6EECF244321}">
                <p14:modId xmlns:p14="http://schemas.microsoft.com/office/powerpoint/2010/main" val="179818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64" name="think-cell Slide" r:id="rId8" imgW="306" imgH="306" progId="TCLayout.ActiveDocument.1">
                  <p:embed/>
                </p:oleObj>
              </mc:Choice>
              <mc:Fallback>
                <p:oleObj name="think-cell Slide" r:id="rId8" imgW="306" imgH="306" progId="TCLayout.ActiveDocument.1">
                  <p:embed/>
                  <p:pic>
                    <p:nvPicPr>
                      <p:cNvPr id="11" name="Object 10" hidden="1">
                        <a:extLst>
                          <a:ext uri="{FF2B5EF4-FFF2-40B4-BE49-F238E27FC236}">
                            <a16:creationId xmlns:a16="http://schemas.microsoft.com/office/drawing/2014/main" id="{62866F72-FCA1-BC72-7FB4-112C0E16572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11056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Image &amp; Text 1">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65BC52-DE95-E90C-5967-C3152DD8B513}"/>
              </a:ext>
            </a:extLst>
          </p:cNvPr>
          <p:cNvGraphicFramePr>
            <a:graphicFrameLocks noChangeAspect="1"/>
          </p:cNvGraphicFramePr>
          <p:nvPr userDrawn="1">
            <p:custDataLst>
              <p:tags r:id="rId3"/>
            </p:custDataLst>
            <p:extLst>
              <p:ext uri="{D42A27DB-BD31-4B8C-83A1-F6EECF244321}">
                <p14:modId xmlns:p14="http://schemas.microsoft.com/office/powerpoint/2010/main" val="2327176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0" name="think-cell Slide" r:id="rId5" imgW="306" imgH="306" progId="TCLayout.ActiveDocument.1">
                  <p:embed/>
                </p:oleObj>
              </mc:Choice>
              <mc:Fallback>
                <p:oleObj name="think-cell Slide" r:id="rId5" imgW="306" imgH="306" progId="TCLayout.ActiveDocument.1">
                  <p:embed/>
                  <p:pic>
                    <p:nvPicPr>
                      <p:cNvPr id="2" name="Object 1" hidden="1">
                        <a:extLst>
                          <a:ext uri="{FF2B5EF4-FFF2-40B4-BE49-F238E27FC236}">
                            <a16:creationId xmlns:a16="http://schemas.microsoft.com/office/drawing/2014/main" id="{7665BC52-DE95-E90C-5967-C3152DD8B51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Picture Placeholder 16">
            <a:extLst>
              <a:ext uri="{FF2B5EF4-FFF2-40B4-BE49-F238E27FC236}">
                <a16:creationId xmlns:a16="http://schemas.microsoft.com/office/drawing/2014/main" id="{802CF4CB-670C-72C3-CAEB-B093F04C9F68}"/>
              </a:ext>
            </a:extLst>
          </p:cNvPr>
          <p:cNvSpPr>
            <a:spLocks noGrp="1"/>
          </p:cNvSpPr>
          <p:nvPr>
            <p:ph type="pic" sz="quarter" idx="16" hasCustomPrompt="1"/>
          </p:nvPr>
        </p:nvSpPr>
        <p:spPr>
          <a:xfrm>
            <a:off x="0" y="0"/>
            <a:ext cx="12192000" cy="6858000"/>
          </a:xfrm>
          <a:custGeom>
            <a:avLst/>
            <a:gdLst>
              <a:gd name="connsiteX0" fmla="*/ 0 w 12192000"/>
              <a:gd name="connsiteY0" fmla="*/ 0 h 6858000"/>
              <a:gd name="connsiteX1" fmla="*/ 5651638 w 12192000"/>
              <a:gd name="connsiteY1" fmla="*/ 0 h 6858000"/>
              <a:gd name="connsiteX2" fmla="*/ 6314542 w 12192000"/>
              <a:gd name="connsiteY2" fmla="*/ 4053363 h 6858000"/>
              <a:gd name="connsiteX3" fmla="*/ 7077258 w 12192000"/>
              <a:gd name="connsiteY3" fmla="*/ 4600845 h 6858000"/>
              <a:gd name="connsiteX4" fmla="*/ 12192000 w 12192000"/>
              <a:gd name="connsiteY4" fmla="*/ 376407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5651638" y="0"/>
                </a:lnTo>
                <a:lnTo>
                  <a:pt x="6314542" y="4053363"/>
                </a:lnTo>
                <a:cubicBezTo>
                  <a:pt x="6372007" y="4418004"/>
                  <a:pt x="6715749" y="4660401"/>
                  <a:pt x="7077258" y="4600845"/>
                </a:cubicBezTo>
                <a:lnTo>
                  <a:pt x="12192000" y="3764070"/>
                </a:lnTo>
                <a:lnTo>
                  <a:pt x="12192000" y="6858000"/>
                </a:lnTo>
                <a:lnTo>
                  <a:pt x="0" y="6858000"/>
                </a:lnTo>
                <a:close/>
              </a:path>
            </a:pathLst>
          </a:custGeom>
          <a:solidFill>
            <a:schemeClr val="accent2"/>
          </a:solidFill>
        </p:spPr>
        <p:txBody>
          <a:bodyPr wrap="square" lIns="1440000" tIns="1332000" rIns="7200000" anchor="ctr" anchorCtr="0">
            <a:noAutofit/>
          </a:bodyPr>
          <a:lstStyle>
            <a:lvl1pPr marL="0" indent="0" algn="ctr">
              <a:buNone/>
              <a:defRPr sz="1800">
                <a:solidFill>
                  <a:schemeClr val="tx2"/>
                </a:solidFill>
              </a:defRPr>
            </a:lvl1pPr>
          </a:lstStyle>
          <a:p>
            <a:r>
              <a:rPr lang="en-GB"/>
              <a:t>Click on the icon to add an image in the background placeholder</a:t>
            </a:r>
            <a:endParaRPr lang="en-US"/>
          </a:p>
        </p:txBody>
      </p:sp>
      <p:sp>
        <p:nvSpPr>
          <p:cNvPr id="3" name="Date Placeholder 2">
            <a:extLst>
              <a:ext uri="{FF2B5EF4-FFF2-40B4-BE49-F238E27FC236}">
                <a16:creationId xmlns:a16="http://schemas.microsoft.com/office/drawing/2014/main" id="{759080EF-4B52-C15A-088B-3C0819D6BC7E}"/>
              </a:ext>
            </a:extLst>
          </p:cNvPr>
          <p:cNvSpPr>
            <a:spLocks noGrp="1"/>
          </p:cNvSpPr>
          <p:nvPr>
            <p:ph type="dt" sz="half" idx="10"/>
          </p:nvPr>
        </p:nvSpPr>
        <p:spPr/>
        <p:txBody>
          <a:bodyPr/>
          <a:lstStyle>
            <a:lvl1pPr>
              <a:defRPr>
                <a:solidFill>
                  <a:schemeClr val="bg1"/>
                </a:solidFill>
              </a:defRPr>
            </a:lvl1pPr>
          </a:lstStyle>
          <a:p>
            <a:fld id="{84A3F7DB-DF03-4681-AF6C-184A87C6F3CD}" type="datetime1">
              <a:rPr lang="en-US" smtClean="0"/>
              <a:pPr/>
              <a:t>2/23/2023</a:t>
            </a:fld>
            <a:endParaRPr lang="en-US"/>
          </a:p>
        </p:txBody>
      </p:sp>
      <p:sp>
        <p:nvSpPr>
          <p:cNvPr id="4" name="Footer Placeholder 3">
            <a:extLst>
              <a:ext uri="{FF2B5EF4-FFF2-40B4-BE49-F238E27FC236}">
                <a16:creationId xmlns:a16="http://schemas.microsoft.com/office/drawing/2014/main" id="{E9D7ACAD-2B59-ADA0-5CD1-80056C11EBE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4" name="Text Placeholder 23">
            <a:extLst>
              <a:ext uri="{FF2B5EF4-FFF2-40B4-BE49-F238E27FC236}">
                <a16:creationId xmlns:a16="http://schemas.microsoft.com/office/drawing/2014/main" id="{4E732E4F-ABEB-7E8A-CF3A-F11A54F4E37C}"/>
              </a:ext>
            </a:extLst>
          </p:cNvPr>
          <p:cNvSpPr>
            <a:spLocks noGrp="1"/>
          </p:cNvSpPr>
          <p:nvPr>
            <p:ph type="body" sz="quarter" idx="14" hasCustomPrompt="1"/>
          </p:nvPr>
        </p:nvSpPr>
        <p:spPr>
          <a:xfrm>
            <a:off x="6724649" y="800100"/>
            <a:ext cx="5010151" cy="1810097"/>
          </a:xfrm>
        </p:spPr>
        <p:txBody>
          <a:bodyPr anchor="ctr"/>
          <a:lstStyle>
            <a:lvl1pPr marL="0" indent="0">
              <a:spcBef>
                <a:spcPts val="0"/>
              </a:spcBef>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Place paragraph text here. Increase or decrease font size as needed. Use bolded text and color to highlight key information. </a:t>
            </a:r>
          </a:p>
        </p:txBody>
      </p:sp>
      <p:sp>
        <p:nvSpPr>
          <p:cNvPr id="10" name="Text Placeholder 23">
            <a:extLst>
              <a:ext uri="{FF2B5EF4-FFF2-40B4-BE49-F238E27FC236}">
                <a16:creationId xmlns:a16="http://schemas.microsoft.com/office/drawing/2014/main" id="{A9C4BF7A-2213-C9C2-F5FA-2D5E64B974CE}"/>
              </a:ext>
            </a:extLst>
          </p:cNvPr>
          <p:cNvSpPr>
            <a:spLocks noGrp="1"/>
          </p:cNvSpPr>
          <p:nvPr>
            <p:ph type="body" sz="quarter" idx="15" hasCustomPrompt="1"/>
          </p:nvPr>
        </p:nvSpPr>
        <p:spPr>
          <a:xfrm>
            <a:off x="6724649" y="2610197"/>
            <a:ext cx="5010151" cy="617786"/>
          </a:xfrm>
        </p:spPr>
        <p:txBody>
          <a:bodyPr/>
          <a:lstStyle>
            <a:lvl1pPr marL="0" indent="0" rtl="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speaker’s name, job title &amp; organization</a:t>
            </a:r>
          </a:p>
        </p:txBody>
      </p:sp>
      <p:sp>
        <p:nvSpPr>
          <p:cNvPr id="5" name="Slide Number Placeholder 4">
            <a:extLst>
              <a:ext uri="{FF2B5EF4-FFF2-40B4-BE49-F238E27FC236}">
                <a16:creationId xmlns:a16="http://schemas.microsoft.com/office/drawing/2014/main" id="{2BB1BF76-4071-9A90-E503-DEF1530088BB}"/>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9" name="Graphic 8">
            <a:extLst>
              <a:ext uri="{FF2B5EF4-FFF2-40B4-BE49-F238E27FC236}">
                <a16:creationId xmlns:a16="http://schemas.microsoft.com/office/drawing/2014/main" id="{5A92104E-AF1B-44FD-0122-C27B0FC984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7031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rge Image &amp; Text 2">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4274A48-82F7-3046-88BE-69C4B5A2EE34}"/>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828115 h 6858000"/>
              <a:gd name="connsiteX3" fmla="*/ 4484160 w 12192000"/>
              <a:gd name="connsiteY3" fmla="*/ 2974987 h 6858000"/>
              <a:gd name="connsiteX4" fmla="*/ 4045321 w 12192000"/>
              <a:gd name="connsiteY4" fmla="*/ 3752664 h 6858000"/>
              <a:gd name="connsiteX5" fmla="*/ 491025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828115"/>
                </a:lnTo>
                <a:lnTo>
                  <a:pt x="4484160" y="2974987"/>
                </a:lnTo>
                <a:cubicBezTo>
                  <a:pt x="4148228" y="3068556"/>
                  <a:pt x="3951753" y="3416733"/>
                  <a:pt x="4045321" y="3752664"/>
                </a:cubicBezTo>
                <a:lnTo>
                  <a:pt x="4910253" y="6858000"/>
                </a:lnTo>
                <a:lnTo>
                  <a:pt x="0" y="6858000"/>
                </a:lnTo>
                <a:close/>
              </a:path>
            </a:pathLst>
          </a:custGeom>
          <a:solidFill>
            <a:schemeClr val="tx2"/>
          </a:solidFill>
        </p:spPr>
        <p:txBody>
          <a:bodyPr wrap="square" lIns="720000" bIns="4644000" anchor="ctr" anchorCtr="0">
            <a:noAutofit/>
          </a:bodyPr>
          <a:lstStyle>
            <a:lvl1pPr marL="0" indent="0" algn="l">
              <a:buNone/>
              <a:defRPr>
                <a:solidFill>
                  <a:schemeClr val="bg1"/>
                </a:solidFill>
              </a:defRPr>
            </a:lvl1pPr>
          </a:lstStyle>
          <a:p>
            <a:r>
              <a:rPr lang="en-US"/>
              <a:t>Click on the icon to add a background image into the placeholder.</a:t>
            </a:r>
          </a:p>
        </p:txBody>
      </p:sp>
      <p:sp>
        <p:nvSpPr>
          <p:cNvPr id="25" name="Text Placeholder 34">
            <a:extLst>
              <a:ext uri="{FF2B5EF4-FFF2-40B4-BE49-F238E27FC236}">
                <a16:creationId xmlns:a16="http://schemas.microsoft.com/office/drawing/2014/main" id="{BAFCB53A-47A1-AE5F-92FA-8FE1A72B28F6}"/>
              </a:ext>
            </a:extLst>
          </p:cNvPr>
          <p:cNvSpPr>
            <a:spLocks noGrp="1"/>
          </p:cNvSpPr>
          <p:nvPr>
            <p:ph type="body" sz="quarter" idx="14" hasCustomPrompt="1"/>
          </p:nvPr>
        </p:nvSpPr>
        <p:spPr>
          <a:xfrm>
            <a:off x="4978400" y="4077090"/>
            <a:ext cx="6756399" cy="2015735"/>
          </a:xfrm>
        </p:spPr>
        <p:txBody>
          <a:bodyPr lIns="72000" rIns="0"/>
          <a:lstStyle>
            <a:lvl1pPr marL="0" indent="0" algn="r">
              <a:spcBef>
                <a:spcPts val="0"/>
              </a:spcBef>
              <a:buNone/>
              <a:defRPr sz="2200">
                <a:solidFill>
                  <a:schemeClr val="tx1"/>
                </a:solidFill>
              </a:defRPr>
            </a:lvl1pPr>
          </a:lstStyle>
          <a:p>
            <a:pPr lvl="0"/>
            <a:r>
              <a:rPr lang="en-US"/>
              <a:t>Add paragraph text here. Increase or decrease font size as needed. Use bolded text and color to highlight key information. </a:t>
            </a:r>
          </a:p>
        </p:txBody>
      </p:sp>
      <p:sp>
        <p:nvSpPr>
          <p:cNvPr id="26" name="Text Placeholder 40">
            <a:extLst>
              <a:ext uri="{FF2B5EF4-FFF2-40B4-BE49-F238E27FC236}">
                <a16:creationId xmlns:a16="http://schemas.microsoft.com/office/drawing/2014/main" id="{8F71D575-78C9-53F6-473F-A3D9DAC53496}"/>
              </a:ext>
            </a:extLst>
          </p:cNvPr>
          <p:cNvSpPr>
            <a:spLocks noGrp="1"/>
          </p:cNvSpPr>
          <p:nvPr>
            <p:ph type="body" sz="quarter" idx="15" hasCustomPrompt="1"/>
          </p:nvPr>
        </p:nvSpPr>
        <p:spPr>
          <a:xfrm>
            <a:off x="6324600" y="3046576"/>
            <a:ext cx="5410199" cy="1030513"/>
          </a:xfrm>
        </p:spPr>
        <p:txBody>
          <a:bodyPr lIns="72000" rIns="0" bIns="144000" anchor="b" anchorCtr="0"/>
          <a:lstStyle>
            <a:lvl1pPr marL="0" indent="0" algn="r">
              <a:spcBef>
                <a:spcPts val="0"/>
              </a:spcBef>
              <a:buNone/>
              <a:defRPr sz="2400" b="1">
                <a:solidFill>
                  <a:schemeClr val="accent1"/>
                </a:solidFill>
              </a:defRPr>
            </a:lvl1pPr>
          </a:lstStyle>
          <a:p>
            <a:pPr lvl="0"/>
            <a:r>
              <a:rPr lang="en-US"/>
              <a:t>Add a key highlight here. </a:t>
            </a:r>
            <a:br>
              <a:rPr lang="en-US"/>
            </a:br>
            <a:r>
              <a:rPr lang="en-US"/>
              <a:t>Keep the text short. </a:t>
            </a:r>
          </a:p>
        </p:txBody>
      </p:sp>
      <p:sp>
        <p:nvSpPr>
          <p:cNvPr id="8" name="Date Placeholder 7">
            <a:extLst>
              <a:ext uri="{FF2B5EF4-FFF2-40B4-BE49-F238E27FC236}">
                <a16:creationId xmlns:a16="http://schemas.microsoft.com/office/drawing/2014/main" id="{F15CADCC-E6C6-320E-C35F-689078EC7580}"/>
              </a:ext>
            </a:extLst>
          </p:cNvPr>
          <p:cNvSpPr>
            <a:spLocks noGrp="1"/>
          </p:cNvSpPr>
          <p:nvPr>
            <p:ph type="dt" sz="half" idx="16"/>
          </p:nvPr>
        </p:nvSpPr>
        <p:spPr/>
        <p:txBody>
          <a:bodyPr/>
          <a:lstStyle/>
          <a:p>
            <a:fld id="{BABFE860-21FD-4DA0-9E9A-92548ED661C3}" type="datetime1">
              <a:rPr lang="en-US" smtClean="0"/>
              <a:t>2/23/2023</a:t>
            </a:fld>
            <a:endParaRPr lang="en-US"/>
          </a:p>
        </p:txBody>
      </p:sp>
      <p:sp>
        <p:nvSpPr>
          <p:cNvPr id="9" name="Footer Placeholder 8">
            <a:extLst>
              <a:ext uri="{FF2B5EF4-FFF2-40B4-BE49-F238E27FC236}">
                <a16:creationId xmlns:a16="http://schemas.microsoft.com/office/drawing/2014/main" id="{0E9526DA-EAA0-CEC5-1295-29B2279A4C22}"/>
              </a:ext>
            </a:extLst>
          </p:cNvPr>
          <p:cNvSpPr>
            <a:spLocks noGrp="1"/>
          </p:cNvSpPr>
          <p:nvPr>
            <p:ph type="ftr" sz="quarter" idx="17"/>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4C174345-0D53-3EB4-FAC4-9143C33935FC}"/>
              </a:ext>
            </a:extLst>
          </p:cNvPr>
          <p:cNvSpPr>
            <a:spLocks noGrp="1"/>
          </p:cNvSpPr>
          <p:nvPr>
            <p:ph type="sldNum" sz="quarter" idx="18"/>
          </p:nvPr>
        </p:nvSpPr>
        <p:spPr/>
        <p:txBody>
          <a:bodyPr/>
          <a:lstStyle/>
          <a:p>
            <a:fld id="{F93F11C7-B87C-4933-9AFD-08422E5A18E7}" type="slidenum">
              <a:rPr lang="en-US" smtClean="0"/>
              <a:pPr/>
              <a:t>‹#›</a:t>
            </a:fld>
            <a:endParaRPr lang="en-US"/>
          </a:p>
        </p:txBody>
      </p:sp>
    </p:spTree>
    <p:custDataLst>
      <p:tags r:id="rId1"/>
    </p:custDataLst>
    <p:extLst>
      <p:ext uri="{BB962C8B-B14F-4D97-AF65-F5344CB8AC3E}">
        <p14:creationId xmlns:p14="http://schemas.microsoft.com/office/powerpoint/2010/main" val="2669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Image 1A" preserve="1">
  <p:cSld name="Text/Image 1A">
    <p:spTree>
      <p:nvGrpSpPr>
        <p:cNvPr id="1" name="Shape 24"/>
        <p:cNvGrpSpPr/>
        <p:nvPr/>
      </p:nvGrpSpPr>
      <p:grpSpPr>
        <a:xfrm>
          <a:off x="0" y="0"/>
          <a:ext cx="0" cy="0"/>
          <a:chOff x="0" y="0"/>
          <a:chExt cx="0" cy="0"/>
        </a:xfrm>
      </p:grpSpPr>
      <p:sp>
        <p:nvSpPr>
          <p:cNvPr id="25" name="Google Shape;25;p6"/>
          <p:cNvSpPr txBox="1">
            <a:spLocks noGrp="1"/>
          </p:cNvSpPr>
          <p:nvPr>
            <p:ph type="title" hasCustomPrompt="1"/>
          </p:nvPr>
        </p:nvSpPr>
        <p:spPr>
          <a:xfrm>
            <a:off x="7741697" y="349567"/>
            <a:ext cx="3958000" cy="488000"/>
          </a:xfrm>
          <a:prstGeom prst="rect">
            <a:avLst/>
          </a:prstGeom>
        </p:spPr>
        <p:txBody>
          <a:bodyPr spcFirstLastPara="1" wrap="square" lIns="0" tIns="0" rIns="0" bIns="0" anchor="t" anchorCtr="0">
            <a:noAutofit/>
          </a:bodyPr>
          <a:lstStyle>
            <a:lvl1pPr lvl="0">
              <a:spcBef>
                <a:spcPts val="0"/>
              </a:spcBef>
              <a:spcAft>
                <a:spcPts val="0"/>
              </a:spcAft>
              <a:buSzPts val="2100"/>
              <a:buFont typeface="Roboto Black"/>
              <a:buNone/>
              <a:defRPr sz="2667" b="0">
                <a:latin typeface="Roboto Black"/>
                <a:ea typeface="Roboto Black"/>
                <a:cs typeface="Roboto Black"/>
                <a:sym typeface="Roboto Black"/>
              </a:defRPr>
            </a:lvl1pPr>
            <a:lvl2pPr lvl="1">
              <a:spcBef>
                <a:spcPts val="0"/>
              </a:spcBef>
              <a:spcAft>
                <a:spcPts val="0"/>
              </a:spcAft>
              <a:buSzPts val="2800"/>
              <a:buFont typeface="Roboto Black"/>
              <a:buNone/>
              <a:defRPr>
                <a:latin typeface="Roboto Black"/>
                <a:ea typeface="Roboto Black"/>
                <a:cs typeface="Roboto Black"/>
                <a:sym typeface="Roboto Black"/>
              </a:defRPr>
            </a:lvl2pPr>
            <a:lvl3pPr lvl="2">
              <a:spcBef>
                <a:spcPts val="0"/>
              </a:spcBef>
              <a:spcAft>
                <a:spcPts val="0"/>
              </a:spcAft>
              <a:buSzPts val="2800"/>
              <a:buFont typeface="Roboto Black"/>
              <a:buNone/>
              <a:defRPr>
                <a:latin typeface="Roboto Black"/>
                <a:ea typeface="Roboto Black"/>
                <a:cs typeface="Roboto Black"/>
                <a:sym typeface="Roboto Black"/>
              </a:defRPr>
            </a:lvl3pPr>
            <a:lvl4pPr lvl="3">
              <a:spcBef>
                <a:spcPts val="0"/>
              </a:spcBef>
              <a:spcAft>
                <a:spcPts val="0"/>
              </a:spcAft>
              <a:buSzPts val="2800"/>
              <a:buFont typeface="Roboto Black"/>
              <a:buNone/>
              <a:defRPr>
                <a:latin typeface="Roboto Black"/>
                <a:ea typeface="Roboto Black"/>
                <a:cs typeface="Roboto Black"/>
                <a:sym typeface="Roboto Black"/>
              </a:defRPr>
            </a:lvl4pPr>
            <a:lvl5pPr lvl="4">
              <a:spcBef>
                <a:spcPts val="0"/>
              </a:spcBef>
              <a:spcAft>
                <a:spcPts val="0"/>
              </a:spcAft>
              <a:buSzPts val="2800"/>
              <a:buFont typeface="Roboto Black"/>
              <a:buNone/>
              <a:defRPr>
                <a:latin typeface="Roboto Black"/>
                <a:ea typeface="Roboto Black"/>
                <a:cs typeface="Roboto Black"/>
                <a:sym typeface="Roboto Black"/>
              </a:defRPr>
            </a:lvl5pPr>
            <a:lvl6pPr lvl="5">
              <a:spcBef>
                <a:spcPts val="0"/>
              </a:spcBef>
              <a:spcAft>
                <a:spcPts val="0"/>
              </a:spcAft>
              <a:buSzPts val="2800"/>
              <a:buFont typeface="Roboto Black"/>
              <a:buNone/>
              <a:defRPr>
                <a:latin typeface="Roboto Black"/>
                <a:ea typeface="Roboto Black"/>
                <a:cs typeface="Roboto Black"/>
                <a:sym typeface="Roboto Black"/>
              </a:defRPr>
            </a:lvl6pPr>
            <a:lvl7pPr lvl="6">
              <a:spcBef>
                <a:spcPts val="0"/>
              </a:spcBef>
              <a:spcAft>
                <a:spcPts val="0"/>
              </a:spcAft>
              <a:buSzPts val="2800"/>
              <a:buFont typeface="Roboto Black"/>
              <a:buNone/>
              <a:defRPr>
                <a:latin typeface="Roboto Black"/>
                <a:ea typeface="Roboto Black"/>
                <a:cs typeface="Roboto Black"/>
                <a:sym typeface="Roboto Black"/>
              </a:defRPr>
            </a:lvl7pPr>
            <a:lvl8pPr lvl="7">
              <a:spcBef>
                <a:spcPts val="0"/>
              </a:spcBef>
              <a:spcAft>
                <a:spcPts val="0"/>
              </a:spcAft>
              <a:buSzPts val="2800"/>
              <a:buFont typeface="Roboto Black"/>
              <a:buNone/>
              <a:defRPr>
                <a:latin typeface="Roboto Black"/>
                <a:ea typeface="Roboto Black"/>
                <a:cs typeface="Roboto Black"/>
                <a:sym typeface="Roboto Black"/>
              </a:defRPr>
            </a:lvl8pPr>
            <a:lvl9pPr lvl="8">
              <a:spcBef>
                <a:spcPts val="0"/>
              </a:spcBef>
              <a:spcAft>
                <a:spcPts val="0"/>
              </a:spcAft>
              <a:buSzPts val="2800"/>
              <a:buFont typeface="Roboto Black"/>
              <a:buNone/>
              <a:defRPr>
                <a:latin typeface="Roboto Black"/>
                <a:ea typeface="Roboto Black"/>
                <a:cs typeface="Roboto Black"/>
                <a:sym typeface="Roboto Black"/>
              </a:defRPr>
            </a:lvl9pPr>
          </a:lstStyle>
          <a:p>
            <a:r>
              <a:rPr lang="en-US"/>
              <a:t>Title (Roboto, black, 20)</a:t>
            </a:r>
            <a:endParaRPr/>
          </a:p>
        </p:txBody>
      </p:sp>
      <p:sp>
        <p:nvSpPr>
          <p:cNvPr id="8" name="Google Shape;23;p5">
            <a:extLst>
              <a:ext uri="{FF2B5EF4-FFF2-40B4-BE49-F238E27FC236}">
                <a16:creationId xmlns:a16="http://schemas.microsoft.com/office/drawing/2014/main" id="{A53DD633-8B1A-AA4C-9147-3261E0D3F7A2}"/>
              </a:ext>
            </a:extLst>
          </p:cNvPr>
          <p:cNvSpPr txBox="1">
            <a:spLocks/>
          </p:cNvSpPr>
          <p:nvPr/>
        </p:nvSpPr>
        <p:spPr>
          <a:xfrm>
            <a:off x="415600" y="4236300"/>
            <a:ext cx="4261200" cy="18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85000"/>
              </a:lnSpc>
              <a:spcBef>
                <a:spcPts val="0"/>
              </a:spcBef>
              <a:spcAft>
                <a:spcPts val="0"/>
              </a:spcAft>
              <a:buClr>
                <a:schemeClr val="dk1"/>
              </a:buClr>
              <a:buSzPts val="2800"/>
              <a:buFont typeface="Roboto"/>
              <a:buNone/>
              <a:defRPr lang="en-US" sz="3400" b="1" i="0" u="none" strike="noStrike" cap="none" smtClean="0">
                <a:solidFill>
                  <a:schemeClr val="bg2"/>
                </a:solidFill>
                <a:effectLst/>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533">
                <a:solidFill>
                  <a:srgbClr val="FFFFFF"/>
                </a:solidFill>
                <a:latin typeface="Roboto" panose="02000000000000000000" pitchFamily="2" charset="0"/>
              </a:rPr>
              <a:t>Section title goes here. Roboto, size 34</a:t>
            </a:r>
            <a:endParaRPr lang="en-US" sz="4533"/>
          </a:p>
        </p:txBody>
      </p:sp>
      <p:sp>
        <p:nvSpPr>
          <p:cNvPr id="9" name="Picture Placeholder 2">
            <a:extLst>
              <a:ext uri="{FF2B5EF4-FFF2-40B4-BE49-F238E27FC236}">
                <a16:creationId xmlns:a16="http://schemas.microsoft.com/office/drawing/2014/main" id="{70E95618-148D-794B-A478-B5E46CA11046}"/>
              </a:ext>
            </a:extLst>
          </p:cNvPr>
          <p:cNvSpPr>
            <a:spLocks noGrp="1"/>
          </p:cNvSpPr>
          <p:nvPr>
            <p:ph type="pic" sz="quarter" idx="11"/>
          </p:nvPr>
        </p:nvSpPr>
        <p:spPr>
          <a:xfrm>
            <a:off x="0" y="0"/>
            <a:ext cx="7292267" cy="6480600"/>
          </a:xfrm>
        </p:spPr>
        <p:txBody>
          <a:bodyPr/>
          <a:lstStyle>
            <a:lvl1pPr marL="0" indent="0">
              <a:lnSpc>
                <a:spcPct val="100000"/>
              </a:lnSpc>
              <a:buNone/>
              <a:defRPr/>
            </a:lvl1pPr>
          </a:lstStyle>
          <a:p>
            <a:r>
              <a:rPr lang="en-US"/>
              <a:t>Click icon to add picture</a:t>
            </a:r>
          </a:p>
        </p:txBody>
      </p:sp>
      <p:sp>
        <p:nvSpPr>
          <p:cNvPr id="10" name="Google Shape;155;p23">
            <a:extLst>
              <a:ext uri="{FF2B5EF4-FFF2-40B4-BE49-F238E27FC236}">
                <a16:creationId xmlns:a16="http://schemas.microsoft.com/office/drawing/2014/main" id="{44BC8979-A69D-2B42-9FF4-DDD923202D5D}"/>
              </a:ext>
            </a:extLst>
          </p:cNvPr>
          <p:cNvSpPr/>
          <p:nvPr/>
        </p:nvSpPr>
        <p:spPr>
          <a:xfrm>
            <a:off x="-21233" y="6480600"/>
            <a:ext cx="12213233" cy="38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2" name="Google Shape;157;p23">
            <a:extLst>
              <a:ext uri="{FF2B5EF4-FFF2-40B4-BE49-F238E27FC236}">
                <a16:creationId xmlns:a16="http://schemas.microsoft.com/office/drawing/2014/main" id="{D9C4D56C-7269-954C-A8BB-6896933D973A}"/>
              </a:ext>
            </a:extLst>
          </p:cNvPr>
          <p:cNvCxnSpPr/>
          <p:nvPr/>
        </p:nvCxnSpPr>
        <p:spPr>
          <a:xfrm rot="10800000">
            <a:off x="11417400" y="6666185"/>
            <a:ext cx="286000" cy="0"/>
          </a:xfrm>
          <a:prstGeom prst="straightConnector1">
            <a:avLst/>
          </a:prstGeom>
          <a:noFill/>
          <a:ln w="9525" cap="flat" cmpd="sng">
            <a:solidFill>
              <a:schemeClr val="lt1"/>
            </a:solidFill>
            <a:prstDash val="solid"/>
            <a:round/>
            <a:headEnd type="none" w="med" len="med"/>
            <a:tailEnd type="none" w="med" len="med"/>
          </a:ln>
        </p:spPr>
      </p:cxnSp>
      <p:sp>
        <p:nvSpPr>
          <p:cNvPr id="13" name="Google Shape;158;p23">
            <a:extLst>
              <a:ext uri="{FF2B5EF4-FFF2-40B4-BE49-F238E27FC236}">
                <a16:creationId xmlns:a16="http://schemas.microsoft.com/office/drawing/2014/main" id="{D7D94C91-FB19-FE40-9BFD-D152337D20D1}"/>
              </a:ext>
            </a:extLst>
          </p:cNvPr>
          <p:cNvSpPr txBox="1"/>
          <p:nvPr/>
        </p:nvSpPr>
        <p:spPr>
          <a:xfrm>
            <a:off x="9388432" y="6574772"/>
            <a:ext cx="1968800" cy="20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200">
                <a:solidFill>
                  <a:schemeClr val="lt1"/>
                </a:solidFill>
                <a:latin typeface="Roboto"/>
                <a:ea typeface="Roboto"/>
                <a:cs typeface="Roboto"/>
                <a:sym typeface="Roboto"/>
              </a:rPr>
              <a:t>CLEAN COOKING ALLIANCE</a:t>
            </a:r>
            <a:endParaRPr sz="1200">
              <a:solidFill>
                <a:schemeClr val="lt1"/>
              </a:solidFill>
              <a:latin typeface="Roboto"/>
              <a:ea typeface="Roboto"/>
              <a:cs typeface="Roboto"/>
              <a:sym typeface="Roboto"/>
            </a:endParaRPr>
          </a:p>
        </p:txBody>
      </p:sp>
      <p:cxnSp>
        <p:nvCxnSpPr>
          <p:cNvPr id="17" name="Google Shape;167;p24">
            <a:extLst>
              <a:ext uri="{FF2B5EF4-FFF2-40B4-BE49-F238E27FC236}">
                <a16:creationId xmlns:a16="http://schemas.microsoft.com/office/drawing/2014/main" id="{D38AB5E6-A6E0-3A49-AB4B-9A1CD1FA7A2D}"/>
              </a:ext>
            </a:extLst>
          </p:cNvPr>
          <p:cNvCxnSpPr/>
          <p:nvPr/>
        </p:nvCxnSpPr>
        <p:spPr>
          <a:xfrm>
            <a:off x="7749555" y="844223"/>
            <a:ext cx="3958000" cy="0"/>
          </a:xfrm>
          <a:prstGeom prst="straightConnector1">
            <a:avLst/>
          </a:prstGeom>
          <a:noFill/>
          <a:ln w="19050" cap="flat" cmpd="sng">
            <a:solidFill>
              <a:schemeClr val="dk1"/>
            </a:solidFill>
            <a:prstDash val="solid"/>
            <a:round/>
            <a:headEnd type="none" w="med" len="med"/>
            <a:tailEnd type="none" w="med" len="med"/>
          </a:ln>
        </p:spPr>
      </p:cxnSp>
      <p:sp>
        <p:nvSpPr>
          <p:cNvPr id="15" name="Table Placeholder 17">
            <a:extLst>
              <a:ext uri="{FF2B5EF4-FFF2-40B4-BE49-F238E27FC236}">
                <a16:creationId xmlns:a16="http://schemas.microsoft.com/office/drawing/2014/main" id="{D91510A6-B9FD-BE4C-9079-90713CF1ED26}"/>
              </a:ext>
            </a:extLst>
          </p:cNvPr>
          <p:cNvSpPr>
            <a:spLocks noGrp="1"/>
          </p:cNvSpPr>
          <p:nvPr>
            <p:ph type="tbl" sz="quarter" idx="12"/>
          </p:nvPr>
        </p:nvSpPr>
        <p:spPr>
          <a:xfrm>
            <a:off x="7749553" y="1011937"/>
            <a:ext cx="3950208" cy="5205983"/>
          </a:xfrm>
        </p:spPr>
        <p:txBody>
          <a:bodyPr/>
          <a:lstStyle>
            <a:lvl1pPr marL="0" indent="0">
              <a:lnSpc>
                <a:spcPct val="100000"/>
              </a:lnSpc>
              <a:buNone/>
              <a:defRPr/>
            </a:lvl1pPr>
          </a:lstStyle>
          <a:p>
            <a:r>
              <a:rPr lang="en-US"/>
              <a:t>Click icon to add table</a:t>
            </a:r>
          </a:p>
        </p:txBody>
      </p:sp>
      <p:sp>
        <p:nvSpPr>
          <p:cNvPr id="11" name="Google Shape;156;p23">
            <a:extLst>
              <a:ext uri="{FF2B5EF4-FFF2-40B4-BE49-F238E27FC236}">
                <a16:creationId xmlns:a16="http://schemas.microsoft.com/office/drawing/2014/main" id="{84914986-CD5F-C140-87B1-20E2FA582355}"/>
              </a:ext>
            </a:extLst>
          </p:cNvPr>
          <p:cNvSpPr txBox="1">
            <a:spLocks/>
          </p:cNvSpPr>
          <p:nvPr/>
        </p:nvSpPr>
        <p:spPr>
          <a:xfrm>
            <a:off x="11500200" y="6562785"/>
            <a:ext cx="462400" cy="206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z="1200" smtClean="0">
                <a:solidFill>
                  <a:schemeClr val="lt1"/>
                </a:solidFill>
                <a:latin typeface="Roboto"/>
                <a:ea typeface="Roboto"/>
                <a:cs typeface="Roboto"/>
                <a:sym typeface="Roboto"/>
              </a:rPr>
              <a:pPr/>
              <a:t>‹#›</a:t>
            </a:fld>
            <a:endParaRPr lang="en" sz="12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127424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8D9D520-52E6-473B-91C6-89BE223C455B}"/>
              </a:ext>
            </a:extLst>
          </p:cNvPr>
          <p:cNvGraphicFramePr>
            <a:graphicFrameLocks noChangeAspect="1"/>
          </p:cNvGraphicFramePr>
          <p:nvPr>
            <p:custDataLst>
              <p:tags r:id="rId3"/>
            </p:custDataLst>
            <p:extLst>
              <p:ext uri="{D42A27DB-BD31-4B8C-83A1-F6EECF244321}">
                <p14:modId xmlns:p14="http://schemas.microsoft.com/office/powerpoint/2010/main" val="1376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11"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98D9D520-52E6-473B-91C6-89BE223C455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5" name="Freeform: Shape 34">
            <a:extLst>
              <a:ext uri="{FF2B5EF4-FFF2-40B4-BE49-F238E27FC236}">
                <a16:creationId xmlns:a16="http://schemas.microsoft.com/office/drawing/2014/main" id="{3B8C0D89-F882-D12F-C37F-7D67FBA25D95}"/>
              </a:ext>
            </a:extLst>
          </p:cNvPr>
          <p:cNvSpPr/>
          <p:nvPr userDrawn="1"/>
        </p:nvSpPr>
        <p:spPr>
          <a:xfrm rot="231770">
            <a:off x="-183314" y="-266557"/>
            <a:ext cx="7619599" cy="6130253"/>
          </a:xfrm>
          <a:custGeom>
            <a:avLst/>
            <a:gdLst>
              <a:gd name="connsiteX0" fmla="*/ 0 w 6997793"/>
              <a:gd name="connsiteY0" fmla="*/ 472501 h 5629987"/>
              <a:gd name="connsiteX1" fmla="*/ 6997793 w 6997793"/>
              <a:gd name="connsiteY1" fmla="*/ 0 h 5629987"/>
              <a:gd name="connsiteX2" fmla="*/ 6167799 w 6997793"/>
              <a:gd name="connsiteY2" fmla="*/ 5075039 h 5629987"/>
              <a:gd name="connsiteX3" fmla="*/ 5407171 w 6997793"/>
              <a:gd name="connsiteY3" fmla="*/ 5621022 h 5629987"/>
              <a:gd name="connsiteX4" fmla="*/ 291121 w 6997793"/>
              <a:gd name="connsiteY4" fmla="*/ 4784034 h 562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793" h="5629987">
                <a:moveTo>
                  <a:pt x="0" y="472501"/>
                </a:moveTo>
                <a:lnTo>
                  <a:pt x="6997793" y="0"/>
                </a:lnTo>
                <a:lnTo>
                  <a:pt x="6167799" y="5075039"/>
                </a:lnTo>
                <a:cubicBezTo>
                  <a:pt x="6110492" y="5438682"/>
                  <a:pt x="5767690" y="5680415"/>
                  <a:pt x="5407171" y="5621022"/>
                </a:cubicBezTo>
                <a:lnTo>
                  <a:pt x="291121" y="47840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1E9E1109-DE6C-78CC-D31F-519BDF685F21}"/>
              </a:ext>
            </a:extLst>
          </p:cNvPr>
          <p:cNvSpPr>
            <a:spLocks noGrp="1"/>
          </p:cNvSpPr>
          <p:nvPr>
            <p:ph type="body" sz="half" idx="2" hasCustomPrompt="1"/>
          </p:nvPr>
        </p:nvSpPr>
        <p:spPr>
          <a:xfrm>
            <a:off x="7975600" y="2527301"/>
            <a:ext cx="3759200" cy="3565523"/>
          </a:xfrm>
          <a:prstGeom prst="rect">
            <a:avLst/>
          </a:prstGeom>
          <a:noFill/>
        </p:spPr>
        <p:txBody>
          <a:bodyPr lIns="0" tIns="180000" rIns="72000" bIns="72000" anchor="t" anchorCtr="0"/>
          <a:lstStyle>
            <a:lvl1pPr marL="0" indent="0">
              <a:spcBef>
                <a:spcPts val="0"/>
              </a:spcBef>
              <a:buNone/>
              <a:defRPr sz="2400" b="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Stay within the text box. Increase or decrease font size if needed. </a:t>
            </a:r>
          </a:p>
        </p:txBody>
      </p:sp>
      <p:sp>
        <p:nvSpPr>
          <p:cNvPr id="2" name="Title 1">
            <a:extLst>
              <a:ext uri="{FF2B5EF4-FFF2-40B4-BE49-F238E27FC236}">
                <a16:creationId xmlns:a16="http://schemas.microsoft.com/office/drawing/2014/main" id="{57670B3A-B635-36CE-16DD-FDCBF8928893}"/>
              </a:ext>
            </a:extLst>
          </p:cNvPr>
          <p:cNvSpPr>
            <a:spLocks noGrp="1"/>
          </p:cNvSpPr>
          <p:nvPr>
            <p:ph type="title"/>
          </p:nvPr>
        </p:nvSpPr>
        <p:spPr>
          <a:xfrm>
            <a:off x="7975600" y="468637"/>
            <a:ext cx="3759200" cy="2058664"/>
          </a:xfrm>
        </p:spPr>
        <p:txBody>
          <a:bodyPr vert="horz" anchor="b"/>
          <a:lstStyle>
            <a:lvl1pPr>
              <a:defRPr sz="3200">
                <a:solidFill>
                  <a:schemeClr val="tx2"/>
                </a:solidFill>
              </a:defRPr>
            </a:lvl1pPr>
          </a:lstStyle>
          <a:p>
            <a:r>
              <a:rPr lang="en-US"/>
              <a:t>Click to edit Master title style</a:t>
            </a:r>
          </a:p>
        </p:txBody>
      </p:sp>
      <p:sp>
        <p:nvSpPr>
          <p:cNvPr id="30" name="Picture Placeholder 29">
            <a:extLst>
              <a:ext uri="{FF2B5EF4-FFF2-40B4-BE49-F238E27FC236}">
                <a16:creationId xmlns:a16="http://schemas.microsoft.com/office/drawing/2014/main" id="{8D9EDB11-206C-D99A-457B-7AB24C5F2862}"/>
              </a:ext>
            </a:extLst>
          </p:cNvPr>
          <p:cNvSpPr>
            <a:spLocks noGrp="1"/>
          </p:cNvSpPr>
          <p:nvPr>
            <p:ph type="pic" sz="quarter" idx="17" hasCustomPrompt="1"/>
          </p:nvPr>
        </p:nvSpPr>
        <p:spPr>
          <a:xfrm>
            <a:off x="1" y="0"/>
            <a:ext cx="6831274" cy="6557275"/>
          </a:xfrm>
          <a:custGeom>
            <a:avLst/>
            <a:gdLst>
              <a:gd name="connsiteX0" fmla="*/ 0 w 6719301"/>
              <a:gd name="connsiteY0" fmla="*/ 0 h 6449793"/>
              <a:gd name="connsiteX1" fmla="*/ 6719301 w 6719301"/>
              <a:gd name="connsiteY1" fmla="*/ 0 h 6449793"/>
              <a:gd name="connsiteX2" fmla="*/ 5918843 w 6719301"/>
              <a:gd name="connsiteY2" fmla="*/ 4894443 h 6449793"/>
              <a:gd name="connsiteX3" fmla="*/ 5205397 w 6719301"/>
              <a:gd name="connsiteY3" fmla="*/ 5406559 h 6449793"/>
              <a:gd name="connsiteX4" fmla="*/ 1 w 6719301"/>
              <a:gd name="connsiteY4" fmla="*/ 4554954 h 6449793"/>
              <a:gd name="connsiteX5" fmla="*/ 1 w 6719301"/>
              <a:gd name="connsiteY5" fmla="*/ 6449793 h 6449793"/>
              <a:gd name="connsiteX6" fmla="*/ 0 w 6719301"/>
              <a:gd name="connsiteY6" fmla="*/ 6449793 h 64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301" h="6449793">
                <a:moveTo>
                  <a:pt x="0" y="0"/>
                </a:moveTo>
                <a:lnTo>
                  <a:pt x="6719301" y="0"/>
                </a:lnTo>
                <a:lnTo>
                  <a:pt x="5918843" y="4894443"/>
                </a:lnTo>
                <a:cubicBezTo>
                  <a:pt x="5865090" y="5235529"/>
                  <a:pt x="5543553" y="5462267"/>
                  <a:pt x="5205397" y="5406559"/>
                </a:cubicBezTo>
                <a:lnTo>
                  <a:pt x="1" y="4554954"/>
                </a:lnTo>
                <a:lnTo>
                  <a:pt x="1" y="6449793"/>
                </a:lnTo>
                <a:lnTo>
                  <a:pt x="0" y="6449793"/>
                </a:lnTo>
                <a:close/>
              </a:path>
            </a:pathLst>
          </a:custGeom>
          <a:solidFill>
            <a:schemeClr val="bg1"/>
          </a:solidFill>
        </p:spPr>
        <p:txBody>
          <a:bodyPr wrap="square" lIns="1440000" rIns="1440000" bIns="1260000" anchor="ctr" anchorCtr="0">
            <a:noAutofit/>
          </a:bodyPr>
          <a:lstStyle>
            <a:lvl1pPr marL="0" indent="0" algn="ctr">
              <a:buNone/>
              <a:defRPr sz="1800">
                <a:solidFill>
                  <a:schemeClr val="tx1"/>
                </a:solidFill>
              </a:defRPr>
            </a:lvl1pPr>
          </a:lstStyle>
          <a:p>
            <a:r>
              <a:rPr lang="en-US"/>
              <a:t>Click on the icon to add an image inside the placeholder</a:t>
            </a:r>
          </a:p>
        </p:txBody>
      </p:sp>
      <p:graphicFrame>
        <p:nvGraphicFramePr>
          <p:cNvPr id="10" name="Object 9" hidden="1">
            <a:extLst>
              <a:ext uri="{FF2B5EF4-FFF2-40B4-BE49-F238E27FC236}">
                <a16:creationId xmlns:a16="http://schemas.microsoft.com/office/drawing/2014/main" id="{294886E0-836A-22F6-9FBE-C11DED15EBA9}"/>
              </a:ext>
            </a:extLst>
          </p:cNvPr>
          <p:cNvGraphicFramePr>
            <a:graphicFrameLocks noChangeAspect="1"/>
          </p:cNvGraphicFramePr>
          <p:nvPr userDrawn="1">
            <p:custDataLst>
              <p:tags r:id="rId4"/>
            </p:custDataLst>
            <p:extLst>
              <p:ext uri="{D42A27DB-BD31-4B8C-83A1-F6EECF244321}">
                <p14:modId xmlns:p14="http://schemas.microsoft.com/office/powerpoint/2010/main" val="3919073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12" name="think-cell Slide" r:id="rId8" imgW="306" imgH="306" progId="TCLayout.ActiveDocument.1">
                  <p:embed/>
                </p:oleObj>
              </mc:Choice>
              <mc:Fallback>
                <p:oleObj name="think-cell Slide" r:id="rId8" imgW="306" imgH="306" progId="TCLayout.ActiveDocument.1">
                  <p:embed/>
                  <p:pic>
                    <p:nvPicPr>
                      <p:cNvPr id="10" name="Object 9" hidden="1">
                        <a:extLst>
                          <a:ext uri="{FF2B5EF4-FFF2-40B4-BE49-F238E27FC236}">
                            <a16:creationId xmlns:a16="http://schemas.microsoft.com/office/drawing/2014/main" id="{294886E0-836A-22F6-9FBE-C11DED15EBA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Date Placeholder 14">
            <a:extLst>
              <a:ext uri="{FF2B5EF4-FFF2-40B4-BE49-F238E27FC236}">
                <a16:creationId xmlns:a16="http://schemas.microsoft.com/office/drawing/2014/main" id="{39EEA34D-DD16-AB58-C381-1780C1E27DF9}"/>
              </a:ext>
            </a:extLst>
          </p:cNvPr>
          <p:cNvSpPr>
            <a:spLocks noGrp="1"/>
          </p:cNvSpPr>
          <p:nvPr>
            <p:ph type="dt" sz="half" idx="18"/>
          </p:nvPr>
        </p:nvSpPr>
        <p:spPr/>
        <p:txBody>
          <a:bodyPr/>
          <a:lstStyle/>
          <a:p>
            <a:fld id="{BABFE860-21FD-4DA0-9E9A-92548ED661C3}" type="datetime1">
              <a:rPr lang="en-US" smtClean="0"/>
              <a:t>2/23/2023</a:t>
            </a:fld>
            <a:endParaRPr lang="en-US"/>
          </a:p>
        </p:txBody>
      </p:sp>
      <p:sp>
        <p:nvSpPr>
          <p:cNvPr id="16" name="Footer Placeholder 15">
            <a:extLst>
              <a:ext uri="{FF2B5EF4-FFF2-40B4-BE49-F238E27FC236}">
                <a16:creationId xmlns:a16="http://schemas.microsoft.com/office/drawing/2014/main" id="{38C6FABF-E488-5048-A75C-A68F473FE953}"/>
              </a:ext>
            </a:extLst>
          </p:cNvPr>
          <p:cNvSpPr>
            <a:spLocks noGrp="1"/>
          </p:cNvSpPr>
          <p:nvPr>
            <p:ph type="ftr" sz="quarter" idx="19"/>
          </p:nvPr>
        </p:nvSpPr>
        <p:spPr/>
        <p:txBody>
          <a:bodyPr/>
          <a:lstStyle/>
          <a:p>
            <a:endParaRPr lang="en-US"/>
          </a:p>
        </p:txBody>
      </p:sp>
      <p:sp>
        <p:nvSpPr>
          <p:cNvPr id="17" name="Slide Number Placeholder 16">
            <a:extLst>
              <a:ext uri="{FF2B5EF4-FFF2-40B4-BE49-F238E27FC236}">
                <a16:creationId xmlns:a16="http://schemas.microsoft.com/office/drawing/2014/main" id="{5F269634-E41D-79A7-8181-B5B8A590210F}"/>
              </a:ext>
            </a:extLst>
          </p:cNvPr>
          <p:cNvSpPr>
            <a:spLocks noGrp="1"/>
          </p:cNvSpPr>
          <p:nvPr>
            <p:ph type="sldNum" sz="quarter" idx="20"/>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8137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146165-85C2-0B6B-EE16-E711D43ECF38}"/>
              </a:ext>
            </a:extLst>
          </p:cNvPr>
          <p:cNvGraphicFramePr>
            <a:graphicFrameLocks noChangeAspect="1"/>
          </p:cNvGraphicFramePr>
          <p:nvPr>
            <p:custDataLst>
              <p:tags r:id="rId3"/>
            </p:custDataLst>
            <p:extLst>
              <p:ext uri="{D42A27DB-BD31-4B8C-83A1-F6EECF244321}">
                <p14:modId xmlns:p14="http://schemas.microsoft.com/office/powerpoint/2010/main" val="518657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8"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E9146165-85C2-0B6B-EE16-E711D43ECF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Text Placeholder 14">
            <a:extLst>
              <a:ext uri="{FF2B5EF4-FFF2-40B4-BE49-F238E27FC236}">
                <a16:creationId xmlns:a16="http://schemas.microsoft.com/office/drawing/2014/main" id="{9AB4D9B2-5E2D-42B5-217F-6832FCA3CDEB}"/>
              </a:ext>
            </a:extLst>
          </p:cNvPr>
          <p:cNvSpPr>
            <a:spLocks noGrp="1"/>
          </p:cNvSpPr>
          <p:nvPr>
            <p:ph type="body" sz="quarter" idx="19"/>
          </p:nvPr>
        </p:nvSpPr>
        <p:spPr>
          <a:xfrm>
            <a:off x="1" y="2"/>
            <a:ext cx="6259356" cy="2492113"/>
          </a:xfrm>
          <a:custGeom>
            <a:avLst/>
            <a:gdLst>
              <a:gd name="connsiteX0" fmla="*/ 6083397 w 6259356"/>
              <a:gd name="connsiteY0" fmla="*/ 0 h 2492113"/>
              <a:gd name="connsiteX1" fmla="*/ 6251652 w 6259356"/>
              <a:gd name="connsiteY1" fmla="*/ 841021 h 2492113"/>
              <a:gd name="connsiteX2" fmla="*/ 5943693 w 6259356"/>
              <a:gd name="connsiteY2" fmla="*/ 1303017 h 2492113"/>
              <a:gd name="connsiteX3" fmla="*/ 2106825 w 6259356"/>
              <a:gd name="connsiteY3" fmla="*/ 2070622 h 2492113"/>
              <a:gd name="connsiteX4" fmla="*/ 2007803 w 6259356"/>
              <a:gd name="connsiteY4" fmla="*/ 1581395 h 2492113"/>
              <a:gd name="connsiteX5" fmla="*/ 1728107 w 6259356"/>
              <a:gd name="connsiteY5" fmla="*/ 1638007 h 2492113"/>
              <a:gd name="connsiteX6" fmla="*/ 1952729 w 6259356"/>
              <a:gd name="connsiteY6" fmla="*/ 1309298 h 2492113"/>
              <a:gd name="connsiteX7" fmla="*/ 1910158 w 6259356"/>
              <a:gd name="connsiteY7" fmla="*/ 1098973 h 2492113"/>
              <a:gd name="connsiteX8" fmla="*/ 1517537 w 6259356"/>
              <a:gd name="connsiteY8" fmla="*/ 1680627 h 2492113"/>
              <a:gd name="connsiteX9" fmla="*/ 1616336 w 6259356"/>
              <a:gd name="connsiteY9" fmla="*/ 2168749 h 2492113"/>
              <a:gd name="connsiteX10" fmla="*/ 1371553 w 6259356"/>
              <a:gd name="connsiteY10" fmla="*/ 2217720 h 2492113"/>
              <a:gd name="connsiteX11" fmla="*/ 1272403 w 6259356"/>
              <a:gd name="connsiteY11" fmla="*/ 1727864 h 2492113"/>
              <a:gd name="connsiteX12" fmla="*/ 992707 w 6259356"/>
              <a:gd name="connsiteY12" fmla="*/ 1784476 h 2492113"/>
              <a:gd name="connsiteX13" fmla="*/ 1217329 w 6259356"/>
              <a:gd name="connsiteY13" fmla="*/ 1455767 h 2492113"/>
              <a:gd name="connsiteX14" fmla="*/ 1174758 w 6259356"/>
              <a:gd name="connsiteY14" fmla="*/ 1245441 h 2492113"/>
              <a:gd name="connsiteX15" fmla="*/ 782137 w 6259356"/>
              <a:gd name="connsiteY15" fmla="*/ 1827097 h 2492113"/>
              <a:gd name="connsiteX16" fmla="*/ 881064 w 6259356"/>
              <a:gd name="connsiteY16" fmla="*/ 2315848 h 2492113"/>
              <a:gd name="connsiteX17" fmla="*/ 0 w 6259356"/>
              <a:gd name="connsiteY17" fmla="*/ 2492113 h 2492113"/>
              <a:gd name="connsiteX18" fmla="*/ 1 w 6259356"/>
              <a:gd name="connsiteY18" fmla="*/ 1 h 249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59356" h="2492113">
                <a:moveTo>
                  <a:pt x="6083397" y="0"/>
                </a:moveTo>
                <a:lnTo>
                  <a:pt x="6251652" y="841021"/>
                </a:lnTo>
                <a:cubicBezTo>
                  <a:pt x="6294188" y="1053638"/>
                  <a:pt x="6156310" y="1260481"/>
                  <a:pt x="5943693" y="1303017"/>
                </a:cubicBezTo>
                <a:lnTo>
                  <a:pt x="2106825" y="2070622"/>
                </a:lnTo>
                <a:lnTo>
                  <a:pt x="2007803" y="1581395"/>
                </a:lnTo>
                <a:lnTo>
                  <a:pt x="1728107" y="1638007"/>
                </a:lnTo>
                <a:cubicBezTo>
                  <a:pt x="1701698" y="1485708"/>
                  <a:pt x="1801245" y="1340034"/>
                  <a:pt x="1952729" y="1309298"/>
                </a:cubicBezTo>
                <a:lnTo>
                  <a:pt x="1910158" y="1098973"/>
                </a:lnTo>
                <a:cubicBezTo>
                  <a:pt x="1642420" y="1153130"/>
                  <a:pt x="1467638" y="1412062"/>
                  <a:pt x="1517537" y="1680627"/>
                </a:cubicBezTo>
                <a:lnTo>
                  <a:pt x="1616336" y="2168749"/>
                </a:lnTo>
                <a:lnTo>
                  <a:pt x="1371553" y="2217720"/>
                </a:lnTo>
                <a:lnTo>
                  <a:pt x="1272403" y="1727864"/>
                </a:lnTo>
                <a:lnTo>
                  <a:pt x="992707" y="1784476"/>
                </a:lnTo>
                <a:cubicBezTo>
                  <a:pt x="966298" y="1632178"/>
                  <a:pt x="1065845" y="1486504"/>
                  <a:pt x="1217329" y="1455767"/>
                </a:cubicBezTo>
                <a:lnTo>
                  <a:pt x="1174758" y="1245441"/>
                </a:lnTo>
                <a:cubicBezTo>
                  <a:pt x="907019" y="1299598"/>
                  <a:pt x="732238" y="1558531"/>
                  <a:pt x="782137" y="1827097"/>
                </a:cubicBezTo>
                <a:lnTo>
                  <a:pt x="881064" y="2315848"/>
                </a:lnTo>
                <a:lnTo>
                  <a:pt x="0" y="2492113"/>
                </a:lnTo>
                <a:lnTo>
                  <a:pt x="1" y="1"/>
                </a:lnTo>
                <a:close/>
              </a:path>
            </a:pathLst>
          </a:custGeom>
          <a:solidFill>
            <a:schemeClr val="accent3"/>
          </a:solidFill>
        </p:spPr>
        <p:txBody>
          <a:bodyPr wrap="square">
            <a:noAutofit/>
          </a:bodyPr>
          <a:lstStyle>
            <a:lvl1pPr marL="0" indent="0">
              <a:buNone/>
              <a:defRPr sz="100">
                <a:noFill/>
              </a:defRPr>
            </a:lvl1pPr>
          </a:lstStyle>
          <a:p>
            <a:pPr lvl="0"/>
            <a:r>
              <a:rPr lang="en-US"/>
              <a:t>Click to edit Master text styles</a:t>
            </a:r>
          </a:p>
        </p:txBody>
      </p:sp>
      <p:sp>
        <p:nvSpPr>
          <p:cNvPr id="12" name="Freeform: Shape 11">
            <a:extLst>
              <a:ext uri="{FF2B5EF4-FFF2-40B4-BE49-F238E27FC236}">
                <a16:creationId xmlns:a16="http://schemas.microsoft.com/office/drawing/2014/main" id="{B2B8548F-AFFB-9651-7775-AC40823DE63E}"/>
              </a:ext>
            </a:extLst>
          </p:cNvPr>
          <p:cNvSpPr/>
          <p:nvPr/>
        </p:nvSpPr>
        <p:spPr>
          <a:xfrm>
            <a:off x="7965943"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4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4"/>
                </a:lnTo>
                <a:cubicBezTo>
                  <a:pt x="1516939" y="88877"/>
                  <a:pt x="1652992" y="10610"/>
                  <a:pt x="1796222" y="100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 Placeholder 34">
            <a:extLst>
              <a:ext uri="{FF2B5EF4-FFF2-40B4-BE49-F238E27FC236}">
                <a16:creationId xmlns:a16="http://schemas.microsoft.com/office/drawing/2014/main" id="{BA1D2515-1133-702D-793C-38102D58CE1E}"/>
              </a:ext>
            </a:extLst>
          </p:cNvPr>
          <p:cNvSpPr>
            <a:spLocks noGrp="1"/>
          </p:cNvSpPr>
          <p:nvPr>
            <p:ph type="body" sz="quarter" idx="14" hasCustomPrompt="1"/>
          </p:nvPr>
        </p:nvSpPr>
        <p:spPr>
          <a:xfrm>
            <a:off x="942975" y="2492114"/>
            <a:ext cx="7032625" cy="2453274"/>
          </a:xfrm>
        </p:spPr>
        <p:txBody>
          <a:bodyPr anchor="ctr"/>
          <a:lstStyle>
            <a:lvl1pPr marL="0" indent="0">
              <a:spcBef>
                <a:spcPts val="0"/>
              </a:spcBef>
              <a:buNone/>
              <a:defRPr sz="3200"/>
            </a:lvl1pPr>
          </a:lstStyle>
          <a:p>
            <a:pPr lvl="0"/>
            <a:r>
              <a:rPr lang="en-US"/>
              <a:t>Add quotation here. Increase or decrease font size as needed. The fill color of the graphic on the left hand corner can be changed if needed.</a:t>
            </a:r>
          </a:p>
        </p:txBody>
      </p:sp>
      <p:sp>
        <p:nvSpPr>
          <p:cNvPr id="41" name="Text Placeholder 40">
            <a:extLst>
              <a:ext uri="{FF2B5EF4-FFF2-40B4-BE49-F238E27FC236}">
                <a16:creationId xmlns:a16="http://schemas.microsoft.com/office/drawing/2014/main" id="{CF81C14C-13B3-02BC-C609-390D5E1841B4}"/>
              </a:ext>
            </a:extLst>
          </p:cNvPr>
          <p:cNvSpPr>
            <a:spLocks noGrp="1"/>
          </p:cNvSpPr>
          <p:nvPr>
            <p:ph type="body" sz="quarter" idx="15" hasCustomPrompt="1"/>
          </p:nvPr>
        </p:nvSpPr>
        <p:spPr>
          <a:xfrm>
            <a:off x="928688" y="5080000"/>
            <a:ext cx="7046912" cy="904875"/>
          </a:xfrm>
        </p:spPr>
        <p:txBody>
          <a:bodyPr/>
          <a:lstStyle>
            <a:lvl1pPr marL="0" indent="0">
              <a:spcBef>
                <a:spcPts val="0"/>
              </a:spcBef>
              <a:buNone/>
              <a:defRPr sz="2000" b="1">
                <a:solidFill>
                  <a:schemeClr val="accent1"/>
                </a:solidFill>
              </a:defRPr>
            </a:lvl1pPr>
          </a:lstStyle>
          <a:p>
            <a:pPr lvl="0"/>
            <a:r>
              <a:rPr lang="en-US"/>
              <a:t>Add name &amp; job title here, or any other additional information. Stay within the text box. Keep text short.</a:t>
            </a:r>
          </a:p>
        </p:txBody>
      </p:sp>
      <p:sp>
        <p:nvSpPr>
          <p:cNvPr id="5" name="Date Placeholder 4">
            <a:extLst>
              <a:ext uri="{FF2B5EF4-FFF2-40B4-BE49-F238E27FC236}">
                <a16:creationId xmlns:a16="http://schemas.microsoft.com/office/drawing/2014/main" id="{835174CD-0298-F14B-1AF5-E136A49B5D55}"/>
              </a:ext>
            </a:extLst>
          </p:cNvPr>
          <p:cNvSpPr>
            <a:spLocks noGrp="1"/>
          </p:cNvSpPr>
          <p:nvPr>
            <p:ph type="dt" sz="half" idx="16"/>
          </p:nvPr>
        </p:nvSpPr>
        <p:spPr/>
        <p:txBody>
          <a:bodyPr/>
          <a:lstStyle/>
          <a:p>
            <a:fld id="{BABFE860-21FD-4DA0-9E9A-92548ED661C3}" type="datetime1">
              <a:rPr lang="en-US" smtClean="0"/>
              <a:t>2/23/2023</a:t>
            </a:fld>
            <a:endParaRPr lang="en-US"/>
          </a:p>
        </p:txBody>
      </p:sp>
      <p:sp>
        <p:nvSpPr>
          <p:cNvPr id="7" name="Footer Placeholder 6">
            <a:extLst>
              <a:ext uri="{FF2B5EF4-FFF2-40B4-BE49-F238E27FC236}">
                <a16:creationId xmlns:a16="http://schemas.microsoft.com/office/drawing/2014/main" id="{EA6CBD8D-625D-CA16-E18D-C630A4DF554D}"/>
              </a:ext>
            </a:extLst>
          </p:cNvPr>
          <p:cNvSpPr>
            <a:spLocks noGrp="1"/>
          </p:cNvSpPr>
          <p:nvPr>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0CC281EC-11DB-6813-8205-A6039FE80AB0}"/>
              </a:ext>
            </a:extLst>
          </p:cNvPr>
          <p:cNvSpPr>
            <a:spLocks noGrp="1"/>
          </p:cNvSpPr>
          <p:nvPr>
            <p:ph type="sldNum" sz="quarter" idx="18"/>
          </p:nvPr>
        </p:nvSpPr>
        <p:spPr/>
        <p:txBody>
          <a:bodyPr/>
          <a:lstStyle>
            <a:lvl1pPr>
              <a:defRPr>
                <a:solidFill>
                  <a:schemeClr val="bg1"/>
                </a:solidFill>
              </a:defRPr>
            </a:lvl1pPr>
          </a:lstStyle>
          <a:p>
            <a:fld id="{F93F11C7-B87C-4933-9AFD-08422E5A18E7}" type="slidenum">
              <a:rPr lang="en-US" smtClean="0"/>
              <a:pPr/>
              <a:t>‹#›</a:t>
            </a:fld>
            <a:endParaRPr lang="en-US"/>
          </a:p>
        </p:txBody>
      </p:sp>
      <p:pic>
        <p:nvPicPr>
          <p:cNvPr id="10" name="Graphic 9">
            <a:extLst>
              <a:ext uri="{FF2B5EF4-FFF2-40B4-BE49-F238E27FC236}">
                <a16:creationId xmlns:a16="http://schemas.microsoft.com/office/drawing/2014/main" id="{D01A6DB5-BE7D-E9F1-094E-9B876F7F7D8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43475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AF2A11-3780-A445-AD7C-AB4174248E16}"/>
              </a:ext>
            </a:extLst>
          </p:cNvPr>
          <p:cNvSpPr/>
          <p:nvPr userDrawn="1"/>
        </p:nvSpPr>
        <p:spPr>
          <a:xfrm>
            <a:off x="0" y="0"/>
            <a:ext cx="57066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24F0EF8-DFEF-0DF3-BD7B-3B8B9760DECC}"/>
              </a:ext>
            </a:extLst>
          </p:cNvPr>
          <p:cNvSpPr/>
          <p:nvPr userDrawn="1"/>
        </p:nvSpPr>
        <p:spPr>
          <a:xfrm flipH="1">
            <a:off x="0" y="4163340"/>
            <a:ext cx="4226058" cy="2694660"/>
          </a:xfrm>
          <a:custGeom>
            <a:avLst/>
            <a:gdLst>
              <a:gd name="connsiteX0" fmla="*/ 1796222 w 4226058"/>
              <a:gd name="connsiteY0" fmla="*/ 1004 h 2694660"/>
              <a:gd name="connsiteX1" fmla="*/ 2050718 w 4226058"/>
              <a:gd name="connsiteY1" fmla="*/ 60788 h 2694660"/>
              <a:gd name="connsiteX2" fmla="*/ 4226058 w 4226058"/>
              <a:gd name="connsiteY2" fmla="*/ 1327146 h 2694660"/>
              <a:gd name="connsiteX3" fmla="*/ 4226058 w 4226058"/>
              <a:gd name="connsiteY3" fmla="*/ 2694660 h 2694660"/>
              <a:gd name="connsiteX4" fmla="*/ 0 w 4226058"/>
              <a:gd name="connsiteY4" fmla="*/ 2694660 h 2694660"/>
              <a:gd name="connsiteX5" fmla="*/ 1439280 w 4226058"/>
              <a:gd name="connsiteY5" fmla="*/ 222275 h 2694660"/>
              <a:gd name="connsiteX6" fmla="*/ 1796222 w 4226058"/>
              <a:gd name="connsiteY6" fmla="*/ 1004 h 26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058" h="2694660">
                <a:moveTo>
                  <a:pt x="1796222" y="1004"/>
                </a:moveTo>
                <a:cubicBezTo>
                  <a:pt x="1882159" y="-4760"/>
                  <a:pt x="1970681" y="14195"/>
                  <a:pt x="2050718" y="60788"/>
                </a:cubicBezTo>
                <a:lnTo>
                  <a:pt x="4226058" y="1327146"/>
                </a:lnTo>
                <a:lnTo>
                  <a:pt x="4226058" y="2694660"/>
                </a:lnTo>
                <a:lnTo>
                  <a:pt x="0" y="2694660"/>
                </a:lnTo>
                <a:lnTo>
                  <a:pt x="1439280" y="222275"/>
                </a:lnTo>
                <a:cubicBezTo>
                  <a:pt x="1516939" y="88877"/>
                  <a:pt x="1652992" y="10610"/>
                  <a:pt x="1796222" y="1004"/>
                </a:cubicBez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aphicFrame>
        <p:nvGraphicFramePr>
          <p:cNvPr id="8" name="Object 7" hidden="1">
            <a:extLst>
              <a:ext uri="{FF2B5EF4-FFF2-40B4-BE49-F238E27FC236}">
                <a16:creationId xmlns:a16="http://schemas.microsoft.com/office/drawing/2014/main" id="{539FA10D-3843-8642-175B-E78584313441}"/>
              </a:ext>
            </a:extLst>
          </p:cNvPr>
          <p:cNvGraphicFramePr>
            <a:graphicFrameLocks noChangeAspect="1"/>
          </p:cNvGraphicFramePr>
          <p:nvPr>
            <p:custDataLst>
              <p:tags r:id="rId3"/>
            </p:custDataLst>
            <p:extLst>
              <p:ext uri="{D42A27DB-BD31-4B8C-83A1-F6EECF244321}">
                <p14:modId xmlns:p14="http://schemas.microsoft.com/office/powerpoint/2010/main" val="613030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9" name="think-cell Slide" r:id="rId6" imgW="306" imgH="306" progId="TCLayout.ActiveDocument.1">
                  <p:embed/>
                </p:oleObj>
              </mc:Choice>
              <mc:Fallback>
                <p:oleObj name="think-cell Slide" r:id="rId6" imgW="306" imgH="306" progId="TCLayout.ActiveDocument.1">
                  <p:embed/>
                  <p:pic>
                    <p:nvPicPr>
                      <p:cNvPr id="8" name="Object 7" hidden="1">
                        <a:extLst>
                          <a:ext uri="{FF2B5EF4-FFF2-40B4-BE49-F238E27FC236}">
                            <a16:creationId xmlns:a16="http://schemas.microsoft.com/office/drawing/2014/main" id="{539FA10D-3843-8642-175B-E7858431344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B4EC79D-6F5C-1B6A-061F-AD1305590732}"/>
              </a:ext>
            </a:extLst>
          </p:cNvPr>
          <p:cNvSpPr>
            <a:spLocks noGrp="1"/>
          </p:cNvSpPr>
          <p:nvPr>
            <p:ph type="body" sz="half" idx="2"/>
          </p:nvPr>
        </p:nvSpPr>
        <p:spPr>
          <a:xfrm>
            <a:off x="481659" y="2668661"/>
            <a:ext cx="4870269" cy="3424163"/>
          </a:xfrm>
          <a:prstGeom prst="rect">
            <a:avLst/>
          </a:prstGeom>
          <a:noFill/>
        </p:spPr>
        <p:txBody>
          <a:bodyPr/>
          <a:lstStyle>
            <a:lvl1pPr marL="0" indent="0">
              <a:spcBef>
                <a:spcPts val="0"/>
              </a:spcBef>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Title 33">
            <a:extLst>
              <a:ext uri="{FF2B5EF4-FFF2-40B4-BE49-F238E27FC236}">
                <a16:creationId xmlns:a16="http://schemas.microsoft.com/office/drawing/2014/main" id="{8F40D756-D0CB-F85C-6BC6-DB5804486E4D}"/>
              </a:ext>
            </a:extLst>
          </p:cNvPr>
          <p:cNvSpPr>
            <a:spLocks noGrp="1"/>
          </p:cNvSpPr>
          <p:nvPr>
            <p:ph type="title"/>
          </p:nvPr>
        </p:nvSpPr>
        <p:spPr>
          <a:xfrm>
            <a:off x="457200" y="367125"/>
            <a:ext cx="4894728" cy="1061770"/>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D8355E53-AA10-AB27-6C8B-F74C4B3739C6}"/>
              </a:ext>
            </a:extLst>
          </p:cNvPr>
          <p:cNvSpPr>
            <a:spLocks noGrp="1"/>
          </p:cNvSpPr>
          <p:nvPr>
            <p:ph idx="1" hasCustomPrompt="1"/>
          </p:nvPr>
        </p:nvSpPr>
        <p:spPr>
          <a:xfrm>
            <a:off x="6028182" y="1217899"/>
            <a:ext cx="5706618" cy="4874925"/>
          </a:xfrm>
          <a:prstGeom prst="rect">
            <a:avLst/>
          </a:prstGeom>
          <a:solidFill>
            <a:schemeClr val="bg1"/>
          </a:solidFill>
        </p:spPr>
        <p:txBody>
          <a:bodyPr lIns="72000" bIns="1620000" anchor="ctr" anchorCtr="0"/>
          <a:lstStyle>
            <a:lvl1pPr marL="0" indent="0" algn="ctr" rtl="0">
              <a:buNone/>
              <a:defRPr sz="1600">
                <a:solidFill>
                  <a:schemeClr val="bg2">
                    <a:lumMod val="75000"/>
                  </a:schemeClr>
                </a:solidFill>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vl6pPr>
              <a:defRPr sz="2000"/>
            </a:lvl6pPr>
            <a:lvl7pPr>
              <a:defRPr sz="2000"/>
            </a:lvl7pPr>
            <a:lvl8pPr>
              <a:defRPr sz="2000"/>
            </a:lvl8pPr>
            <a:lvl9pPr>
              <a:defRPr sz="2000"/>
            </a:lvl9pPr>
          </a:lstStyle>
          <a:p>
            <a:pPr lvl="0"/>
            <a:r>
              <a:rPr lang="en-US"/>
              <a:t>Click on the relevant icon to add content</a:t>
            </a:r>
            <a:br>
              <a:rPr lang="en-US"/>
            </a:br>
            <a:r>
              <a:rPr lang="en-US"/>
              <a:t>(table, live data, smart art, etc)</a:t>
            </a:r>
          </a:p>
        </p:txBody>
      </p:sp>
      <p:sp>
        <p:nvSpPr>
          <p:cNvPr id="40" name="Text Placeholder 18">
            <a:extLst>
              <a:ext uri="{FF2B5EF4-FFF2-40B4-BE49-F238E27FC236}">
                <a16:creationId xmlns:a16="http://schemas.microsoft.com/office/drawing/2014/main" id="{594A8751-DA97-7198-CEFC-A9D67967888D}"/>
              </a:ext>
            </a:extLst>
          </p:cNvPr>
          <p:cNvSpPr>
            <a:spLocks noGrp="1"/>
          </p:cNvSpPr>
          <p:nvPr>
            <p:ph type="body" sz="quarter" idx="13" hasCustomPrompt="1"/>
          </p:nvPr>
        </p:nvSpPr>
        <p:spPr>
          <a:xfrm>
            <a:off x="457200" y="1532964"/>
            <a:ext cx="4894728" cy="935411"/>
          </a:xfrm>
        </p:spPr>
        <p:txBody>
          <a:bodyPr/>
          <a:lstStyle>
            <a:lvl1pPr marL="0" indent="0">
              <a:spcBef>
                <a:spcPts val="0"/>
              </a:spcBef>
              <a:buNone/>
              <a:defRPr sz="2400" b="1">
                <a:solidFill>
                  <a:schemeClr val="accent1"/>
                </a:solidFill>
              </a:defRPr>
            </a:lvl1pPr>
          </a:lstStyle>
          <a:p>
            <a:pPr lvl="0"/>
            <a:r>
              <a:rPr lang="en-US"/>
              <a:t>Add key highlight here. Stay within text box. Keep text short.</a:t>
            </a:r>
          </a:p>
        </p:txBody>
      </p:sp>
      <p:graphicFrame>
        <p:nvGraphicFramePr>
          <p:cNvPr id="10" name="Object 9" hidden="1">
            <a:extLst>
              <a:ext uri="{FF2B5EF4-FFF2-40B4-BE49-F238E27FC236}">
                <a16:creationId xmlns:a16="http://schemas.microsoft.com/office/drawing/2014/main" id="{0EE65609-FC4A-DC7D-A501-BB8FB6F8CCE7}"/>
              </a:ext>
            </a:extLst>
          </p:cNvPr>
          <p:cNvGraphicFramePr>
            <a:graphicFrameLocks noChangeAspect="1"/>
          </p:cNvGraphicFramePr>
          <p:nvPr userDrawn="1">
            <p:custDataLst>
              <p:tags r:id="rId4"/>
            </p:custDataLst>
            <p:extLst>
              <p:ext uri="{D42A27DB-BD31-4B8C-83A1-F6EECF244321}">
                <p14:modId xmlns:p14="http://schemas.microsoft.com/office/powerpoint/2010/main" val="4048702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60" name="think-cell Slide" r:id="rId8" imgW="306" imgH="306" progId="TCLayout.ActiveDocument.1">
                  <p:embed/>
                </p:oleObj>
              </mc:Choice>
              <mc:Fallback>
                <p:oleObj name="think-cell Slide" r:id="rId8" imgW="306" imgH="306" progId="TCLayout.ActiveDocument.1">
                  <p:embed/>
                  <p:pic>
                    <p:nvPicPr>
                      <p:cNvPr id="10" name="Object 9" hidden="1">
                        <a:extLst>
                          <a:ext uri="{FF2B5EF4-FFF2-40B4-BE49-F238E27FC236}">
                            <a16:creationId xmlns:a16="http://schemas.microsoft.com/office/drawing/2014/main" id="{0EE65609-FC4A-DC7D-A501-BB8FB6F8CCE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ECD2FE6A-5B35-E298-04D2-CC034930F245}"/>
              </a:ext>
            </a:extLst>
          </p:cNvPr>
          <p:cNvSpPr>
            <a:spLocks noGrp="1"/>
          </p:cNvSpPr>
          <p:nvPr>
            <p:ph type="dt" sz="half" idx="14"/>
          </p:nvPr>
        </p:nvSpPr>
        <p:spPr/>
        <p:txBody>
          <a:bodyPr/>
          <a:lstStyle/>
          <a:p>
            <a:fld id="{BABFE860-21FD-4DA0-9E9A-92548ED661C3}" type="datetime1">
              <a:rPr lang="en-US" smtClean="0"/>
              <a:t>2/23/2023</a:t>
            </a:fld>
            <a:endParaRPr lang="en-US"/>
          </a:p>
        </p:txBody>
      </p:sp>
      <p:sp>
        <p:nvSpPr>
          <p:cNvPr id="9" name="Footer Placeholder 8">
            <a:extLst>
              <a:ext uri="{FF2B5EF4-FFF2-40B4-BE49-F238E27FC236}">
                <a16:creationId xmlns:a16="http://schemas.microsoft.com/office/drawing/2014/main" id="{FF7532A6-E844-5AAC-ECE5-FF7CCCBCA329}"/>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CF6032D2-3177-9DD0-10E3-28D562D5793A}"/>
              </a:ext>
            </a:extLst>
          </p:cNvPr>
          <p:cNvSpPr>
            <a:spLocks noGrp="1"/>
          </p:cNvSpPr>
          <p:nvPr>
            <p:ph type="sldNum" sz="quarter" idx="16"/>
          </p:nvPr>
        </p:nvSpPr>
        <p:spPr/>
        <p:txBody>
          <a:bodyPr/>
          <a:lstStyle/>
          <a:p>
            <a:fld id="{F93F11C7-B87C-4933-9AFD-08422E5A18E7}" type="slidenum">
              <a:rPr lang="en-US" smtClean="0"/>
              <a:pPr/>
              <a:t>‹#›</a:t>
            </a:fld>
            <a:endParaRPr lang="en-US"/>
          </a:p>
        </p:txBody>
      </p:sp>
    </p:spTree>
    <p:custDataLst>
      <p:tags r:id="rId2"/>
    </p:custDataLst>
    <p:extLst>
      <p:ext uri="{BB962C8B-B14F-4D97-AF65-F5344CB8AC3E}">
        <p14:creationId xmlns:p14="http://schemas.microsoft.com/office/powerpoint/2010/main" val="74856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mage &amp; Text 1">
    <p:bg>
      <p:bgPr>
        <a:solidFill>
          <a:schemeClr val="bg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1A85D9-BE8D-965F-EF30-A14258341197}"/>
              </a:ext>
            </a:extLst>
          </p:cNvPr>
          <p:cNvSpPr/>
          <p:nvPr/>
        </p:nvSpPr>
        <p:spPr>
          <a:xfrm>
            <a:off x="979581" y="2048934"/>
            <a:ext cx="10755218" cy="4043891"/>
          </a:xfrm>
          <a:prstGeom prst="roundRect">
            <a:avLst>
              <a:gd name="adj" fmla="val 787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hidden="1">
            <a:extLst>
              <a:ext uri="{FF2B5EF4-FFF2-40B4-BE49-F238E27FC236}">
                <a16:creationId xmlns:a16="http://schemas.microsoft.com/office/drawing/2014/main" id="{1612B55C-351E-D40B-84EF-90910693625D}"/>
              </a:ext>
            </a:extLst>
          </p:cNvPr>
          <p:cNvGraphicFramePr>
            <a:graphicFrameLocks noChangeAspect="1"/>
          </p:cNvGraphicFramePr>
          <p:nvPr>
            <p:custDataLst>
              <p:tags r:id="rId3"/>
            </p:custDataLst>
            <p:extLst>
              <p:ext uri="{D42A27DB-BD31-4B8C-83A1-F6EECF244321}">
                <p14:modId xmlns:p14="http://schemas.microsoft.com/office/powerpoint/2010/main" val="795935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83" name="think-cell Slide" r:id="rId6" imgW="306" imgH="306" progId="TCLayout.ActiveDocument.1">
                  <p:embed/>
                </p:oleObj>
              </mc:Choice>
              <mc:Fallback>
                <p:oleObj name="think-cell Slide" r:id="rId6" imgW="306" imgH="306" progId="TCLayout.ActiveDocument.1">
                  <p:embed/>
                  <p:pic>
                    <p:nvPicPr>
                      <p:cNvPr id="16" name="Object 15" hidden="1">
                        <a:extLst>
                          <a:ext uri="{FF2B5EF4-FFF2-40B4-BE49-F238E27FC236}">
                            <a16:creationId xmlns:a16="http://schemas.microsoft.com/office/drawing/2014/main" id="{1612B55C-351E-D40B-84EF-90910693625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0E3D8D-4CD3-D35E-3682-0D17A5544E85}"/>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056D8000-A26D-4727-9736-C8E2FF5EE4DF}"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p>
            <a:fld id="{F93F11C7-B87C-4933-9AFD-08422E5A18E7}" type="slidenum">
              <a:rPr lang="en-US" smtClean="0"/>
              <a:pPr/>
              <a:t>‹#›</a:t>
            </a:fld>
            <a:endParaRPr lang="en-US"/>
          </a:p>
        </p:txBody>
      </p:sp>
      <p:sp>
        <p:nvSpPr>
          <p:cNvPr id="18" name="Text Placeholder 3">
            <a:extLst>
              <a:ext uri="{FF2B5EF4-FFF2-40B4-BE49-F238E27FC236}">
                <a16:creationId xmlns:a16="http://schemas.microsoft.com/office/drawing/2014/main" id="{85811FEF-DC3D-8759-E832-E0DC341F0FF4}"/>
              </a:ext>
            </a:extLst>
          </p:cNvPr>
          <p:cNvSpPr>
            <a:spLocks noGrp="1"/>
          </p:cNvSpPr>
          <p:nvPr>
            <p:ph type="body" sz="half" idx="2" hasCustomPrompt="1"/>
          </p:nvPr>
        </p:nvSpPr>
        <p:spPr>
          <a:xfrm>
            <a:off x="4470400" y="3429000"/>
            <a:ext cx="7010400" cy="2336800"/>
          </a:xfrm>
          <a:prstGeom prst="rect">
            <a:avLst/>
          </a:prstGeom>
          <a:noFill/>
        </p:spPr>
        <p:txBody>
          <a:bodyPr anchor="ctr"/>
          <a:lstStyle>
            <a:lvl1pPr marL="0" indent="0">
              <a:spcBef>
                <a:spcPts val="0"/>
              </a:spcBef>
              <a:buFont typeface="Arial" panose="020B0604020202020204" pitchFamily="34" charset="0"/>
              <a:buNone/>
              <a:defRPr sz="2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paragraph text here. Increase or decrease font size as needed. Use bolded text and color to highlight key information.</a:t>
            </a:r>
          </a:p>
        </p:txBody>
      </p:sp>
      <p:sp>
        <p:nvSpPr>
          <p:cNvPr id="19" name="Text Placeholder 18">
            <a:extLst>
              <a:ext uri="{FF2B5EF4-FFF2-40B4-BE49-F238E27FC236}">
                <a16:creationId xmlns:a16="http://schemas.microsoft.com/office/drawing/2014/main" id="{8AEF92DC-14E0-5DC2-7BD4-7A178EC54611}"/>
              </a:ext>
            </a:extLst>
          </p:cNvPr>
          <p:cNvSpPr>
            <a:spLocks noGrp="1"/>
          </p:cNvSpPr>
          <p:nvPr>
            <p:ph type="body" sz="quarter" idx="14" hasCustomPrompt="1"/>
          </p:nvPr>
        </p:nvSpPr>
        <p:spPr>
          <a:xfrm>
            <a:off x="4470400" y="2343150"/>
            <a:ext cx="7010400" cy="1085850"/>
          </a:xfrm>
        </p:spPr>
        <p:txBody>
          <a:bodyPr anchor="ctr"/>
          <a:lstStyle>
            <a:lvl1pPr marL="0" indent="0">
              <a:spcBef>
                <a:spcPts val="0"/>
              </a:spcBef>
              <a:buNone/>
              <a:defRPr sz="2400" b="1">
                <a:solidFill>
                  <a:schemeClr val="bg1"/>
                </a:solidFill>
              </a:defRPr>
            </a:lvl1pPr>
          </a:lstStyle>
          <a:p>
            <a:pPr lvl="0"/>
            <a:r>
              <a:rPr lang="en-US"/>
              <a:t>Title here. Keep text short and stay within text box. </a:t>
            </a:r>
          </a:p>
        </p:txBody>
      </p:sp>
      <p:sp>
        <p:nvSpPr>
          <p:cNvPr id="17" name="Picture Placeholder 16">
            <a:extLst>
              <a:ext uri="{FF2B5EF4-FFF2-40B4-BE49-F238E27FC236}">
                <a16:creationId xmlns:a16="http://schemas.microsoft.com/office/drawing/2014/main" id="{96BCDE84-7FE7-5230-64F0-8446DE7E712D}"/>
              </a:ext>
            </a:extLst>
          </p:cNvPr>
          <p:cNvSpPr>
            <a:spLocks noGrp="1"/>
          </p:cNvSpPr>
          <p:nvPr>
            <p:ph type="pic" sz="quarter" idx="13" hasCustomPrompt="1"/>
          </p:nvPr>
        </p:nvSpPr>
        <p:spPr>
          <a:xfrm>
            <a:off x="457201" y="1196977"/>
            <a:ext cx="3759200" cy="3935941"/>
          </a:xfrm>
          <a:custGeom>
            <a:avLst/>
            <a:gdLst>
              <a:gd name="connsiteX0" fmla="*/ 386746 w 3759200"/>
              <a:gd name="connsiteY0" fmla="*/ 0 h 3935941"/>
              <a:gd name="connsiteX1" fmla="*/ 3372454 w 3759200"/>
              <a:gd name="connsiteY1" fmla="*/ 0 h 3935941"/>
              <a:gd name="connsiteX2" fmla="*/ 3759200 w 3759200"/>
              <a:gd name="connsiteY2" fmla="*/ 386746 h 3935941"/>
              <a:gd name="connsiteX3" fmla="*/ 3759200 w 3759200"/>
              <a:gd name="connsiteY3" fmla="*/ 3549195 h 3935941"/>
              <a:gd name="connsiteX4" fmla="*/ 3372454 w 3759200"/>
              <a:gd name="connsiteY4" fmla="*/ 3935941 h 3935941"/>
              <a:gd name="connsiteX5" fmla="*/ 386746 w 3759200"/>
              <a:gd name="connsiteY5" fmla="*/ 3935941 h 3935941"/>
              <a:gd name="connsiteX6" fmla="*/ 0 w 3759200"/>
              <a:gd name="connsiteY6" fmla="*/ 3549195 h 3935941"/>
              <a:gd name="connsiteX7" fmla="*/ 0 w 3759200"/>
              <a:gd name="connsiteY7" fmla="*/ 386746 h 3935941"/>
              <a:gd name="connsiteX8" fmla="*/ 386746 w 3759200"/>
              <a:gd name="connsiteY8" fmla="*/ 0 h 393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200" h="3935941">
                <a:moveTo>
                  <a:pt x="386746" y="0"/>
                </a:moveTo>
                <a:lnTo>
                  <a:pt x="3372454" y="0"/>
                </a:lnTo>
                <a:cubicBezTo>
                  <a:pt x="3586048" y="0"/>
                  <a:pt x="3759200" y="173152"/>
                  <a:pt x="3759200" y="386746"/>
                </a:cubicBezTo>
                <a:lnTo>
                  <a:pt x="3759200" y="3549195"/>
                </a:lnTo>
                <a:cubicBezTo>
                  <a:pt x="3759200" y="3762789"/>
                  <a:pt x="3586048" y="3935941"/>
                  <a:pt x="3372454" y="3935941"/>
                </a:cubicBezTo>
                <a:lnTo>
                  <a:pt x="386746" y="3935941"/>
                </a:lnTo>
                <a:cubicBezTo>
                  <a:pt x="173152" y="3935941"/>
                  <a:pt x="0" y="3762789"/>
                  <a:pt x="0" y="3549195"/>
                </a:cubicBezTo>
                <a:lnTo>
                  <a:pt x="0" y="386746"/>
                </a:lnTo>
                <a:cubicBezTo>
                  <a:pt x="0" y="173152"/>
                  <a:pt x="173152" y="0"/>
                  <a:pt x="386746" y="0"/>
                </a:cubicBezTo>
                <a:close/>
              </a:path>
            </a:pathLst>
          </a:custGeom>
          <a:solidFill>
            <a:schemeClr val="bg2"/>
          </a:solidFill>
        </p:spPr>
        <p:txBody>
          <a:bodyPr wrap="square" lIns="180000" tIns="720000" rIns="180000">
            <a:noAutofit/>
          </a:bodyPr>
          <a:lstStyle>
            <a:lvl1pPr marL="0" indent="0" algn="ctr">
              <a:buNone/>
              <a:defRPr/>
            </a:lvl1pPr>
          </a:lstStyle>
          <a:p>
            <a:r>
              <a:rPr lang="en-US"/>
              <a:t>Click on the icon to add an image inside the placeholder.</a:t>
            </a:r>
          </a:p>
        </p:txBody>
      </p:sp>
      <p:graphicFrame>
        <p:nvGraphicFramePr>
          <p:cNvPr id="12" name="Object 11" hidden="1">
            <a:extLst>
              <a:ext uri="{FF2B5EF4-FFF2-40B4-BE49-F238E27FC236}">
                <a16:creationId xmlns:a16="http://schemas.microsoft.com/office/drawing/2014/main" id="{DD115845-2923-306D-97D6-4EF0BC50DCFC}"/>
              </a:ext>
            </a:extLst>
          </p:cNvPr>
          <p:cNvGraphicFramePr>
            <a:graphicFrameLocks noChangeAspect="1"/>
          </p:cNvGraphicFramePr>
          <p:nvPr userDrawn="1">
            <p:custDataLst>
              <p:tags r:id="rId4"/>
            </p:custDataLst>
            <p:extLst>
              <p:ext uri="{D42A27DB-BD31-4B8C-83A1-F6EECF244321}">
                <p14:modId xmlns:p14="http://schemas.microsoft.com/office/powerpoint/2010/main" val="18172557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84" name="think-cell Slide" r:id="rId8" imgW="306" imgH="306" progId="TCLayout.ActiveDocument.1">
                  <p:embed/>
                </p:oleObj>
              </mc:Choice>
              <mc:Fallback>
                <p:oleObj name="think-cell Slide" r:id="rId8" imgW="306" imgH="306" progId="TCLayout.ActiveDocument.1">
                  <p:embed/>
                  <p:pic>
                    <p:nvPicPr>
                      <p:cNvPr id="12" name="Object 11" hidden="1">
                        <a:extLst>
                          <a:ext uri="{FF2B5EF4-FFF2-40B4-BE49-F238E27FC236}">
                            <a16:creationId xmlns:a16="http://schemas.microsoft.com/office/drawing/2014/main" id="{DD115845-2923-306D-97D6-4EF0BC50DCF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7347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500041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0"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8290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2316753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4"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35873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780266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8"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350688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28711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72"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171015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2009921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6"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40490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Image &amp; Text 2">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2D65ACFC-72B6-93DC-F108-5479204054CC}"/>
              </a:ext>
            </a:extLst>
          </p:cNvPr>
          <p:cNvGraphicFramePr>
            <a:graphicFrameLocks noChangeAspect="1"/>
          </p:cNvGraphicFramePr>
          <p:nvPr>
            <p:custDataLst>
              <p:tags r:id="rId3"/>
            </p:custDataLst>
            <p:extLst>
              <p:ext uri="{D42A27DB-BD31-4B8C-83A1-F6EECF244321}">
                <p14:modId xmlns:p14="http://schemas.microsoft.com/office/powerpoint/2010/main" val="3409167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20" name="think-cell Slide" r:id="rId5" imgW="306" imgH="306" progId="TCLayout.ActiveDocument.1">
                  <p:embed/>
                </p:oleObj>
              </mc:Choice>
              <mc:Fallback>
                <p:oleObj name="think-cell Slide" r:id="rId5" imgW="306" imgH="306" progId="TCLayout.ActiveDocument.1">
                  <p:embed/>
                  <p:pic>
                    <p:nvPicPr>
                      <p:cNvPr id="23" name="Object 22" hidden="1">
                        <a:extLst>
                          <a:ext uri="{FF2B5EF4-FFF2-40B4-BE49-F238E27FC236}">
                            <a16:creationId xmlns:a16="http://schemas.microsoft.com/office/drawing/2014/main" id="{2D65ACFC-72B6-93DC-F108-5479204054C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18FB71BC-5AAE-13B2-2700-404426A7EF0F}"/>
              </a:ext>
            </a:extLst>
          </p:cNvPr>
          <p:cNvSpPr>
            <a:spLocks noGrp="1"/>
          </p:cNvSpPr>
          <p:nvPr>
            <p:ph type="pic" sz="quarter" idx="19" hasCustomPrompt="1"/>
          </p:nvPr>
        </p:nvSpPr>
        <p:spPr>
          <a:xfrm>
            <a:off x="5590812" y="0"/>
            <a:ext cx="6601188" cy="4126619"/>
          </a:xfrm>
          <a:custGeom>
            <a:avLst/>
            <a:gdLst>
              <a:gd name="connsiteX0" fmla="*/ 477465 w 6601188"/>
              <a:gd name="connsiteY0" fmla="*/ 0 h 4126619"/>
              <a:gd name="connsiteX1" fmla="*/ 6601188 w 6601188"/>
              <a:gd name="connsiteY1" fmla="*/ 0 h 4126619"/>
              <a:gd name="connsiteX2" fmla="*/ 6601188 w 6601188"/>
              <a:gd name="connsiteY2" fmla="*/ 4126619 h 4126619"/>
              <a:gd name="connsiteX3" fmla="*/ 449723 w 6601188"/>
              <a:gd name="connsiteY3" fmla="*/ 2729174 h 4126619"/>
              <a:gd name="connsiteX4" fmla="*/ 14476 w 6601188"/>
              <a:gd name="connsiteY4" fmla="*/ 2038045 h 412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188" h="4126619">
                <a:moveTo>
                  <a:pt x="477465" y="0"/>
                </a:moveTo>
                <a:lnTo>
                  <a:pt x="6601188" y="0"/>
                </a:lnTo>
                <a:lnTo>
                  <a:pt x="6601188" y="4126619"/>
                </a:lnTo>
                <a:lnTo>
                  <a:pt x="449723" y="2729174"/>
                </a:lnTo>
                <a:cubicBezTo>
                  <a:pt x="138683" y="2658514"/>
                  <a:pt x="-56184" y="2349085"/>
                  <a:pt x="14476" y="2038045"/>
                </a:cubicBezTo>
                <a:close/>
              </a:path>
            </a:pathLst>
          </a:custGeom>
          <a:solidFill>
            <a:schemeClr val="bg2"/>
          </a:solidFill>
        </p:spPr>
        <p:txBody>
          <a:bodyPr wrap="square" bIns="1440000" anchor="ctr">
            <a:noAutofit/>
          </a:bodyPr>
          <a:lstStyle>
            <a:lvl1pPr marL="0" indent="0" algn="ctr">
              <a:buNone/>
              <a:defRPr/>
            </a:lvl1pPr>
          </a:lstStyle>
          <a:p>
            <a:pPr marL="228600" lvl="0" indent="-228600" algn="ctr"/>
            <a:r>
              <a:rPr lang="en-US"/>
              <a:t>Click on the icon to add an image </a:t>
            </a:r>
            <a:br>
              <a:rPr lang="en-US"/>
            </a:br>
            <a:r>
              <a:rPr lang="en-US"/>
              <a:t>inside the placeholder.</a:t>
            </a:r>
          </a:p>
        </p:txBody>
      </p:sp>
      <p:sp>
        <p:nvSpPr>
          <p:cNvPr id="20" name="Freeform: Shape 19">
            <a:extLst>
              <a:ext uri="{FF2B5EF4-FFF2-40B4-BE49-F238E27FC236}">
                <a16:creationId xmlns:a16="http://schemas.microsoft.com/office/drawing/2014/main" id="{89E0B7B9-CF36-AE90-DAEB-BB64374DC6DC}"/>
              </a:ext>
            </a:extLst>
          </p:cNvPr>
          <p:cNvSpPr/>
          <p:nvPr userDrawn="1"/>
        </p:nvSpPr>
        <p:spPr>
          <a:xfrm rot="797122">
            <a:off x="5933280" y="3734926"/>
            <a:ext cx="6445630" cy="3919944"/>
          </a:xfrm>
          <a:custGeom>
            <a:avLst/>
            <a:gdLst>
              <a:gd name="connsiteX0" fmla="*/ 425527 w 6445630"/>
              <a:gd name="connsiteY0" fmla="*/ 10827 h 3919944"/>
              <a:gd name="connsiteX1" fmla="*/ 532932 w 6445630"/>
              <a:gd name="connsiteY1" fmla="*/ 0 h 3919944"/>
              <a:gd name="connsiteX2" fmla="*/ 5879413 w 6445630"/>
              <a:gd name="connsiteY2" fmla="*/ 0 h 3919944"/>
              <a:gd name="connsiteX3" fmla="*/ 6445630 w 6445630"/>
              <a:gd name="connsiteY3" fmla="*/ 2398000 h 3919944"/>
              <a:gd name="connsiteX4" fmla="*/ 0 w 6445630"/>
              <a:gd name="connsiteY4" fmla="*/ 3919944 h 3919944"/>
              <a:gd name="connsiteX5" fmla="*/ 1 w 6445630"/>
              <a:gd name="connsiteY5" fmla="*/ 532931 h 3919944"/>
              <a:gd name="connsiteX6" fmla="*/ 425527 w 6445630"/>
              <a:gd name="connsiteY6" fmla="*/ 10827 h 39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5630" h="3919944">
                <a:moveTo>
                  <a:pt x="425527" y="10827"/>
                </a:moveTo>
                <a:cubicBezTo>
                  <a:pt x="460220" y="3728"/>
                  <a:pt x="496140" y="0"/>
                  <a:pt x="532932" y="0"/>
                </a:cubicBezTo>
                <a:lnTo>
                  <a:pt x="5879413" y="0"/>
                </a:lnTo>
                <a:lnTo>
                  <a:pt x="6445630" y="2398000"/>
                </a:lnTo>
                <a:lnTo>
                  <a:pt x="0" y="3919944"/>
                </a:lnTo>
                <a:lnTo>
                  <a:pt x="1" y="532931"/>
                </a:lnTo>
                <a:cubicBezTo>
                  <a:pt x="0" y="275392"/>
                  <a:pt x="182679" y="60521"/>
                  <a:pt x="425527" y="10827"/>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5">
            <a:extLst>
              <a:ext uri="{FF2B5EF4-FFF2-40B4-BE49-F238E27FC236}">
                <a16:creationId xmlns:a16="http://schemas.microsoft.com/office/drawing/2014/main" id="{356C22AB-3B43-6EFD-0FDF-DB1D485FF5D6}"/>
              </a:ext>
            </a:extLst>
          </p:cNvPr>
          <p:cNvSpPr>
            <a:spLocks noGrp="1"/>
          </p:cNvSpPr>
          <p:nvPr>
            <p:ph type="body" sz="quarter" idx="15" hasCustomPrompt="1"/>
          </p:nvPr>
        </p:nvSpPr>
        <p:spPr>
          <a:xfrm>
            <a:off x="457200" y="174240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5" name="Text Placeholder 5">
            <a:extLst>
              <a:ext uri="{FF2B5EF4-FFF2-40B4-BE49-F238E27FC236}">
                <a16:creationId xmlns:a16="http://schemas.microsoft.com/office/drawing/2014/main" id="{0AC1B8AF-5177-2FEA-3EE6-4C6CCDEA6322}"/>
              </a:ext>
            </a:extLst>
          </p:cNvPr>
          <p:cNvSpPr>
            <a:spLocks noGrp="1"/>
          </p:cNvSpPr>
          <p:nvPr>
            <p:ph type="body" sz="quarter" idx="16" hasCustomPrompt="1"/>
          </p:nvPr>
        </p:nvSpPr>
        <p:spPr>
          <a:xfrm>
            <a:off x="457200" y="3175248"/>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36" name="Text Placeholder 5">
            <a:extLst>
              <a:ext uri="{FF2B5EF4-FFF2-40B4-BE49-F238E27FC236}">
                <a16:creationId xmlns:a16="http://schemas.microsoft.com/office/drawing/2014/main" id="{4F03A9F8-67FD-3EA1-9A3A-516D4BA364A6}"/>
              </a:ext>
            </a:extLst>
          </p:cNvPr>
          <p:cNvSpPr>
            <a:spLocks noGrp="1"/>
          </p:cNvSpPr>
          <p:nvPr>
            <p:ph type="body" sz="quarter" idx="17" hasCustomPrompt="1"/>
          </p:nvPr>
        </p:nvSpPr>
        <p:spPr>
          <a:xfrm>
            <a:off x="457200" y="4608093"/>
            <a:ext cx="4925028" cy="1146175"/>
          </a:xfrm>
          <a:solidFill>
            <a:schemeClr val="bg1"/>
          </a:solidFill>
          <a:effectLst/>
        </p:spPr>
        <p:txBody>
          <a:bodyPr lIns="0" rIns="72000" anchor="ctr" anchorCtr="0"/>
          <a:lstStyle>
            <a:lvl1pPr marL="0" indent="0">
              <a:lnSpc>
                <a:spcPct val="100000"/>
              </a:lnSpc>
              <a:spcBef>
                <a:spcPts val="0"/>
              </a:spcBef>
              <a:buNone/>
              <a:defRPr sz="2200"/>
            </a:lvl1pPr>
            <a:lvl2pPr>
              <a:defRPr sz="1600"/>
            </a:lvl2pPr>
            <a:lvl3pPr>
              <a:defRPr sz="1600"/>
            </a:lvl3pPr>
            <a:lvl4pPr>
              <a:defRPr sz="1600"/>
            </a:lvl4pPr>
            <a:lvl5pPr>
              <a:defRPr sz="1600"/>
            </a:lvl5pPr>
          </a:lstStyle>
          <a:p>
            <a:pPr lvl="0"/>
            <a:r>
              <a:rPr lang="en-US"/>
              <a:t>Text here. Press the Reset button to reset formatting.</a:t>
            </a:r>
          </a:p>
        </p:txBody>
      </p:sp>
      <p:sp>
        <p:nvSpPr>
          <p:cNvPr id="25" name="Text Placeholder 3">
            <a:extLst>
              <a:ext uri="{FF2B5EF4-FFF2-40B4-BE49-F238E27FC236}">
                <a16:creationId xmlns:a16="http://schemas.microsoft.com/office/drawing/2014/main" id="{823FE043-0EA6-DF86-294A-582B0DDA2570}"/>
              </a:ext>
            </a:extLst>
          </p:cNvPr>
          <p:cNvSpPr>
            <a:spLocks noGrp="1"/>
          </p:cNvSpPr>
          <p:nvPr>
            <p:ph type="body" sz="half" idx="2" hasCustomPrompt="1"/>
          </p:nvPr>
        </p:nvSpPr>
        <p:spPr>
          <a:xfrm>
            <a:off x="6634874" y="5189571"/>
            <a:ext cx="5099925" cy="903253"/>
          </a:xfrm>
          <a:prstGeom prst="rect">
            <a:avLst/>
          </a:prstGeom>
          <a:noFill/>
        </p:spPr>
        <p:txBody>
          <a:bodyPr/>
          <a:lstStyle>
            <a:lvl1pPr marL="0" indent="0">
              <a:spcBef>
                <a:spcPts val="0"/>
              </a:spcBef>
              <a:buFont typeface="Arial" panose="020B0604020202020204" pitchFamily="34" charset="0"/>
              <a:buNone/>
              <a:defRPr sz="2200">
                <a:solidFill>
                  <a:srgbClr val="EBF5FA"/>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 text here. Use bolded text and color to highlight key information.</a:t>
            </a:r>
          </a:p>
        </p:txBody>
      </p:sp>
      <p:sp>
        <p:nvSpPr>
          <p:cNvPr id="26" name="Text Placeholder 18">
            <a:extLst>
              <a:ext uri="{FF2B5EF4-FFF2-40B4-BE49-F238E27FC236}">
                <a16:creationId xmlns:a16="http://schemas.microsoft.com/office/drawing/2014/main" id="{ADEEED13-866C-CC97-1F97-296655375160}"/>
              </a:ext>
            </a:extLst>
          </p:cNvPr>
          <p:cNvSpPr>
            <a:spLocks noGrp="1"/>
          </p:cNvSpPr>
          <p:nvPr>
            <p:ph type="body" sz="quarter" idx="14" hasCustomPrompt="1"/>
          </p:nvPr>
        </p:nvSpPr>
        <p:spPr>
          <a:xfrm>
            <a:off x="6634874" y="4321422"/>
            <a:ext cx="5099925" cy="870338"/>
          </a:xfrm>
        </p:spPr>
        <p:txBody>
          <a:bodyPr anchor="b"/>
          <a:lstStyle>
            <a:lvl1pPr marL="0" indent="0">
              <a:spcBef>
                <a:spcPts val="0"/>
              </a:spcBef>
              <a:buNone/>
              <a:defRPr sz="2400" b="1">
                <a:solidFill>
                  <a:schemeClr val="bg1"/>
                </a:solidFill>
              </a:defRPr>
            </a:lvl1pPr>
          </a:lstStyle>
          <a:p>
            <a:pPr lvl="0"/>
            <a:r>
              <a:rPr lang="en-US"/>
              <a:t>Text highlight here. Keep text short and stay within text box. </a:t>
            </a:r>
          </a:p>
        </p:txBody>
      </p:sp>
      <p:sp>
        <p:nvSpPr>
          <p:cNvPr id="3" name="Date Placeholder 2">
            <a:extLst>
              <a:ext uri="{FF2B5EF4-FFF2-40B4-BE49-F238E27FC236}">
                <a16:creationId xmlns:a16="http://schemas.microsoft.com/office/drawing/2014/main" id="{4E76C128-FDEE-E8BE-A033-1547B36510A1}"/>
              </a:ext>
            </a:extLst>
          </p:cNvPr>
          <p:cNvSpPr>
            <a:spLocks noGrp="1"/>
          </p:cNvSpPr>
          <p:nvPr>
            <p:ph type="dt" sz="half" idx="10"/>
          </p:nvPr>
        </p:nvSpPr>
        <p:spPr/>
        <p:txBody>
          <a:bodyPr/>
          <a:lstStyle/>
          <a:p>
            <a:fld id="{60C1431A-3138-4938-82DF-5814064CD5D0}" type="datetime1">
              <a:rPr lang="en-US" smtClean="0"/>
              <a:t>2/23/2023</a:t>
            </a:fld>
            <a:endParaRPr lang="en-US"/>
          </a:p>
        </p:txBody>
      </p:sp>
      <p:sp>
        <p:nvSpPr>
          <p:cNvPr id="4" name="Footer Placeholder 3">
            <a:extLst>
              <a:ext uri="{FF2B5EF4-FFF2-40B4-BE49-F238E27FC236}">
                <a16:creationId xmlns:a16="http://schemas.microsoft.com/office/drawing/2014/main" id="{566C02DD-C22B-8CB0-9491-72E2072E4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38FA3-4E88-6AB9-DCEA-16DA60BD1741}"/>
              </a:ext>
            </a:extLst>
          </p:cNvPr>
          <p:cNvSpPr>
            <a:spLocks noGrp="1"/>
          </p:cNvSpPr>
          <p:nvPr>
            <p:ph type="sldNum" sz="quarter" idx="12"/>
          </p:nvPr>
        </p:nvSpPr>
        <p:spPr/>
        <p:txBody>
          <a:bodyPr/>
          <a:lstStyle>
            <a:lvl1pPr>
              <a:defRPr>
                <a:solidFill>
                  <a:schemeClr val="bg1"/>
                </a:solidFill>
              </a:defRPr>
            </a:lvl1pPr>
          </a:lstStyle>
          <a:p>
            <a:fld id="{F93F11C7-B87C-4933-9AFD-08422E5A18E7}" type="slidenum">
              <a:rPr lang="en-US" smtClean="0"/>
              <a:pPr/>
              <a:t>‹#›</a:t>
            </a:fld>
            <a:endParaRPr lang="en-US"/>
          </a:p>
        </p:txBody>
      </p:sp>
      <p:sp>
        <p:nvSpPr>
          <p:cNvPr id="33" name="Title 32">
            <a:extLst>
              <a:ext uri="{FF2B5EF4-FFF2-40B4-BE49-F238E27FC236}">
                <a16:creationId xmlns:a16="http://schemas.microsoft.com/office/drawing/2014/main" id="{3F9EBE14-C9D1-3F8F-DA67-C2AA0BB8D003}"/>
              </a:ext>
            </a:extLst>
          </p:cNvPr>
          <p:cNvSpPr>
            <a:spLocks noGrp="1"/>
          </p:cNvSpPr>
          <p:nvPr>
            <p:ph type="title"/>
          </p:nvPr>
        </p:nvSpPr>
        <p:spPr>
          <a:xfrm>
            <a:off x="457200" y="346585"/>
            <a:ext cx="4925028" cy="1125980"/>
          </a:xfrm>
        </p:spPr>
        <p:txBody>
          <a:bodyPr vert="horz"/>
          <a:lstStyle/>
          <a:p>
            <a:r>
              <a:rPr lang="en-US"/>
              <a:t>Click to edit Master title style</a:t>
            </a:r>
          </a:p>
        </p:txBody>
      </p:sp>
      <p:pic>
        <p:nvPicPr>
          <p:cNvPr id="6" name="Graphic 5">
            <a:extLst>
              <a:ext uri="{FF2B5EF4-FFF2-40B4-BE49-F238E27FC236}">
                <a16:creationId xmlns:a16="http://schemas.microsoft.com/office/drawing/2014/main" id="{675FD96A-137F-AB9B-EBB3-D78B3976A1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22361" y="6294409"/>
            <a:ext cx="1012439" cy="410862"/>
          </a:xfrm>
          <a:prstGeom prst="rect">
            <a:avLst/>
          </a:prstGeom>
        </p:spPr>
      </p:pic>
    </p:spTree>
    <p:custDataLst>
      <p:tags r:id="rId2"/>
    </p:custDataLst>
    <p:extLst>
      <p:ext uri="{BB962C8B-B14F-4D97-AF65-F5344CB8AC3E}">
        <p14:creationId xmlns:p14="http://schemas.microsoft.com/office/powerpoint/2010/main" val="295813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tags" Target="../tags/tag2.xml"/><Relationship Id="rId50" Type="http://schemas.openxmlformats.org/officeDocument/2006/relationships/image" Target="../media/image6.emf"/><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tags" Target="../tags/tag1.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vmlDrawing" Target="../drawings/vmlDrawing1.vml"/><Relationship Id="rId53" Type="http://schemas.openxmlformats.org/officeDocument/2006/relationships/image" Target="../media/image8.sv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oleObject" Target="../embeddings/oleObject1.bin"/><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theme" Target="../theme/theme2.xml"/><Relationship Id="rId52" Type="http://schemas.openxmlformats.org/officeDocument/2006/relationships/image" Target="../media/image7.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tags" Target="../tags/tag3.xml"/><Relationship Id="rId8" Type="http://schemas.openxmlformats.org/officeDocument/2006/relationships/slideLayout" Target="../slideLayouts/slideLayout35.xml"/><Relationship Id="rId51"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tags" Target="../tags/tag104.xml"/><Relationship Id="rId50" Type="http://schemas.openxmlformats.org/officeDocument/2006/relationships/image" Target="../media/image6.emf"/><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tags" Target="../tags/tag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vmlDrawing" Target="../drawings/vmlDrawing39.vml"/><Relationship Id="rId53" Type="http://schemas.openxmlformats.org/officeDocument/2006/relationships/image" Target="../media/image8.sv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oleObject" Target="../embeddings/oleObject59.bin"/><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theme" Target="../theme/theme3.xml"/><Relationship Id="rId52" Type="http://schemas.openxmlformats.org/officeDocument/2006/relationships/image" Target="../media/image7.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tags" Target="../tags/tag105.xml"/><Relationship Id="rId8" Type="http://schemas.openxmlformats.org/officeDocument/2006/relationships/slideLayout" Target="../slideLayouts/slideLayout78.xml"/><Relationship Id="rId51" Type="http://schemas.openxmlformats.org/officeDocument/2006/relationships/oleObject" Target="../embeddings/oleObject60.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42" Type="http://schemas.openxmlformats.org/officeDocument/2006/relationships/slideLayout" Target="../slideLayouts/slideLayout155.xml"/><Relationship Id="rId47" Type="http://schemas.openxmlformats.org/officeDocument/2006/relationships/tags" Target="../tags/tag206.xml"/><Relationship Id="rId50" Type="http://schemas.openxmlformats.org/officeDocument/2006/relationships/image" Target="../media/image6.emf"/><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tags" Target="../tags/tag205.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slideLayout" Target="../slideLayouts/slideLayout154.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45" Type="http://schemas.openxmlformats.org/officeDocument/2006/relationships/vmlDrawing" Target="../drawings/vmlDrawing77.vml"/><Relationship Id="rId53" Type="http://schemas.openxmlformats.org/officeDocument/2006/relationships/image" Target="../media/image8.sv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oleObject" Target="../embeddings/oleObject117.bin"/><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4" Type="http://schemas.openxmlformats.org/officeDocument/2006/relationships/theme" Target="../theme/theme4.xml"/><Relationship Id="rId52" Type="http://schemas.openxmlformats.org/officeDocument/2006/relationships/image" Target="../media/image7.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43" Type="http://schemas.openxmlformats.org/officeDocument/2006/relationships/slideLayout" Target="../slideLayouts/slideLayout156.xml"/><Relationship Id="rId48" Type="http://schemas.openxmlformats.org/officeDocument/2006/relationships/tags" Target="../tags/tag207.xml"/><Relationship Id="rId8" Type="http://schemas.openxmlformats.org/officeDocument/2006/relationships/slideLayout" Target="../slideLayouts/slideLayout121.xml"/><Relationship Id="rId51" Type="http://schemas.openxmlformats.org/officeDocument/2006/relationships/oleObject" Target="../embeddings/oleObject118.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28" y="1536633"/>
            <a:ext cx="11360800" cy="4555200"/>
          </a:xfrm>
          <a:prstGeom prst="rect">
            <a:avLst/>
          </a:prstGeom>
          <a:noFill/>
          <a:ln>
            <a:noFill/>
          </a:ln>
        </p:spPr>
        <p:txBody>
          <a:bodyPr spcFirstLastPara="1" wrap="square" lIns="0" tIns="0" rIns="0" bIns="0" anchor="t" anchorCtr="0">
            <a:noAutofit/>
          </a:bodyPr>
          <a:lstStyle>
            <a:lvl1pPr marL="457200" lvl="0" indent="-323850">
              <a:lnSpc>
                <a:spcPct val="115000"/>
              </a:lnSpc>
              <a:spcBef>
                <a:spcPts val="0"/>
              </a:spcBef>
              <a:spcAft>
                <a:spcPts val="0"/>
              </a:spcAft>
              <a:buClr>
                <a:schemeClr val="lt2"/>
              </a:buClr>
              <a:buSzPts val="1500"/>
              <a:buFont typeface="Roboto Black"/>
              <a:buChar char="●"/>
              <a:defRPr sz="1500">
                <a:solidFill>
                  <a:schemeClr val="accent1"/>
                </a:solidFill>
                <a:latin typeface="Roboto Black"/>
                <a:ea typeface="Roboto Black"/>
                <a:cs typeface="Roboto Black"/>
                <a:sym typeface="Roboto Black"/>
              </a:defRPr>
            </a:lvl1pPr>
            <a:lvl2pPr marL="914400" lvl="1" indent="-298450">
              <a:lnSpc>
                <a:spcPct val="115000"/>
              </a:lnSpc>
              <a:spcBef>
                <a:spcPts val="1600"/>
              </a:spcBef>
              <a:spcAft>
                <a:spcPts val="0"/>
              </a:spcAft>
              <a:buClr>
                <a:schemeClr val="lt2"/>
              </a:buClr>
              <a:buSzPts val="1100"/>
              <a:buFont typeface="Roboto"/>
              <a:buChar char="●"/>
              <a:defRPr sz="1100">
                <a:solidFill>
                  <a:schemeClr val="lt2"/>
                </a:solidFill>
                <a:latin typeface="Roboto"/>
                <a:ea typeface="Roboto"/>
                <a:cs typeface="Roboto"/>
                <a:sym typeface="Roboto"/>
              </a:defRPr>
            </a:lvl2pPr>
            <a:lvl3pPr marL="1371600" lvl="2" indent="-285750">
              <a:lnSpc>
                <a:spcPct val="115000"/>
              </a:lnSpc>
              <a:spcBef>
                <a:spcPts val="1600"/>
              </a:spcBef>
              <a:spcAft>
                <a:spcPts val="0"/>
              </a:spcAft>
              <a:buClr>
                <a:schemeClr val="lt2"/>
              </a:buClr>
              <a:buSzPts val="900"/>
              <a:buFont typeface="Roboto"/>
              <a:buChar char="●"/>
              <a:defRPr sz="900">
                <a:solidFill>
                  <a:schemeClr val="lt2"/>
                </a:solidFill>
                <a:latin typeface="Roboto"/>
                <a:ea typeface="Roboto"/>
                <a:cs typeface="Roboto"/>
                <a:sym typeface="Roboto"/>
              </a:defRPr>
            </a:lvl3pPr>
            <a:lvl4pPr marL="1828800" lvl="3" indent="-285750">
              <a:lnSpc>
                <a:spcPct val="115000"/>
              </a:lnSpc>
              <a:spcBef>
                <a:spcPts val="1600"/>
              </a:spcBef>
              <a:spcAft>
                <a:spcPts val="0"/>
              </a:spcAft>
              <a:buClr>
                <a:schemeClr val="lt2"/>
              </a:buClr>
              <a:buSzPts val="900"/>
              <a:buFont typeface="Roboto"/>
              <a:buChar char="●"/>
              <a:defRPr sz="900">
                <a:solidFill>
                  <a:schemeClr val="lt2"/>
                </a:solidFill>
                <a:latin typeface="Roboto"/>
                <a:ea typeface="Roboto"/>
                <a:cs typeface="Roboto"/>
                <a:sym typeface="Roboto"/>
              </a:defRPr>
            </a:lvl4pPr>
            <a:lvl5pPr marL="2286000" lvl="4" indent="-285750">
              <a:lnSpc>
                <a:spcPct val="115000"/>
              </a:lnSpc>
              <a:spcBef>
                <a:spcPts val="1600"/>
              </a:spcBef>
              <a:spcAft>
                <a:spcPts val="0"/>
              </a:spcAft>
              <a:buClr>
                <a:schemeClr val="lt2"/>
              </a:buClr>
              <a:buSzPts val="900"/>
              <a:buFont typeface="Roboto"/>
              <a:buChar char="●"/>
              <a:defRPr sz="900">
                <a:solidFill>
                  <a:schemeClr val="lt2"/>
                </a:solidFill>
                <a:latin typeface="Roboto"/>
                <a:ea typeface="Roboto"/>
                <a:cs typeface="Roboto"/>
                <a:sym typeface="Roboto"/>
              </a:defRPr>
            </a:lvl5pPr>
            <a:lvl6pPr marL="2743200" lvl="5" indent="-285750">
              <a:lnSpc>
                <a:spcPct val="115000"/>
              </a:lnSpc>
              <a:spcBef>
                <a:spcPts val="1600"/>
              </a:spcBef>
              <a:spcAft>
                <a:spcPts val="0"/>
              </a:spcAft>
              <a:buClr>
                <a:schemeClr val="lt2"/>
              </a:buClr>
              <a:buSzPts val="900"/>
              <a:buFont typeface="Roboto"/>
              <a:buChar char="●"/>
              <a:defRPr sz="900">
                <a:solidFill>
                  <a:schemeClr val="lt2"/>
                </a:solidFill>
                <a:latin typeface="Roboto"/>
                <a:ea typeface="Roboto"/>
                <a:cs typeface="Roboto"/>
                <a:sym typeface="Roboto"/>
              </a:defRPr>
            </a:lvl6pPr>
            <a:lvl7pPr marL="3200400" lvl="6" indent="-285750">
              <a:lnSpc>
                <a:spcPct val="115000"/>
              </a:lnSpc>
              <a:spcBef>
                <a:spcPts val="1600"/>
              </a:spcBef>
              <a:spcAft>
                <a:spcPts val="0"/>
              </a:spcAft>
              <a:buClr>
                <a:schemeClr val="lt2"/>
              </a:buClr>
              <a:buSzPts val="900"/>
              <a:buFont typeface="Roboto"/>
              <a:buChar char="●"/>
              <a:defRPr sz="900">
                <a:solidFill>
                  <a:schemeClr val="lt2"/>
                </a:solidFill>
                <a:latin typeface="Roboto"/>
                <a:ea typeface="Roboto"/>
                <a:cs typeface="Roboto"/>
                <a:sym typeface="Roboto"/>
              </a:defRPr>
            </a:lvl7pPr>
            <a:lvl8pPr marL="3657600" lvl="7" indent="-285750">
              <a:lnSpc>
                <a:spcPct val="115000"/>
              </a:lnSpc>
              <a:spcBef>
                <a:spcPts val="1600"/>
              </a:spcBef>
              <a:spcAft>
                <a:spcPts val="0"/>
              </a:spcAft>
              <a:buClr>
                <a:schemeClr val="lt2"/>
              </a:buClr>
              <a:buSzPts val="900"/>
              <a:buFont typeface="Roboto"/>
              <a:buChar char="●"/>
              <a:defRPr sz="900">
                <a:solidFill>
                  <a:schemeClr val="lt2"/>
                </a:solidFill>
                <a:latin typeface="Roboto"/>
                <a:ea typeface="Roboto"/>
                <a:cs typeface="Roboto"/>
                <a:sym typeface="Roboto"/>
              </a:defRPr>
            </a:lvl8pPr>
            <a:lvl9pPr marL="4114800" lvl="8" indent="-285750">
              <a:lnSpc>
                <a:spcPct val="115000"/>
              </a:lnSpc>
              <a:spcBef>
                <a:spcPts val="1600"/>
              </a:spcBef>
              <a:spcAft>
                <a:spcPts val="1600"/>
              </a:spcAft>
              <a:buClr>
                <a:schemeClr val="lt2"/>
              </a:buClr>
              <a:buSzPts val="900"/>
              <a:buFont typeface="Roboto"/>
              <a:buChar char="●"/>
              <a:defRPr sz="900">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A007B828-18E7-4725-8084-2E971A19EF36}" type="slidenum">
              <a:rPr lang="en-US" smtClean="0"/>
              <a:t>‹#›</a:t>
            </a:fld>
            <a:endParaRPr lang="en-US"/>
          </a:p>
        </p:txBody>
      </p:sp>
    </p:spTree>
    <p:extLst>
      <p:ext uri="{BB962C8B-B14F-4D97-AF65-F5344CB8AC3E}">
        <p14:creationId xmlns:p14="http://schemas.microsoft.com/office/powerpoint/2010/main" val="7426200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 id="2147483685" r:id="rId24"/>
    <p:sldLayoutId id="2147483686" r:id="rId25"/>
    <p:sldLayoutId id="2147483688" r:id="rId26"/>
    <p:sldLayoutId id="2147483689" r:id="rId2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7796" marR="0" lvl="0" indent="0" algn="l" rtl="0" eaLnBrk="1" hangingPunct="1">
        <a:lnSpc>
          <a:spcPct val="250000"/>
        </a:lnSpc>
        <a:spcBef>
          <a:spcPts val="0"/>
        </a:spcBef>
        <a:spcAft>
          <a:spcPts val="0"/>
        </a:spcAft>
        <a:buClr>
          <a:srgbClr val="000000"/>
        </a:buClr>
        <a:buFont typeface="Arial"/>
        <a:buNone/>
        <a:defRPr sz="1867" b="0" i="0" u="none" strike="noStrike" cap="none">
          <a:solidFill>
            <a:srgbClr val="000000"/>
          </a:solidFill>
          <a:latin typeface="Arial"/>
          <a:ea typeface="Arial"/>
          <a:cs typeface="Arial"/>
          <a:sym typeface="Arial"/>
        </a:defRPr>
      </a:lvl1pPr>
      <a:lvl2pPr marR="0" lvl="1" algn="l" rtl="0" eaLnBrk="1" hangingPunct="1">
        <a:lnSpc>
          <a:spcPct val="25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DEEB8C7-9636-7472-1B3A-1F530FFC8EFA}"/>
              </a:ext>
            </a:extLst>
          </p:cNvPr>
          <p:cNvGraphicFramePr>
            <a:graphicFrameLocks noChangeAspect="1"/>
          </p:cNvGraphicFramePr>
          <p:nvPr>
            <p:custDataLst>
              <p:tags r:id="rId47"/>
            </p:custDataLst>
            <p:extLst>
              <p:ext uri="{D42A27DB-BD31-4B8C-83A1-F6EECF244321}">
                <p14:modId xmlns:p14="http://schemas.microsoft.com/office/powerpoint/2010/main" val="41337504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9" name="think-cell Slide" r:id="rId49" imgW="306" imgH="306" progId="TCLayout.ActiveDocument.1">
                  <p:embed/>
                </p:oleObj>
              </mc:Choice>
              <mc:Fallback>
                <p:oleObj name="think-cell Slide" r:id="rId49" imgW="306" imgH="306" progId="TCLayout.ActiveDocument.1">
                  <p:embed/>
                  <p:pic>
                    <p:nvPicPr>
                      <p:cNvPr id="9" name="Object 8" hidden="1">
                        <a:extLst>
                          <a:ext uri="{FF2B5EF4-FFF2-40B4-BE49-F238E27FC236}">
                            <a16:creationId xmlns:a16="http://schemas.microsoft.com/office/drawing/2014/main" id="{7DEEB8C7-9636-7472-1B3A-1F530FFC8EFA}"/>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69F60D-9429-F273-018C-A0F62EA35FFA}"/>
              </a:ext>
            </a:extLst>
          </p:cNvPr>
          <p:cNvSpPr>
            <a:spLocks noGrp="1"/>
          </p:cNvSpPr>
          <p:nvPr>
            <p:ph type="title"/>
          </p:nvPr>
        </p:nvSpPr>
        <p:spPr>
          <a:xfrm>
            <a:off x="457200" y="358160"/>
            <a:ext cx="11277600" cy="657840"/>
          </a:xfrm>
          <a:prstGeom prst="rect">
            <a:avLst/>
          </a:prstGeom>
        </p:spPr>
        <p:txBody>
          <a:bodyPr vert="horz" lIns="0" tIns="72000" rIns="72000" bIns="7200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1746699-9995-4AC7-342A-91F039D7CF18}"/>
              </a:ext>
            </a:extLst>
          </p:cNvPr>
          <p:cNvSpPr>
            <a:spLocks noGrp="1"/>
          </p:cNvSpPr>
          <p:nvPr>
            <p:ph type="body" idx="1"/>
          </p:nvPr>
        </p:nvSpPr>
        <p:spPr>
          <a:xfrm>
            <a:off x="457200" y="1200801"/>
            <a:ext cx="11277598" cy="4892024"/>
          </a:xfrm>
          <a:prstGeom prst="rect">
            <a:avLst/>
          </a:prstGeom>
        </p:spPr>
        <p:txBody>
          <a:bodyPr vert="horz" lIns="0" tIns="72000" rIns="72000" bIns="72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28DC8-AFCF-40F4-5D8E-2F3F7460EACD}"/>
              </a:ext>
            </a:extLst>
          </p:cNvPr>
          <p:cNvSpPr>
            <a:spLocks noGrp="1"/>
          </p:cNvSpPr>
          <p:nvPr>
            <p:ph type="dt" sz="half" idx="2"/>
          </p:nvPr>
        </p:nvSpPr>
        <p:spPr>
          <a:xfrm rot="5400000">
            <a:off x="-291144" y="5236532"/>
            <a:ext cx="1039487" cy="457199"/>
          </a:xfrm>
          <a:prstGeom prst="rect">
            <a:avLst/>
          </a:prstGeom>
        </p:spPr>
        <p:txBody>
          <a:bodyPr vert="horz" lIns="91440" tIns="45720" rIns="91440" bIns="45720" rtlCol="0" anchor="ctr"/>
          <a:lstStyle>
            <a:lvl1pPr algn="ctr">
              <a:defRPr sz="1000">
                <a:solidFill>
                  <a:schemeClr val="bg2">
                    <a:lumMod val="90000"/>
                  </a:schemeClr>
                </a:solidFill>
              </a:defRPr>
            </a:lvl1p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DA8DB183-AE2B-FB8E-0B2C-D60EFC78D6C1}"/>
              </a:ext>
            </a:extLst>
          </p:cNvPr>
          <p:cNvSpPr>
            <a:spLocks noGrp="1"/>
          </p:cNvSpPr>
          <p:nvPr>
            <p:ph type="ftr" sz="quarter" idx="3"/>
          </p:nvPr>
        </p:nvSpPr>
        <p:spPr>
          <a:xfrm>
            <a:off x="457200" y="6254713"/>
            <a:ext cx="7518400" cy="490253"/>
          </a:xfrm>
          <a:prstGeom prst="rect">
            <a:avLst/>
          </a:prstGeom>
        </p:spPr>
        <p:txBody>
          <a:bodyPr vert="horz" lIns="0" tIns="72000" rIns="72000" bIns="7200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A0CB87-8E5E-8A57-E967-9D51BBBC63A4}"/>
              </a:ext>
            </a:extLst>
          </p:cNvPr>
          <p:cNvSpPr>
            <a:spLocks noGrp="1"/>
          </p:cNvSpPr>
          <p:nvPr>
            <p:ph type="sldNum" sz="quarter" idx="4"/>
          </p:nvPr>
        </p:nvSpPr>
        <p:spPr>
          <a:xfrm>
            <a:off x="11734799" y="6254713"/>
            <a:ext cx="457201" cy="490253"/>
          </a:xfrm>
          <a:prstGeom prst="rect">
            <a:avLst/>
          </a:prstGeom>
        </p:spPr>
        <p:txBody>
          <a:bodyPr vert="horz" lIns="72000" tIns="72000" rIns="72000" bIns="72000" rtlCol="0" anchor="ctr"/>
          <a:lstStyle>
            <a:lvl1pPr algn="ctr">
              <a:defRPr sz="1000">
                <a:solidFill>
                  <a:srgbClr val="042549"/>
                </a:solidFill>
              </a:defRPr>
            </a:lvl1pPr>
          </a:lstStyle>
          <a:p>
            <a:fld id="{F93F11C7-B87C-4933-9AFD-08422E5A18E7}" type="slidenum">
              <a:rPr lang="en-US" smtClean="0"/>
              <a:pPr/>
              <a:t>‹#›</a:t>
            </a:fld>
            <a:endParaRPr lang="en-US"/>
          </a:p>
        </p:txBody>
      </p:sp>
      <p:graphicFrame>
        <p:nvGraphicFramePr>
          <p:cNvPr id="10" name="Object 9" hidden="1">
            <a:extLst>
              <a:ext uri="{FF2B5EF4-FFF2-40B4-BE49-F238E27FC236}">
                <a16:creationId xmlns:a16="http://schemas.microsoft.com/office/drawing/2014/main" id="{1436AACE-E54F-276A-0021-FAC0D4BBE141}"/>
              </a:ext>
            </a:extLst>
          </p:cNvPr>
          <p:cNvGraphicFramePr>
            <a:graphicFrameLocks noChangeAspect="1"/>
          </p:cNvGraphicFramePr>
          <p:nvPr userDrawn="1">
            <p:custDataLst>
              <p:tags r:id="rId48"/>
            </p:custDataLst>
            <p:extLst>
              <p:ext uri="{D42A27DB-BD31-4B8C-83A1-F6EECF244321}">
                <p14:modId xmlns:p14="http://schemas.microsoft.com/office/powerpoint/2010/main" val="1031342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0" name="think-cell Slide" r:id="rId51" imgW="306" imgH="306" progId="TCLayout.ActiveDocument.1">
                  <p:embed/>
                </p:oleObj>
              </mc:Choice>
              <mc:Fallback>
                <p:oleObj name="think-cell Slide" r:id="rId51" imgW="306" imgH="306" progId="TCLayout.ActiveDocument.1">
                  <p:embed/>
                  <p:pic>
                    <p:nvPicPr>
                      <p:cNvPr id="10" name="Object 9" hidden="1">
                        <a:extLst>
                          <a:ext uri="{FF2B5EF4-FFF2-40B4-BE49-F238E27FC236}">
                            <a16:creationId xmlns:a16="http://schemas.microsoft.com/office/drawing/2014/main" id="{1436AACE-E54F-276A-0021-FAC0D4BBE141}"/>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16CD1AC4-47C3-1222-7D63-1448C469F704}"/>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0722361" y="6294409"/>
            <a:ext cx="1012439" cy="410862"/>
          </a:xfrm>
          <a:prstGeom prst="rect">
            <a:avLst/>
          </a:prstGeom>
        </p:spPr>
      </p:pic>
    </p:spTree>
    <p:custDataLst>
      <p:tags r:id="rId46"/>
    </p:custDataLst>
    <p:extLst>
      <p:ext uri="{BB962C8B-B14F-4D97-AF65-F5344CB8AC3E}">
        <p14:creationId xmlns:p14="http://schemas.microsoft.com/office/powerpoint/2010/main" val="40934613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p15:clr>
            <a:srgbClr val="A4A3A4"/>
          </p15:clr>
        </p15:guide>
        <p15:guide id="20" pos="7680">
          <p15:clr>
            <a:srgbClr val="C4CECF"/>
          </p15:clr>
        </p15:guide>
        <p15:guide id="21" pos="288">
          <p15:clr>
            <a:srgbClr val="F26B43"/>
          </p15:clr>
        </p15:guide>
        <p15:guide id="22" pos="1472">
          <p15:clr>
            <a:srgbClr val="C4CECF"/>
          </p15:clr>
        </p15:guide>
        <p15:guide id="23" pos="2656">
          <p15:clr>
            <a:srgbClr val="C4CECF"/>
          </p15:clr>
        </p15:guide>
        <p15:guide id="24" pos="3840">
          <p15:clr>
            <a:srgbClr val="C4CECF"/>
          </p15:clr>
        </p15:guide>
        <p15:guide id="25" pos="5024">
          <p15:clr>
            <a:srgbClr val="C4CECF"/>
          </p15:clr>
        </p15:guide>
        <p15:guide id="26" pos="6199">
          <p15:clr>
            <a:srgbClr val="C4CECF"/>
          </p15:clr>
        </p15:guide>
        <p15:guide id="27" pos="7392">
          <p15:clr>
            <a:srgbClr val="F26B43"/>
          </p15:clr>
        </p15:guide>
        <p15:guide id="28" orient="horz">
          <p15:clr>
            <a:srgbClr val="C4CECF"/>
          </p15:clr>
        </p15:guide>
        <p15:guide id="29" orient="horz" pos="4320">
          <p15:clr>
            <a:srgbClr val="C4CECF"/>
          </p15:clr>
        </p15:guide>
        <p15:guide id="30" orient="horz" pos="288">
          <p15:clr>
            <a:srgbClr val="F26B43"/>
          </p15:clr>
        </p15:guide>
        <p15:guide id="31" orient="horz" pos="2296">
          <p15:clr>
            <a:srgbClr val="C4CECF"/>
          </p15:clr>
        </p15:guide>
        <p15:guide id="32" orient="horz" pos="754">
          <p15:clr>
            <a:srgbClr val="F26B43"/>
          </p15:clr>
        </p15:guide>
        <p15:guide id="33" orient="horz" pos="3838">
          <p15:clr>
            <a:srgbClr val="F26B43"/>
          </p15:clr>
        </p15:guide>
        <p15:guide id="34" orient="horz" pos="504">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DEEB8C7-9636-7472-1B3A-1F530FFC8EFA}"/>
              </a:ext>
            </a:extLst>
          </p:cNvPr>
          <p:cNvGraphicFramePr>
            <a:graphicFrameLocks noChangeAspect="1"/>
          </p:cNvGraphicFramePr>
          <p:nvPr>
            <p:custDataLst>
              <p:tags r:id="rId47"/>
            </p:custDataLst>
            <p:extLst>
              <p:ext uri="{D42A27DB-BD31-4B8C-83A1-F6EECF244321}">
                <p14:modId xmlns:p14="http://schemas.microsoft.com/office/powerpoint/2010/main" val="2689960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51" name="think-cell Slide" r:id="rId49" imgW="306" imgH="306" progId="TCLayout.ActiveDocument.1">
                  <p:embed/>
                </p:oleObj>
              </mc:Choice>
              <mc:Fallback>
                <p:oleObj name="think-cell Slide" r:id="rId49" imgW="306" imgH="306" progId="TCLayout.ActiveDocument.1">
                  <p:embed/>
                  <p:pic>
                    <p:nvPicPr>
                      <p:cNvPr id="9" name="Object 8" hidden="1">
                        <a:extLst>
                          <a:ext uri="{FF2B5EF4-FFF2-40B4-BE49-F238E27FC236}">
                            <a16:creationId xmlns:a16="http://schemas.microsoft.com/office/drawing/2014/main" id="{7DEEB8C7-9636-7472-1B3A-1F530FFC8EFA}"/>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69F60D-9429-F273-018C-A0F62EA35FFA}"/>
              </a:ext>
            </a:extLst>
          </p:cNvPr>
          <p:cNvSpPr>
            <a:spLocks noGrp="1"/>
          </p:cNvSpPr>
          <p:nvPr>
            <p:ph type="title"/>
          </p:nvPr>
        </p:nvSpPr>
        <p:spPr>
          <a:xfrm>
            <a:off x="457200" y="358160"/>
            <a:ext cx="11277600" cy="657840"/>
          </a:xfrm>
          <a:prstGeom prst="rect">
            <a:avLst/>
          </a:prstGeom>
        </p:spPr>
        <p:txBody>
          <a:bodyPr vert="horz" lIns="0" tIns="72000" rIns="72000" bIns="7200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1746699-9995-4AC7-342A-91F039D7CF18}"/>
              </a:ext>
            </a:extLst>
          </p:cNvPr>
          <p:cNvSpPr>
            <a:spLocks noGrp="1"/>
          </p:cNvSpPr>
          <p:nvPr>
            <p:ph type="body" idx="1"/>
          </p:nvPr>
        </p:nvSpPr>
        <p:spPr>
          <a:xfrm>
            <a:off x="457200" y="1200801"/>
            <a:ext cx="11277598" cy="4892024"/>
          </a:xfrm>
          <a:prstGeom prst="rect">
            <a:avLst/>
          </a:prstGeom>
        </p:spPr>
        <p:txBody>
          <a:bodyPr vert="horz" lIns="0" tIns="72000" rIns="72000" bIns="72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28DC8-AFCF-40F4-5D8E-2F3F7460EACD}"/>
              </a:ext>
            </a:extLst>
          </p:cNvPr>
          <p:cNvSpPr>
            <a:spLocks noGrp="1"/>
          </p:cNvSpPr>
          <p:nvPr>
            <p:ph type="dt" sz="half" idx="2"/>
          </p:nvPr>
        </p:nvSpPr>
        <p:spPr>
          <a:xfrm rot="5400000">
            <a:off x="-291144" y="5236532"/>
            <a:ext cx="1039487" cy="457199"/>
          </a:xfrm>
          <a:prstGeom prst="rect">
            <a:avLst/>
          </a:prstGeom>
        </p:spPr>
        <p:txBody>
          <a:bodyPr vert="horz" lIns="91440" tIns="45720" rIns="91440" bIns="45720" rtlCol="0" anchor="ctr"/>
          <a:lstStyle>
            <a:lvl1pPr algn="ctr">
              <a:defRPr sz="1000">
                <a:solidFill>
                  <a:schemeClr val="bg2">
                    <a:lumMod val="90000"/>
                  </a:schemeClr>
                </a:solidFill>
              </a:defRPr>
            </a:lvl1p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DA8DB183-AE2B-FB8E-0B2C-D60EFC78D6C1}"/>
              </a:ext>
            </a:extLst>
          </p:cNvPr>
          <p:cNvSpPr>
            <a:spLocks noGrp="1"/>
          </p:cNvSpPr>
          <p:nvPr>
            <p:ph type="ftr" sz="quarter" idx="3"/>
          </p:nvPr>
        </p:nvSpPr>
        <p:spPr>
          <a:xfrm>
            <a:off x="457200" y="6254713"/>
            <a:ext cx="7518400" cy="490253"/>
          </a:xfrm>
          <a:prstGeom prst="rect">
            <a:avLst/>
          </a:prstGeom>
        </p:spPr>
        <p:txBody>
          <a:bodyPr vert="horz" lIns="0" tIns="72000" rIns="72000" bIns="7200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A0CB87-8E5E-8A57-E967-9D51BBBC63A4}"/>
              </a:ext>
            </a:extLst>
          </p:cNvPr>
          <p:cNvSpPr>
            <a:spLocks noGrp="1"/>
          </p:cNvSpPr>
          <p:nvPr>
            <p:ph type="sldNum" sz="quarter" idx="4"/>
          </p:nvPr>
        </p:nvSpPr>
        <p:spPr>
          <a:xfrm>
            <a:off x="11734799" y="6254713"/>
            <a:ext cx="457201" cy="490253"/>
          </a:xfrm>
          <a:prstGeom prst="rect">
            <a:avLst/>
          </a:prstGeom>
        </p:spPr>
        <p:txBody>
          <a:bodyPr vert="horz" lIns="72000" tIns="72000" rIns="72000" bIns="72000" rtlCol="0" anchor="ctr"/>
          <a:lstStyle>
            <a:lvl1pPr algn="ctr">
              <a:defRPr sz="1000">
                <a:solidFill>
                  <a:srgbClr val="042549"/>
                </a:solidFill>
              </a:defRPr>
            </a:lvl1pPr>
          </a:lstStyle>
          <a:p>
            <a:fld id="{F93F11C7-B87C-4933-9AFD-08422E5A18E7}" type="slidenum">
              <a:rPr lang="en-US" smtClean="0"/>
              <a:pPr/>
              <a:t>‹#›</a:t>
            </a:fld>
            <a:endParaRPr lang="en-US"/>
          </a:p>
        </p:txBody>
      </p:sp>
      <p:graphicFrame>
        <p:nvGraphicFramePr>
          <p:cNvPr id="10" name="Object 9" hidden="1">
            <a:extLst>
              <a:ext uri="{FF2B5EF4-FFF2-40B4-BE49-F238E27FC236}">
                <a16:creationId xmlns:a16="http://schemas.microsoft.com/office/drawing/2014/main" id="{1436AACE-E54F-276A-0021-FAC0D4BBE141}"/>
              </a:ext>
            </a:extLst>
          </p:cNvPr>
          <p:cNvGraphicFramePr>
            <a:graphicFrameLocks noChangeAspect="1"/>
          </p:cNvGraphicFramePr>
          <p:nvPr userDrawn="1">
            <p:custDataLst>
              <p:tags r:id="rId48"/>
            </p:custDataLst>
            <p:extLst>
              <p:ext uri="{D42A27DB-BD31-4B8C-83A1-F6EECF244321}">
                <p14:modId xmlns:p14="http://schemas.microsoft.com/office/powerpoint/2010/main" val="1441191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52" name="think-cell Slide" r:id="rId51" imgW="306" imgH="306" progId="TCLayout.ActiveDocument.1">
                  <p:embed/>
                </p:oleObj>
              </mc:Choice>
              <mc:Fallback>
                <p:oleObj name="think-cell Slide" r:id="rId51" imgW="306" imgH="306" progId="TCLayout.ActiveDocument.1">
                  <p:embed/>
                  <p:pic>
                    <p:nvPicPr>
                      <p:cNvPr id="10" name="Object 9" hidden="1">
                        <a:extLst>
                          <a:ext uri="{FF2B5EF4-FFF2-40B4-BE49-F238E27FC236}">
                            <a16:creationId xmlns:a16="http://schemas.microsoft.com/office/drawing/2014/main" id="{1436AACE-E54F-276A-0021-FAC0D4BBE141}"/>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16CD1AC4-47C3-1222-7D63-1448C469F704}"/>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0722361" y="6294409"/>
            <a:ext cx="1012439" cy="410862"/>
          </a:xfrm>
          <a:prstGeom prst="rect">
            <a:avLst/>
          </a:prstGeom>
        </p:spPr>
      </p:pic>
    </p:spTree>
    <p:custDataLst>
      <p:tags r:id="rId46"/>
    </p:custDataLst>
    <p:extLst>
      <p:ext uri="{BB962C8B-B14F-4D97-AF65-F5344CB8AC3E}">
        <p14:creationId xmlns:p14="http://schemas.microsoft.com/office/powerpoint/2010/main" val="129898432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 id="2147483772" r:id="rId38"/>
    <p:sldLayoutId id="2147483773" r:id="rId39"/>
    <p:sldLayoutId id="2147483774" r:id="rId40"/>
    <p:sldLayoutId id="2147483775" r:id="rId41"/>
    <p:sldLayoutId id="2147483776" r:id="rId42"/>
    <p:sldLayoutId id="2147483777"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p15:clr>
            <a:srgbClr val="A4A3A4"/>
          </p15:clr>
        </p15:guide>
        <p15:guide id="20" pos="7680">
          <p15:clr>
            <a:srgbClr val="C4CECF"/>
          </p15:clr>
        </p15:guide>
        <p15:guide id="21" pos="288">
          <p15:clr>
            <a:srgbClr val="F26B43"/>
          </p15:clr>
        </p15:guide>
        <p15:guide id="22" pos="1472">
          <p15:clr>
            <a:srgbClr val="C4CECF"/>
          </p15:clr>
        </p15:guide>
        <p15:guide id="23" pos="2656">
          <p15:clr>
            <a:srgbClr val="C4CECF"/>
          </p15:clr>
        </p15:guide>
        <p15:guide id="24" pos="3840">
          <p15:clr>
            <a:srgbClr val="C4CECF"/>
          </p15:clr>
        </p15:guide>
        <p15:guide id="25" pos="5024">
          <p15:clr>
            <a:srgbClr val="C4CECF"/>
          </p15:clr>
        </p15:guide>
        <p15:guide id="26" pos="6199">
          <p15:clr>
            <a:srgbClr val="C4CECF"/>
          </p15:clr>
        </p15:guide>
        <p15:guide id="27" pos="7392">
          <p15:clr>
            <a:srgbClr val="F26B43"/>
          </p15:clr>
        </p15:guide>
        <p15:guide id="28" orient="horz">
          <p15:clr>
            <a:srgbClr val="C4CECF"/>
          </p15:clr>
        </p15:guide>
        <p15:guide id="29" orient="horz" pos="4320">
          <p15:clr>
            <a:srgbClr val="C4CECF"/>
          </p15:clr>
        </p15:guide>
        <p15:guide id="30" orient="horz" pos="288">
          <p15:clr>
            <a:srgbClr val="F26B43"/>
          </p15:clr>
        </p15:guide>
        <p15:guide id="31" orient="horz" pos="2296">
          <p15:clr>
            <a:srgbClr val="C4CECF"/>
          </p15:clr>
        </p15:guide>
        <p15:guide id="32" orient="horz" pos="754">
          <p15:clr>
            <a:srgbClr val="F26B43"/>
          </p15:clr>
        </p15:guide>
        <p15:guide id="33" orient="horz" pos="3838">
          <p15:clr>
            <a:srgbClr val="F26B43"/>
          </p15:clr>
        </p15:guide>
        <p15:guide id="34" orient="horz" pos="504">
          <p15:clr>
            <a:srgbClr val="FBAE4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DEEB8C7-9636-7472-1B3A-1F530FFC8EFA}"/>
              </a:ext>
            </a:extLst>
          </p:cNvPr>
          <p:cNvGraphicFramePr>
            <a:graphicFrameLocks noChangeAspect="1"/>
          </p:cNvGraphicFramePr>
          <p:nvPr>
            <p:custDataLst>
              <p:tags r:id="rId47"/>
            </p:custDataLst>
            <p:extLst>
              <p:ext uri="{D42A27DB-BD31-4B8C-83A1-F6EECF244321}">
                <p14:modId xmlns:p14="http://schemas.microsoft.com/office/powerpoint/2010/main" val="2555477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9" name="think-cell Slide" r:id="rId49" imgW="306" imgH="306" progId="TCLayout.ActiveDocument.1">
                  <p:embed/>
                </p:oleObj>
              </mc:Choice>
              <mc:Fallback>
                <p:oleObj name="think-cell Slide" r:id="rId49" imgW="306" imgH="306" progId="TCLayout.ActiveDocument.1">
                  <p:embed/>
                  <p:pic>
                    <p:nvPicPr>
                      <p:cNvPr id="9" name="Object 8" hidden="1">
                        <a:extLst>
                          <a:ext uri="{FF2B5EF4-FFF2-40B4-BE49-F238E27FC236}">
                            <a16:creationId xmlns:a16="http://schemas.microsoft.com/office/drawing/2014/main" id="{7DEEB8C7-9636-7472-1B3A-1F530FFC8EFA}"/>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069F60D-9429-F273-018C-A0F62EA35FFA}"/>
              </a:ext>
            </a:extLst>
          </p:cNvPr>
          <p:cNvSpPr>
            <a:spLocks noGrp="1"/>
          </p:cNvSpPr>
          <p:nvPr>
            <p:ph type="title"/>
          </p:nvPr>
        </p:nvSpPr>
        <p:spPr>
          <a:xfrm>
            <a:off x="457200" y="358160"/>
            <a:ext cx="11277600" cy="657840"/>
          </a:xfrm>
          <a:prstGeom prst="rect">
            <a:avLst/>
          </a:prstGeom>
        </p:spPr>
        <p:txBody>
          <a:bodyPr vert="horz" lIns="0" tIns="72000" rIns="72000" bIns="7200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1746699-9995-4AC7-342A-91F039D7CF18}"/>
              </a:ext>
            </a:extLst>
          </p:cNvPr>
          <p:cNvSpPr>
            <a:spLocks noGrp="1"/>
          </p:cNvSpPr>
          <p:nvPr>
            <p:ph type="body" idx="1"/>
          </p:nvPr>
        </p:nvSpPr>
        <p:spPr>
          <a:xfrm>
            <a:off x="457200" y="1200801"/>
            <a:ext cx="11277598" cy="4892024"/>
          </a:xfrm>
          <a:prstGeom prst="rect">
            <a:avLst/>
          </a:prstGeom>
        </p:spPr>
        <p:txBody>
          <a:bodyPr vert="horz" lIns="0" tIns="72000" rIns="72000" bIns="72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28DC8-AFCF-40F4-5D8E-2F3F7460EACD}"/>
              </a:ext>
            </a:extLst>
          </p:cNvPr>
          <p:cNvSpPr>
            <a:spLocks noGrp="1"/>
          </p:cNvSpPr>
          <p:nvPr>
            <p:ph type="dt" sz="half" idx="2"/>
          </p:nvPr>
        </p:nvSpPr>
        <p:spPr>
          <a:xfrm rot="5400000">
            <a:off x="-291144" y="5236532"/>
            <a:ext cx="1039487" cy="457199"/>
          </a:xfrm>
          <a:prstGeom prst="rect">
            <a:avLst/>
          </a:prstGeom>
        </p:spPr>
        <p:txBody>
          <a:bodyPr vert="horz" lIns="91440" tIns="45720" rIns="91440" bIns="45720" rtlCol="0" anchor="ctr"/>
          <a:lstStyle>
            <a:lvl1pPr algn="ctr">
              <a:defRPr sz="1000">
                <a:solidFill>
                  <a:schemeClr val="bg2">
                    <a:lumMod val="90000"/>
                  </a:schemeClr>
                </a:solidFill>
              </a:defRPr>
            </a:lvl1pPr>
          </a:lstStyle>
          <a:p>
            <a:fld id="{BABFE860-21FD-4DA0-9E9A-92548ED661C3}" type="datetime1">
              <a:rPr lang="en-US" smtClean="0"/>
              <a:t>2/23/2023</a:t>
            </a:fld>
            <a:endParaRPr lang="en-US"/>
          </a:p>
        </p:txBody>
      </p:sp>
      <p:sp>
        <p:nvSpPr>
          <p:cNvPr id="5" name="Footer Placeholder 4">
            <a:extLst>
              <a:ext uri="{FF2B5EF4-FFF2-40B4-BE49-F238E27FC236}">
                <a16:creationId xmlns:a16="http://schemas.microsoft.com/office/drawing/2014/main" id="{DA8DB183-AE2B-FB8E-0B2C-D60EFC78D6C1}"/>
              </a:ext>
            </a:extLst>
          </p:cNvPr>
          <p:cNvSpPr>
            <a:spLocks noGrp="1"/>
          </p:cNvSpPr>
          <p:nvPr>
            <p:ph type="ftr" sz="quarter" idx="3"/>
          </p:nvPr>
        </p:nvSpPr>
        <p:spPr>
          <a:xfrm>
            <a:off x="457200" y="6254713"/>
            <a:ext cx="7518400" cy="490253"/>
          </a:xfrm>
          <a:prstGeom prst="rect">
            <a:avLst/>
          </a:prstGeom>
        </p:spPr>
        <p:txBody>
          <a:bodyPr vert="horz" lIns="0" tIns="72000" rIns="72000" bIns="7200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A0CB87-8E5E-8A57-E967-9D51BBBC63A4}"/>
              </a:ext>
            </a:extLst>
          </p:cNvPr>
          <p:cNvSpPr>
            <a:spLocks noGrp="1"/>
          </p:cNvSpPr>
          <p:nvPr>
            <p:ph type="sldNum" sz="quarter" idx="4"/>
          </p:nvPr>
        </p:nvSpPr>
        <p:spPr>
          <a:xfrm>
            <a:off x="11734799" y="6254713"/>
            <a:ext cx="457201" cy="490253"/>
          </a:xfrm>
          <a:prstGeom prst="rect">
            <a:avLst/>
          </a:prstGeom>
        </p:spPr>
        <p:txBody>
          <a:bodyPr vert="horz" lIns="72000" tIns="72000" rIns="72000" bIns="72000" rtlCol="0" anchor="ctr"/>
          <a:lstStyle>
            <a:lvl1pPr algn="ctr">
              <a:defRPr sz="1000">
                <a:solidFill>
                  <a:srgbClr val="042549"/>
                </a:solidFill>
              </a:defRPr>
            </a:lvl1pPr>
          </a:lstStyle>
          <a:p>
            <a:fld id="{F93F11C7-B87C-4933-9AFD-08422E5A18E7}" type="slidenum">
              <a:rPr lang="en-US" smtClean="0"/>
              <a:pPr/>
              <a:t>‹#›</a:t>
            </a:fld>
            <a:endParaRPr lang="en-US"/>
          </a:p>
        </p:txBody>
      </p:sp>
      <p:graphicFrame>
        <p:nvGraphicFramePr>
          <p:cNvPr id="10" name="Object 9" hidden="1">
            <a:extLst>
              <a:ext uri="{FF2B5EF4-FFF2-40B4-BE49-F238E27FC236}">
                <a16:creationId xmlns:a16="http://schemas.microsoft.com/office/drawing/2014/main" id="{1436AACE-E54F-276A-0021-FAC0D4BBE141}"/>
              </a:ext>
            </a:extLst>
          </p:cNvPr>
          <p:cNvGraphicFramePr>
            <a:graphicFrameLocks noChangeAspect="1"/>
          </p:cNvGraphicFramePr>
          <p:nvPr userDrawn="1">
            <p:custDataLst>
              <p:tags r:id="rId48"/>
            </p:custDataLst>
            <p:extLst>
              <p:ext uri="{D42A27DB-BD31-4B8C-83A1-F6EECF244321}">
                <p14:modId xmlns:p14="http://schemas.microsoft.com/office/powerpoint/2010/main" val="3586911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60" name="think-cell Slide" r:id="rId51" imgW="306" imgH="306" progId="TCLayout.ActiveDocument.1">
                  <p:embed/>
                </p:oleObj>
              </mc:Choice>
              <mc:Fallback>
                <p:oleObj name="think-cell Slide" r:id="rId51" imgW="306" imgH="306" progId="TCLayout.ActiveDocument.1">
                  <p:embed/>
                  <p:pic>
                    <p:nvPicPr>
                      <p:cNvPr id="10" name="Object 9" hidden="1">
                        <a:extLst>
                          <a:ext uri="{FF2B5EF4-FFF2-40B4-BE49-F238E27FC236}">
                            <a16:creationId xmlns:a16="http://schemas.microsoft.com/office/drawing/2014/main" id="{1436AACE-E54F-276A-0021-FAC0D4BBE141}"/>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16CD1AC4-47C3-1222-7D63-1448C469F704}"/>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0722361" y="6294409"/>
            <a:ext cx="1012439" cy="410862"/>
          </a:xfrm>
          <a:prstGeom prst="rect">
            <a:avLst/>
          </a:prstGeom>
        </p:spPr>
      </p:pic>
    </p:spTree>
    <p:custDataLst>
      <p:tags r:id="rId46"/>
    </p:custDataLst>
    <p:extLst>
      <p:ext uri="{BB962C8B-B14F-4D97-AF65-F5344CB8AC3E}">
        <p14:creationId xmlns:p14="http://schemas.microsoft.com/office/powerpoint/2010/main" val="410856454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p15:clr>
            <a:srgbClr val="A4A3A4"/>
          </p15:clr>
        </p15:guide>
        <p15:guide id="20" pos="7680">
          <p15:clr>
            <a:srgbClr val="C4CECF"/>
          </p15:clr>
        </p15:guide>
        <p15:guide id="21" pos="288">
          <p15:clr>
            <a:srgbClr val="F26B43"/>
          </p15:clr>
        </p15:guide>
        <p15:guide id="22" pos="1472">
          <p15:clr>
            <a:srgbClr val="C4CECF"/>
          </p15:clr>
        </p15:guide>
        <p15:guide id="23" pos="2656">
          <p15:clr>
            <a:srgbClr val="C4CECF"/>
          </p15:clr>
        </p15:guide>
        <p15:guide id="24" pos="3840">
          <p15:clr>
            <a:srgbClr val="C4CECF"/>
          </p15:clr>
        </p15:guide>
        <p15:guide id="25" pos="5024">
          <p15:clr>
            <a:srgbClr val="C4CECF"/>
          </p15:clr>
        </p15:guide>
        <p15:guide id="26" pos="6199">
          <p15:clr>
            <a:srgbClr val="C4CECF"/>
          </p15:clr>
        </p15:guide>
        <p15:guide id="27" pos="7392">
          <p15:clr>
            <a:srgbClr val="F26B43"/>
          </p15:clr>
        </p15:guide>
        <p15:guide id="28" orient="horz">
          <p15:clr>
            <a:srgbClr val="C4CECF"/>
          </p15:clr>
        </p15:guide>
        <p15:guide id="29" orient="horz" pos="4320">
          <p15:clr>
            <a:srgbClr val="C4CECF"/>
          </p15:clr>
        </p15:guide>
        <p15:guide id="30" orient="horz" pos="288">
          <p15:clr>
            <a:srgbClr val="F26B43"/>
          </p15:clr>
        </p15:guide>
        <p15:guide id="31" orient="horz" pos="2296">
          <p15:clr>
            <a:srgbClr val="C4CECF"/>
          </p15:clr>
        </p15:guide>
        <p15:guide id="32" orient="horz" pos="754">
          <p15:clr>
            <a:srgbClr val="F26B43"/>
          </p15:clr>
        </p15:guide>
        <p15:guide id="33" orient="horz" pos="3838">
          <p15:clr>
            <a:srgbClr val="F26B43"/>
          </p15:clr>
        </p15:guide>
        <p15:guide id="34" orient="horz" pos="504">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microsoft.com/office/2007/relationships/hdphoto" Target="../media/hdphoto5.wdp"/><Relationship Id="rId7" Type="http://schemas.openxmlformats.org/officeDocument/2006/relationships/image" Target="../media/image27.png"/><Relationship Id="rId12" Type="http://schemas.openxmlformats.org/officeDocument/2006/relationships/image" Target="../media/image48.svg"/><Relationship Id="rId2" Type="http://schemas.openxmlformats.org/officeDocument/2006/relationships/image" Target="../media/image43.png"/><Relationship Id="rId16"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47.png"/><Relationship Id="rId5" Type="http://schemas.openxmlformats.org/officeDocument/2006/relationships/image" Target="../media/image23.png"/><Relationship Id="rId15" Type="http://schemas.openxmlformats.org/officeDocument/2006/relationships/image" Target="../media/image35.png"/><Relationship Id="rId10" Type="http://schemas.openxmlformats.org/officeDocument/2006/relationships/image" Target="../media/image46.svg"/><Relationship Id="rId4" Type="http://schemas.openxmlformats.org/officeDocument/2006/relationships/image" Target="../media/image44.jpeg"/><Relationship Id="rId9" Type="http://schemas.openxmlformats.org/officeDocument/2006/relationships/image" Target="../media/image25.png"/><Relationship Id="rId14" Type="http://schemas.openxmlformats.org/officeDocument/2006/relationships/image" Target="../media/image34.svg"/></Relationships>
</file>

<file path=ppt/slides/_rels/slide1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3.jpeg"/><Relationship Id="rId5" Type="http://schemas.openxmlformats.org/officeDocument/2006/relationships/image" Target="../media/image52.jpe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4.jpg"/><Relationship Id="rId4" Type="http://schemas.openxmlformats.org/officeDocument/2006/relationships/diagramLayout" Target="../diagrams/layout1.xml"/><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0.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308.xml"/><Relationship Id="rId7" Type="http://schemas.openxmlformats.org/officeDocument/2006/relationships/oleObject" Target="../embeddings/oleObject175.bin"/><Relationship Id="rId2" Type="http://schemas.openxmlformats.org/officeDocument/2006/relationships/tags" Target="../tags/tag307.xml"/><Relationship Id="rId1" Type="http://schemas.openxmlformats.org/officeDocument/2006/relationships/vmlDrawing" Target="../drawings/vmlDrawing115.vml"/><Relationship Id="rId6" Type="http://schemas.openxmlformats.org/officeDocument/2006/relationships/image" Target="../media/image19.png"/><Relationship Id="rId5" Type="http://schemas.openxmlformats.org/officeDocument/2006/relationships/notesSlide" Target="../notesSlides/notesSlide3.xml"/><Relationship Id="rId4"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2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066F-A1FA-4243-8A96-0AC99D82CEB4}"/>
              </a:ext>
            </a:extLst>
          </p:cNvPr>
          <p:cNvSpPr>
            <a:spLocks noGrp="1"/>
          </p:cNvSpPr>
          <p:nvPr>
            <p:ph type="title"/>
          </p:nvPr>
        </p:nvSpPr>
        <p:spPr>
          <a:xfrm>
            <a:off x="307761" y="2700330"/>
            <a:ext cx="4814987" cy="1623292"/>
          </a:xfrm>
        </p:spPr>
        <p:txBody>
          <a:bodyPr/>
          <a:lstStyle/>
          <a:p>
            <a:r>
              <a:rPr lang="en-US" sz="3200" dirty="0"/>
              <a:t>Business Model and Supply Chain Considerations within Bioethanol Businesses</a:t>
            </a:r>
            <a:br>
              <a:rPr lang="en-ZA" sz="1400" dirty="0">
                <a:ln>
                  <a:noFill/>
                </a:ln>
                <a:solidFill>
                  <a:srgbClr val="000000"/>
                </a:solidFill>
                <a:effectLst/>
                <a:uFill>
                  <a:solidFill>
                    <a:srgbClr val="000000"/>
                  </a:solidFill>
                </a:uFill>
                <a:latin typeface="Arial" panose="020B0604020202020204" pitchFamily="34" charset="0"/>
                <a:ea typeface="Arial Unicode MS" panose="020B0604020202020204" pitchFamily="34" charset="-128"/>
                <a:cs typeface="Arial Unicode MS" panose="020B0604020202020204" pitchFamily="34" charset="-128"/>
              </a:rPr>
            </a:br>
            <a:endParaRPr lang="en-US" sz="3200" dirty="0"/>
          </a:p>
        </p:txBody>
      </p:sp>
      <p:sp>
        <p:nvSpPr>
          <p:cNvPr id="4" name="Text Placeholder 3">
            <a:extLst>
              <a:ext uri="{FF2B5EF4-FFF2-40B4-BE49-F238E27FC236}">
                <a16:creationId xmlns:a16="http://schemas.microsoft.com/office/drawing/2014/main" id="{CC377A5B-C0AB-F64C-B3BC-3FE87BAC8248}"/>
              </a:ext>
            </a:extLst>
          </p:cNvPr>
          <p:cNvSpPr>
            <a:spLocks noGrp="1"/>
          </p:cNvSpPr>
          <p:nvPr>
            <p:ph type="body" sz="quarter" idx="10"/>
          </p:nvPr>
        </p:nvSpPr>
        <p:spPr>
          <a:xfrm>
            <a:off x="307760" y="5558708"/>
            <a:ext cx="4149939" cy="535708"/>
          </a:xfrm>
        </p:spPr>
        <p:txBody>
          <a:bodyPr/>
          <a:lstStyle/>
          <a:p>
            <a:r>
              <a:rPr lang="en-US" sz="1800" dirty="0"/>
              <a:t>Bioethanol Standardization Web-series</a:t>
            </a:r>
            <a:r>
              <a:rPr lang="en-ZA" sz="1800" dirty="0"/>
              <a:t> </a:t>
            </a:r>
            <a:r>
              <a:rPr lang="en-US" sz="1800" dirty="0"/>
              <a:t>February 2023</a:t>
            </a:r>
            <a:endParaRPr lang="en-US" sz="1800" baseline="30000" dirty="0"/>
          </a:p>
        </p:txBody>
      </p:sp>
      <p:sp>
        <p:nvSpPr>
          <p:cNvPr id="10" name="Text Placeholder 3">
            <a:extLst>
              <a:ext uri="{FF2B5EF4-FFF2-40B4-BE49-F238E27FC236}">
                <a16:creationId xmlns:a16="http://schemas.microsoft.com/office/drawing/2014/main" id="{AF64D12D-8894-4DE0-B697-267C629F8D0E}"/>
              </a:ext>
            </a:extLst>
          </p:cNvPr>
          <p:cNvSpPr txBox="1">
            <a:spLocks/>
          </p:cNvSpPr>
          <p:nvPr/>
        </p:nvSpPr>
        <p:spPr>
          <a:xfrm>
            <a:off x="320077" y="4694381"/>
            <a:ext cx="4802671" cy="53570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rgbClr val="303131"/>
              </a:buClr>
              <a:buSzPts val="1500"/>
              <a:buFont typeface="Roboto Black"/>
              <a:buNone/>
              <a:tabLst/>
              <a:defRPr sz="1600" b="0" i="0" u="none" strike="noStrike" cap="none">
                <a:solidFill>
                  <a:schemeClr val="bg2"/>
                </a:solidFill>
                <a:latin typeface="Roboto" panose="02000000000000000000" pitchFamily="2" charset="0"/>
                <a:ea typeface="Roboto" panose="02000000000000000000" pitchFamily="2" charset="0"/>
                <a:cs typeface="Roboto Black"/>
                <a:sym typeface="Roboto Black"/>
              </a:defRPr>
            </a:lvl1pPr>
            <a:lvl2pPr marL="914400" marR="0" lvl="1" indent="-298450" algn="l" rtl="0">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US" sz="3600" b="1" baseline="30000" dirty="0">
                <a:solidFill>
                  <a:schemeClr val="bg1"/>
                </a:solidFill>
              </a:rPr>
              <a:t>Insights from the Clean Cooking Sector</a:t>
            </a:r>
          </a:p>
        </p:txBody>
      </p:sp>
      <p:pic>
        <p:nvPicPr>
          <p:cNvPr id="14" name="Picture Placeholder 13" descr="A picture containing person, indoor, wall, kitchen&#10;&#10;Description automatically generated">
            <a:extLst>
              <a:ext uri="{FF2B5EF4-FFF2-40B4-BE49-F238E27FC236}">
                <a16:creationId xmlns:a16="http://schemas.microsoft.com/office/drawing/2014/main" id="{564B8926-B933-774B-96C9-608C1F61A30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071" r="17071"/>
          <a:stretch>
            <a:fillRect/>
          </a:stretch>
        </p:blipFill>
        <p:spPr/>
      </p:pic>
    </p:spTree>
    <p:extLst>
      <p:ext uri="{BB962C8B-B14F-4D97-AF65-F5344CB8AC3E}">
        <p14:creationId xmlns:p14="http://schemas.microsoft.com/office/powerpoint/2010/main" val="234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A11726-5E9E-4403-A9A0-5EB8A2068021}"/>
              </a:ext>
            </a:extLst>
          </p:cNvPr>
          <p:cNvSpPr txBox="1"/>
          <p:nvPr/>
        </p:nvSpPr>
        <p:spPr>
          <a:xfrm rot="16200000">
            <a:off x="-74284" y="2929206"/>
            <a:ext cx="2924904" cy="379162"/>
          </a:xfrm>
          <a:prstGeom prst="rect">
            <a:avLst/>
          </a:prstGeom>
          <a:noFill/>
        </p:spPr>
        <p:txBody>
          <a:bodyPr wrap="square" rtlCol="0">
            <a:spAutoFit/>
          </a:bodyPr>
          <a:lstStyle/>
          <a:p>
            <a:pPr algn="ctr"/>
            <a:r>
              <a:rPr lang="en-US" sz="2400" b="1">
                <a:solidFill>
                  <a:schemeClr val="tx1"/>
                </a:solidFill>
                <a:latin typeface="Roboto" panose="020B0604020202020204" charset="0"/>
                <a:ea typeface="Roboto" panose="020B0604020202020204" charset="0"/>
              </a:rPr>
              <a:t>Climate Impact</a:t>
            </a:r>
          </a:p>
        </p:txBody>
      </p:sp>
      <p:sp>
        <p:nvSpPr>
          <p:cNvPr id="4" name="TextBox 3">
            <a:extLst>
              <a:ext uri="{FF2B5EF4-FFF2-40B4-BE49-F238E27FC236}">
                <a16:creationId xmlns:a16="http://schemas.microsoft.com/office/drawing/2014/main" id="{862B8D54-57D8-4570-9FFD-F32350C06EDC}"/>
              </a:ext>
            </a:extLst>
          </p:cNvPr>
          <p:cNvSpPr txBox="1"/>
          <p:nvPr/>
        </p:nvSpPr>
        <p:spPr>
          <a:xfrm>
            <a:off x="4511344" y="5409466"/>
            <a:ext cx="2924904" cy="379162"/>
          </a:xfrm>
          <a:prstGeom prst="rect">
            <a:avLst/>
          </a:prstGeom>
          <a:noFill/>
        </p:spPr>
        <p:txBody>
          <a:bodyPr wrap="square" rtlCol="0">
            <a:spAutoFit/>
          </a:bodyPr>
          <a:lstStyle/>
          <a:p>
            <a:pPr algn="ctr"/>
            <a:r>
              <a:rPr lang="en-US" sz="2400" b="1">
                <a:solidFill>
                  <a:schemeClr val="tx1"/>
                </a:solidFill>
                <a:latin typeface="Roboto" panose="020B0604020202020204" charset="0"/>
                <a:ea typeface="Roboto" panose="020B0604020202020204" charset="0"/>
              </a:rPr>
              <a:t>Health Impact</a:t>
            </a:r>
          </a:p>
        </p:txBody>
      </p:sp>
      <p:sp>
        <p:nvSpPr>
          <p:cNvPr id="18" name="TextBox 17">
            <a:extLst>
              <a:ext uri="{FF2B5EF4-FFF2-40B4-BE49-F238E27FC236}">
                <a16:creationId xmlns:a16="http://schemas.microsoft.com/office/drawing/2014/main" id="{3F0ACC9F-34D9-4A68-92D8-D2A5658CAC52}"/>
              </a:ext>
            </a:extLst>
          </p:cNvPr>
          <p:cNvSpPr txBox="1"/>
          <p:nvPr/>
        </p:nvSpPr>
        <p:spPr>
          <a:xfrm>
            <a:off x="5402030" y="2014157"/>
            <a:ext cx="1604457" cy="584775"/>
          </a:xfrm>
          <a:prstGeom prst="rect">
            <a:avLst/>
          </a:prstGeom>
          <a:noFill/>
        </p:spPr>
        <p:txBody>
          <a:bodyPr wrap="square" rtlCol="0">
            <a:spAutoFit/>
          </a:bodyPr>
          <a:lstStyle/>
          <a:p>
            <a:r>
              <a:rPr lang="en-US" sz="1600">
                <a:solidFill>
                  <a:schemeClr val="bg1">
                    <a:lumMod val="75000"/>
                  </a:schemeClr>
                </a:solidFill>
                <a:latin typeface="Roboto" panose="020B0604020202020204" charset="0"/>
                <a:ea typeface="Roboto" panose="020B0604020202020204" charset="0"/>
              </a:rPr>
              <a:t>High-efficiency charcoal</a:t>
            </a:r>
            <a:r>
              <a:rPr lang="en-US" sz="1600">
                <a:latin typeface="Roboto" panose="020B0604020202020204" charset="0"/>
                <a:ea typeface="Roboto" panose="020B0604020202020204" charset="0"/>
              </a:rPr>
              <a:t>*</a:t>
            </a:r>
          </a:p>
        </p:txBody>
      </p:sp>
      <p:pic>
        <p:nvPicPr>
          <p:cNvPr id="20" name="Picture 19">
            <a:extLst>
              <a:ext uri="{FF2B5EF4-FFF2-40B4-BE49-F238E27FC236}">
                <a16:creationId xmlns:a16="http://schemas.microsoft.com/office/drawing/2014/main" id="{6152A509-4F23-428C-9133-2DE68468B60F}"/>
              </a:ext>
            </a:extLst>
          </p:cNvPr>
          <p:cNvPicPr/>
          <p:nvPr/>
        </p:nvPicPr>
        <p:blipFill rotWithShape="1">
          <a:blip r:embed="rId2" cstate="screen">
            <a:duotone>
              <a:schemeClr val="accent4">
                <a:shade val="45000"/>
                <a:satMod val="135000"/>
              </a:schemeClr>
              <a:prstClr val="white"/>
            </a:duotone>
            <a:alphaModFix/>
            <a:extLst>
              <a:ext uri="{BEBA8EAE-BF5A-486C-A8C5-ECC9F3942E4B}">
                <a14:imgProps xmlns:a14="http://schemas.microsoft.com/office/drawing/2010/main">
                  <a14:imgLayer r:embed="rId3">
                    <a14:imgEffect>
                      <a14:colorTemperature colorTemp="11200"/>
                    </a14:imgEffect>
                    <a14:imgEffect>
                      <a14:brightnessContrast bright="16000" contrast="71000"/>
                    </a14:imgEffect>
                  </a14:imgLayer>
                </a14:imgProps>
              </a:ext>
              <a:ext uri="{28A0092B-C50C-407E-A947-70E740481C1C}">
                <a14:useLocalDpi xmlns:a14="http://schemas.microsoft.com/office/drawing/2010/main" val="0"/>
              </a:ext>
            </a:extLst>
          </a:blip>
          <a:srcRect b="28129"/>
          <a:stretch/>
        </p:blipFill>
        <p:spPr bwMode="auto">
          <a:xfrm>
            <a:off x="7175102" y="2896130"/>
            <a:ext cx="872720" cy="708513"/>
          </a:xfrm>
          <a:prstGeom prst="rect">
            <a:avLst/>
          </a:prstGeom>
          <a:noFill/>
          <a:ln>
            <a:noFill/>
          </a:ln>
        </p:spPr>
      </p:pic>
      <p:sp>
        <p:nvSpPr>
          <p:cNvPr id="21" name="TextBox 20">
            <a:extLst>
              <a:ext uri="{FF2B5EF4-FFF2-40B4-BE49-F238E27FC236}">
                <a16:creationId xmlns:a16="http://schemas.microsoft.com/office/drawing/2014/main" id="{C853A3E5-82A6-494E-809E-BFC7A3A43A2C}"/>
              </a:ext>
            </a:extLst>
          </p:cNvPr>
          <p:cNvSpPr txBox="1"/>
          <p:nvPr/>
        </p:nvSpPr>
        <p:spPr>
          <a:xfrm>
            <a:off x="7815939" y="3062484"/>
            <a:ext cx="1111995" cy="338554"/>
          </a:xfrm>
          <a:prstGeom prst="rect">
            <a:avLst/>
          </a:prstGeom>
          <a:noFill/>
          <a:ln>
            <a:noFill/>
          </a:ln>
        </p:spPr>
        <p:txBody>
          <a:bodyPr wrap="square" rtlCol="0">
            <a:spAutoFit/>
          </a:bodyPr>
          <a:lstStyle/>
          <a:p>
            <a:r>
              <a:rPr lang="en-US" sz="1600">
                <a:solidFill>
                  <a:schemeClr val="accent4">
                    <a:lumMod val="50000"/>
                  </a:schemeClr>
                </a:solidFill>
                <a:latin typeface="Roboto" panose="020B0604020202020204" charset="0"/>
                <a:ea typeface="Roboto" panose="020B0604020202020204" charset="0"/>
              </a:rPr>
              <a:t>Rocket</a:t>
            </a:r>
            <a:r>
              <a:rPr lang="en-US" sz="1600">
                <a:latin typeface="Roboto" panose="020B0604020202020204" charset="0"/>
                <a:ea typeface="Roboto" panose="020B0604020202020204" charset="0"/>
              </a:rPr>
              <a:t>*</a:t>
            </a:r>
          </a:p>
        </p:txBody>
      </p:sp>
      <p:sp>
        <p:nvSpPr>
          <p:cNvPr id="24" name="TextBox 23">
            <a:extLst>
              <a:ext uri="{FF2B5EF4-FFF2-40B4-BE49-F238E27FC236}">
                <a16:creationId xmlns:a16="http://schemas.microsoft.com/office/drawing/2014/main" id="{A0092EBD-8262-4E83-83D4-0C68B327CC8E}"/>
              </a:ext>
            </a:extLst>
          </p:cNvPr>
          <p:cNvSpPr txBox="1"/>
          <p:nvPr/>
        </p:nvSpPr>
        <p:spPr>
          <a:xfrm>
            <a:off x="4174517" y="4343274"/>
            <a:ext cx="1212534" cy="584775"/>
          </a:xfrm>
          <a:prstGeom prst="rect">
            <a:avLst/>
          </a:prstGeom>
          <a:noFill/>
        </p:spPr>
        <p:txBody>
          <a:bodyPr wrap="square" rtlCol="0">
            <a:spAutoFit/>
          </a:bodyPr>
          <a:lstStyle/>
          <a:p>
            <a:r>
              <a:rPr lang="en-US" sz="1600">
                <a:solidFill>
                  <a:schemeClr val="bg1">
                    <a:lumMod val="75000"/>
                  </a:schemeClr>
                </a:solidFill>
                <a:latin typeface="Roboto" panose="020B0604020202020204" charset="0"/>
                <a:ea typeface="Roboto" panose="020B0604020202020204" charset="0"/>
              </a:rPr>
              <a:t>Pellet-fed gasifier</a:t>
            </a:r>
          </a:p>
        </p:txBody>
      </p:sp>
      <p:sp>
        <p:nvSpPr>
          <p:cNvPr id="27" name="TextBox 26">
            <a:extLst>
              <a:ext uri="{FF2B5EF4-FFF2-40B4-BE49-F238E27FC236}">
                <a16:creationId xmlns:a16="http://schemas.microsoft.com/office/drawing/2014/main" id="{F3408211-AAE3-4ACA-B5A1-37E9FBCBE63E}"/>
              </a:ext>
            </a:extLst>
          </p:cNvPr>
          <p:cNvSpPr txBox="1"/>
          <p:nvPr/>
        </p:nvSpPr>
        <p:spPr>
          <a:xfrm>
            <a:off x="2536100" y="4119698"/>
            <a:ext cx="1062067" cy="338554"/>
          </a:xfrm>
          <a:prstGeom prst="rect">
            <a:avLst/>
          </a:prstGeom>
          <a:noFill/>
        </p:spPr>
        <p:txBody>
          <a:bodyPr wrap="square" rtlCol="0">
            <a:spAutoFit/>
          </a:bodyPr>
          <a:lstStyle/>
          <a:p>
            <a:r>
              <a:rPr lang="en-US" sz="1600">
                <a:solidFill>
                  <a:schemeClr val="tx1"/>
                </a:solidFill>
                <a:latin typeface="Roboto" panose="020B0604020202020204" charset="0"/>
                <a:ea typeface="Roboto" panose="020B0604020202020204" charset="0"/>
              </a:rPr>
              <a:t>LPG</a:t>
            </a:r>
          </a:p>
        </p:txBody>
      </p:sp>
      <p:cxnSp>
        <p:nvCxnSpPr>
          <p:cNvPr id="28" name="Straight Arrow Connector 27">
            <a:extLst>
              <a:ext uri="{FF2B5EF4-FFF2-40B4-BE49-F238E27FC236}">
                <a16:creationId xmlns:a16="http://schemas.microsoft.com/office/drawing/2014/main" id="{1FD36241-2773-4FD6-A35E-8051303DF8E4}"/>
              </a:ext>
            </a:extLst>
          </p:cNvPr>
          <p:cNvCxnSpPr>
            <a:cxnSpLocks/>
          </p:cNvCxnSpPr>
          <p:nvPr/>
        </p:nvCxnSpPr>
        <p:spPr>
          <a:xfrm flipH="1" flipV="1">
            <a:off x="1660509" y="1087540"/>
            <a:ext cx="2982" cy="42436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29F7EB-1E81-4B71-A0ED-F353F86AAE5C}"/>
              </a:ext>
            </a:extLst>
          </p:cNvPr>
          <p:cNvCxnSpPr>
            <a:cxnSpLocks/>
          </p:cNvCxnSpPr>
          <p:nvPr/>
        </p:nvCxnSpPr>
        <p:spPr>
          <a:xfrm>
            <a:off x="1650395" y="5331162"/>
            <a:ext cx="8716682" cy="2072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3EB527-052F-4CD3-BAF6-8F575344DE5D}"/>
              </a:ext>
            </a:extLst>
          </p:cNvPr>
          <p:cNvSpPr txBox="1"/>
          <p:nvPr/>
        </p:nvSpPr>
        <p:spPr>
          <a:xfrm>
            <a:off x="7006487" y="1176354"/>
            <a:ext cx="1618905" cy="584775"/>
          </a:xfrm>
          <a:prstGeom prst="rect">
            <a:avLst/>
          </a:prstGeom>
          <a:noFill/>
        </p:spPr>
        <p:txBody>
          <a:bodyPr wrap="square" rtlCol="0">
            <a:spAutoFit/>
          </a:bodyPr>
          <a:lstStyle/>
          <a:p>
            <a:r>
              <a:rPr lang="en-US" sz="1600">
                <a:solidFill>
                  <a:schemeClr val="accent4">
                    <a:lumMod val="50000"/>
                  </a:schemeClr>
                </a:solidFill>
                <a:latin typeface="Roboto" panose="020B0604020202020204" charset="0"/>
                <a:ea typeface="Roboto" panose="020B0604020202020204" charset="0"/>
              </a:rPr>
              <a:t>Basic improved charcoal</a:t>
            </a:r>
            <a:r>
              <a:rPr lang="en-US" sz="1600">
                <a:latin typeface="Roboto" panose="020B0604020202020204" charset="0"/>
                <a:ea typeface="Roboto" panose="020B0604020202020204" charset="0"/>
              </a:rPr>
              <a:t>*</a:t>
            </a:r>
            <a:endParaRPr lang="en-US" sz="1800">
              <a:latin typeface="Roboto" panose="020B0604020202020204" charset="0"/>
              <a:ea typeface="Roboto" panose="020B0604020202020204" charset="0"/>
            </a:endParaRPr>
          </a:p>
        </p:txBody>
      </p:sp>
      <p:pic>
        <p:nvPicPr>
          <p:cNvPr id="35" name="Picture 34" descr="A picture containing text&#10;&#10;Description automatically generated">
            <a:extLst>
              <a:ext uri="{FF2B5EF4-FFF2-40B4-BE49-F238E27FC236}">
                <a16:creationId xmlns:a16="http://schemas.microsoft.com/office/drawing/2014/main" id="{CF419AE2-6A26-46F7-8217-294A31D4E7E2}"/>
              </a:ext>
            </a:extLst>
          </p:cNvPr>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26986" t="19843" r="25858" b="29587"/>
          <a:stretch/>
        </p:blipFill>
        <p:spPr>
          <a:xfrm>
            <a:off x="6426069" y="1159007"/>
            <a:ext cx="501981" cy="581381"/>
          </a:xfrm>
          <a:prstGeom prst="rect">
            <a:avLst/>
          </a:prstGeom>
        </p:spPr>
      </p:pic>
      <p:sp>
        <p:nvSpPr>
          <p:cNvPr id="39" name="TextBox 38">
            <a:extLst>
              <a:ext uri="{FF2B5EF4-FFF2-40B4-BE49-F238E27FC236}">
                <a16:creationId xmlns:a16="http://schemas.microsoft.com/office/drawing/2014/main" id="{720A6493-AFEE-4C24-B4DA-E09AE09B9348}"/>
              </a:ext>
            </a:extLst>
          </p:cNvPr>
          <p:cNvSpPr txBox="1"/>
          <p:nvPr/>
        </p:nvSpPr>
        <p:spPr>
          <a:xfrm>
            <a:off x="2263544" y="3565922"/>
            <a:ext cx="1873023" cy="338554"/>
          </a:xfrm>
          <a:prstGeom prst="rect">
            <a:avLst/>
          </a:prstGeom>
          <a:noFill/>
        </p:spPr>
        <p:txBody>
          <a:bodyPr wrap="square" rtlCol="0">
            <a:spAutoFit/>
          </a:bodyPr>
          <a:lstStyle/>
          <a:p>
            <a:r>
              <a:rPr lang="en-US" sz="1600">
                <a:solidFill>
                  <a:schemeClr val="tx1"/>
                </a:solidFill>
                <a:latin typeface="Roboto" panose="020B0604020202020204" charset="0"/>
                <a:ea typeface="Roboto" panose="020B0604020202020204" charset="0"/>
              </a:rPr>
              <a:t>Electricity</a:t>
            </a:r>
            <a:r>
              <a:rPr lang="en-US" sz="1600">
                <a:latin typeface="Roboto" panose="020B0604020202020204" charset="0"/>
                <a:ea typeface="Roboto" panose="020B0604020202020204" charset="0"/>
              </a:rPr>
              <a:t>*</a:t>
            </a:r>
          </a:p>
        </p:txBody>
      </p:sp>
      <p:sp>
        <p:nvSpPr>
          <p:cNvPr id="40" name="TextBox 39">
            <a:extLst>
              <a:ext uri="{FF2B5EF4-FFF2-40B4-BE49-F238E27FC236}">
                <a16:creationId xmlns:a16="http://schemas.microsoft.com/office/drawing/2014/main" id="{B194FDA2-30B0-49F1-A2B8-273B30218F69}"/>
              </a:ext>
            </a:extLst>
          </p:cNvPr>
          <p:cNvSpPr txBox="1"/>
          <p:nvPr/>
        </p:nvSpPr>
        <p:spPr>
          <a:xfrm>
            <a:off x="9105611" y="6140094"/>
            <a:ext cx="2950605" cy="276999"/>
          </a:xfrm>
          <a:prstGeom prst="rect">
            <a:avLst/>
          </a:prstGeom>
          <a:noFill/>
        </p:spPr>
        <p:txBody>
          <a:bodyPr wrap="square" rtlCol="0">
            <a:spAutoFit/>
          </a:bodyPr>
          <a:lstStyle/>
          <a:p>
            <a:r>
              <a:rPr lang="en-US" sz="1200">
                <a:latin typeface="Roboto" panose="020B0604020202020204" charset="0"/>
                <a:ea typeface="Roboto" panose="020B0604020202020204" charset="0"/>
              </a:rPr>
              <a:t>*Climate impact depends on renewability</a:t>
            </a:r>
          </a:p>
        </p:txBody>
      </p:sp>
      <p:pic>
        <p:nvPicPr>
          <p:cNvPr id="41" name="Graphic 40">
            <a:extLst>
              <a:ext uri="{FF2B5EF4-FFF2-40B4-BE49-F238E27FC236}">
                <a16:creationId xmlns:a16="http://schemas.microsoft.com/office/drawing/2014/main" id="{6FE71439-4B13-4DDB-9D65-EB5E216C093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9587"/>
          <a:stretch/>
        </p:blipFill>
        <p:spPr>
          <a:xfrm>
            <a:off x="1761057" y="3527233"/>
            <a:ext cx="734185" cy="549300"/>
          </a:xfrm>
          <a:prstGeom prst="rect">
            <a:avLst/>
          </a:prstGeom>
        </p:spPr>
      </p:pic>
      <p:pic>
        <p:nvPicPr>
          <p:cNvPr id="42" name="Graphic 41">
            <a:extLst>
              <a:ext uri="{FF2B5EF4-FFF2-40B4-BE49-F238E27FC236}">
                <a16:creationId xmlns:a16="http://schemas.microsoft.com/office/drawing/2014/main" id="{07DD792B-0AC7-4A47-9A37-A9175707FC7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6462"/>
          <a:stretch/>
        </p:blipFill>
        <p:spPr>
          <a:xfrm>
            <a:off x="2015377" y="4014502"/>
            <a:ext cx="729156" cy="566737"/>
          </a:xfrm>
          <a:prstGeom prst="rect">
            <a:avLst/>
          </a:prstGeom>
        </p:spPr>
      </p:pic>
      <p:grpSp>
        <p:nvGrpSpPr>
          <p:cNvPr id="5" name="Group 4">
            <a:extLst>
              <a:ext uri="{FF2B5EF4-FFF2-40B4-BE49-F238E27FC236}">
                <a16:creationId xmlns:a16="http://schemas.microsoft.com/office/drawing/2014/main" id="{5EAE079D-BA66-3A42-BAE2-54610AC3EFA6}"/>
              </a:ext>
            </a:extLst>
          </p:cNvPr>
          <p:cNvGrpSpPr/>
          <p:nvPr/>
        </p:nvGrpSpPr>
        <p:grpSpPr>
          <a:xfrm>
            <a:off x="2139136" y="4640132"/>
            <a:ext cx="1630933" cy="566737"/>
            <a:chOff x="2139136" y="4640132"/>
            <a:chExt cx="1630933" cy="566737"/>
          </a:xfrm>
        </p:grpSpPr>
        <p:sp>
          <p:nvSpPr>
            <p:cNvPr id="31" name="TextBox 30">
              <a:extLst>
                <a:ext uri="{FF2B5EF4-FFF2-40B4-BE49-F238E27FC236}">
                  <a16:creationId xmlns:a16="http://schemas.microsoft.com/office/drawing/2014/main" id="{D0BFA447-1944-4CD7-A089-1623E9318CBA}"/>
                </a:ext>
              </a:extLst>
            </p:cNvPr>
            <p:cNvSpPr txBox="1"/>
            <p:nvPr/>
          </p:nvSpPr>
          <p:spPr>
            <a:xfrm>
              <a:off x="2740922" y="4861463"/>
              <a:ext cx="1029147" cy="338554"/>
            </a:xfrm>
            <a:prstGeom prst="rect">
              <a:avLst/>
            </a:prstGeom>
            <a:noFill/>
          </p:spPr>
          <p:txBody>
            <a:bodyPr wrap="square" rtlCol="0">
              <a:spAutoFit/>
            </a:bodyPr>
            <a:lstStyle/>
            <a:p>
              <a:r>
                <a:rPr lang="en-US" sz="1600" dirty="0">
                  <a:solidFill>
                    <a:schemeClr val="tx1"/>
                  </a:solidFill>
                  <a:latin typeface="Roboto" panose="020B0604020202020204" charset="0"/>
                  <a:ea typeface="Roboto" panose="020B0604020202020204" charset="0"/>
                </a:rPr>
                <a:t>Ethanol</a:t>
              </a:r>
            </a:p>
          </p:txBody>
        </p:sp>
        <p:pic>
          <p:nvPicPr>
            <p:cNvPr id="43" name="Graphic 42">
              <a:extLst>
                <a:ext uri="{FF2B5EF4-FFF2-40B4-BE49-F238E27FC236}">
                  <a16:creationId xmlns:a16="http://schemas.microsoft.com/office/drawing/2014/main" id="{7C6DFCC5-451F-4F30-A575-BD7C5E30064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4474"/>
            <a:stretch/>
          </p:blipFill>
          <p:spPr>
            <a:xfrm>
              <a:off x="2139136" y="4640132"/>
              <a:ext cx="712211" cy="566737"/>
            </a:xfrm>
            <a:prstGeom prst="rect">
              <a:avLst/>
            </a:prstGeom>
          </p:spPr>
        </p:pic>
      </p:grpSp>
      <p:pic>
        <p:nvPicPr>
          <p:cNvPr id="45" name="Graphic 44">
            <a:extLst>
              <a:ext uri="{FF2B5EF4-FFF2-40B4-BE49-F238E27FC236}">
                <a16:creationId xmlns:a16="http://schemas.microsoft.com/office/drawing/2014/main" id="{124D2C80-1BFA-471C-A70C-B67C9E16CB87}"/>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6752"/>
          <a:stretch/>
        </p:blipFill>
        <p:spPr>
          <a:xfrm>
            <a:off x="8836300" y="2417266"/>
            <a:ext cx="756595" cy="629850"/>
          </a:xfrm>
          <a:prstGeom prst="rect">
            <a:avLst/>
          </a:prstGeom>
        </p:spPr>
      </p:pic>
      <p:pic>
        <p:nvPicPr>
          <p:cNvPr id="49" name="Graphic 48">
            <a:extLst>
              <a:ext uri="{FF2B5EF4-FFF2-40B4-BE49-F238E27FC236}">
                <a16:creationId xmlns:a16="http://schemas.microsoft.com/office/drawing/2014/main" id="{A03A34D4-36A3-4EA4-8AD5-E5E0435D765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20306"/>
          <a:stretch/>
        </p:blipFill>
        <p:spPr>
          <a:xfrm>
            <a:off x="4754006" y="1919844"/>
            <a:ext cx="742037" cy="591351"/>
          </a:xfrm>
          <a:prstGeom prst="rect">
            <a:avLst/>
          </a:prstGeom>
        </p:spPr>
      </p:pic>
      <p:pic>
        <p:nvPicPr>
          <p:cNvPr id="50" name="Graphic 49">
            <a:extLst>
              <a:ext uri="{FF2B5EF4-FFF2-40B4-BE49-F238E27FC236}">
                <a16:creationId xmlns:a16="http://schemas.microsoft.com/office/drawing/2014/main" id="{3666FBE6-BD21-4D7C-A679-82BABE4AD8C9}"/>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26232"/>
          <a:stretch/>
        </p:blipFill>
        <p:spPr>
          <a:xfrm>
            <a:off x="3540102" y="4311857"/>
            <a:ext cx="734185" cy="541592"/>
          </a:xfrm>
          <a:prstGeom prst="rect">
            <a:avLst/>
          </a:prstGeom>
        </p:spPr>
      </p:pic>
      <p:sp>
        <p:nvSpPr>
          <p:cNvPr id="51" name="TextBox 50">
            <a:extLst>
              <a:ext uri="{FF2B5EF4-FFF2-40B4-BE49-F238E27FC236}">
                <a16:creationId xmlns:a16="http://schemas.microsoft.com/office/drawing/2014/main" id="{5A957AB7-A677-4CE7-8459-0FEE414099F0}"/>
              </a:ext>
            </a:extLst>
          </p:cNvPr>
          <p:cNvSpPr txBox="1"/>
          <p:nvPr/>
        </p:nvSpPr>
        <p:spPr>
          <a:xfrm>
            <a:off x="9468918" y="2593209"/>
            <a:ext cx="1111995" cy="338554"/>
          </a:xfrm>
          <a:prstGeom prst="rect">
            <a:avLst/>
          </a:prstGeom>
          <a:noFill/>
          <a:ln>
            <a:noFill/>
          </a:ln>
        </p:spPr>
        <p:txBody>
          <a:bodyPr wrap="square" rtlCol="0">
            <a:spAutoFit/>
          </a:bodyPr>
          <a:lstStyle/>
          <a:p>
            <a:r>
              <a:rPr lang="en-US" sz="1600">
                <a:solidFill>
                  <a:schemeClr val="accent4">
                    <a:lumMod val="50000"/>
                  </a:schemeClr>
                </a:solidFill>
                <a:latin typeface="Roboto" panose="020B0604020202020204" charset="0"/>
                <a:ea typeface="Roboto" panose="020B0604020202020204" charset="0"/>
              </a:rPr>
              <a:t>Wood</a:t>
            </a:r>
            <a:r>
              <a:rPr lang="en-US" sz="1600">
                <a:latin typeface="Roboto" panose="020B0604020202020204" charset="0"/>
                <a:ea typeface="Roboto" panose="020B0604020202020204" charset="0"/>
              </a:rPr>
              <a:t>*</a:t>
            </a:r>
          </a:p>
        </p:txBody>
      </p:sp>
      <p:sp>
        <p:nvSpPr>
          <p:cNvPr id="53" name="Right Bracket 52">
            <a:extLst>
              <a:ext uri="{FF2B5EF4-FFF2-40B4-BE49-F238E27FC236}">
                <a16:creationId xmlns:a16="http://schemas.microsoft.com/office/drawing/2014/main" id="{254C112D-F0D2-4106-8158-07F44DF8E1A0}"/>
              </a:ext>
            </a:extLst>
          </p:cNvPr>
          <p:cNvSpPr/>
          <p:nvPr/>
        </p:nvSpPr>
        <p:spPr>
          <a:xfrm>
            <a:off x="1769084" y="2643420"/>
            <a:ext cx="72930" cy="2555518"/>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CF41F8A5-1083-4B9B-80EA-F6E2F7608582}"/>
              </a:ext>
            </a:extLst>
          </p:cNvPr>
          <p:cNvCxnSpPr>
            <a:cxnSpLocks/>
          </p:cNvCxnSpPr>
          <p:nvPr/>
        </p:nvCxnSpPr>
        <p:spPr>
          <a:xfrm>
            <a:off x="1842014" y="3921179"/>
            <a:ext cx="173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8117F3D2-228E-6C46-A04F-A76B7F32ED9A}"/>
              </a:ext>
            </a:extLst>
          </p:cNvPr>
          <p:cNvSpPr/>
          <p:nvPr/>
        </p:nvSpPr>
        <p:spPr>
          <a:xfrm>
            <a:off x="2110560" y="4589397"/>
            <a:ext cx="1484625" cy="61747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2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1A78-C676-4B7F-82E1-89D84CAD4A89}"/>
              </a:ext>
            </a:extLst>
          </p:cNvPr>
          <p:cNvSpPr>
            <a:spLocks noGrp="1"/>
          </p:cNvSpPr>
          <p:nvPr>
            <p:ph type="title"/>
          </p:nvPr>
        </p:nvSpPr>
        <p:spPr/>
        <p:txBody>
          <a:bodyPr/>
          <a:lstStyle/>
          <a:p>
            <a:r>
              <a:rPr lang="en-US" dirty="0"/>
              <a:t>03</a:t>
            </a:r>
          </a:p>
        </p:txBody>
      </p:sp>
      <p:sp>
        <p:nvSpPr>
          <p:cNvPr id="3" name="Title 2">
            <a:extLst>
              <a:ext uri="{FF2B5EF4-FFF2-40B4-BE49-F238E27FC236}">
                <a16:creationId xmlns:a16="http://schemas.microsoft.com/office/drawing/2014/main" id="{DA1D19AD-2058-4569-8A89-E1D06251B0ED}"/>
              </a:ext>
            </a:extLst>
          </p:cNvPr>
          <p:cNvSpPr>
            <a:spLocks noGrp="1"/>
          </p:cNvSpPr>
          <p:nvPr>
            <p:ph type="title" idx="2"/>
          </p:nvPr>
        </p:nvSpPr>
        <p:spPr/>
        <p:txBody>
          <a:bodyPr/>
          <a:lstStyle/>
          <a:p>
            <a:r>
              <a:rPr lang="en-US" sz="4400" dirty="0"/>
              <a:t>Clean Cooking</a:t>
            </a:r>
            <a:br>
              <a:rPr lang="en-US" sz="4400" dirty="0"/>
            </a:br>
            <a:r>
              <a:rPr lang="en-US" sz="4400" dirty="0"/>
              <a:t>Market Perspectives</a:t>
            </a:r>
          </a:p>
        </p:txBody>
      </p:sp>
      <p:pic>
        <p:nvPicPr>
          <p:cNvPr id="8" name="Picture Placeholder 7">
            <a:extLst>
              <a:ext uri="{FF2B5EF4-FFF2-40B4-BE49-F238E27FC236}">
                <a16:creationId xmlns:a16="http://schemas.microsoft.com/office/drawing/2014/main" id="{648C0935-FD36-2D41-BB3D-61E16CC5F580}"/>
              </a:ext>
            </a:extLst>
          </p:cNvPr>
          <p:cNvPicPr>
            <a:picLocks noGrp="1" noChangeAspect="1"/>
          </p:cNvPicPr>
          <p:nvPr>
            <p:ph type="pic" sz="quarter" idx="11"/>
          </p:nvPr>
        </p:nvPicPr>
        <p:blipFill>
          <a:blip r:embed="rId2"/>
          <a:srcRect l="11776" r="11776"/>
          <a:stretch>
            <a:fillRect/>
          </a:stretch>
        </p:blipFill>
        <p:spPr>
          <a:xfrm>
            <a:off x="4758404" y="-28576"/>
            <a:ext cx="7433597" cy="6480600"/>
          </a:xfrm>
          <a:prstGeom prst="rect">
            <a:avLst/>
          </a:prstGeom>
        </p:spPr>
      </p:pic>
    </p:spTree>
    <p:extLst>
      <p:ext uri="{BB962C8B-B14F-4D97-AF65-F5344CB8AC3E}">
        <p14:creationId xmlns:p14="http://schemas.microsoft.com/office/powerpoint/2010/main" val="240328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E380E62-10AB-450F-9E91-78457C882878}"/>
              </a:ext>
            </a:extLst>
          </p:cNvPr>
          <p:cNvGraphicFramePr>
            <a:graphicFrameLocks/>
          </p:cNvGraphicFramePr>
          <p:nvPr>
            <p:extLst>
              <p:ext uri="{D42A27DB-BD31-4B8C-83A1-F6EECF244321}">
                <p14:modId xmlns:p14="http://schemas.microsoft.com/office/powerpoint/2010/main" val="3846172832"/>
              </p:ext>
            </p:extLst>
          </p:nvPr>
        </p:nvGraphicFramePr>
        <p:xfrm>
          <a:off x="414781" y="1889951"/>
          <a:ext cx="6654676" cy="418550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186F7EE-0E64-4C3B-8262-2A946DD2FD6D}"/>
              </a:ext>
            </a:extLst>
          </p:cNvPr>
          <p:cNvSpPr txBox="1"/>
          <p:nvPr/>
        </p:nvSpPr>
        <p:spPr>
          <a:xfrm>
            <a:off x="414781" y="6198886"/>
            <a:ext cx="2082621" cy="256545"/>
          </a:xfrm>
          <a:prstGeom prst="rect">
            <a:avLst/>
          </a:prstGeom>
          <a:noFill/>
        </p:spPr>
        <p:txBody>
          <a:bodyPr wrap="none" rtlCol="0">
            <a:spAutoFit/>
          </a:bodyPr>
          <a:lstStyle/>
          <a:p>
            <a:r>
              <a:rPr lang="en-US" sz="1067">
                <a:solidFill>
                  <a:schemeClr val="tx1"/>
                </a:solidFill>
                <a:latin typeface="+mn-lt"/>
              </a:rPr>
              <a:t>Source: CCA Industry Snapshot</a:t>
            </a:r>
          </a:p>
        </p:txBody>
      </p:sp>
      <p:sp>
        <p:nvSpPr>
          <p:cNvPr id="10" name="TextBox 9">
            <a:extLst>
              <a:ext uri="{FF2B5EF4-FFF2-40B4-BE49-F238E27FC236}">
                <a16:creationId xmlns:a16="http://schemas.microsoft.com/office/drawing/2014/main" id="{E2C654A7-6DA3-48DE-8AEA-503EDDB4BD47}"/>
              </a:ext>
            </a:extLst>
          </p:cNvPr>
          <p:cNvSpPr txBox="1"/>
          <p:nvPr/>
        </p:nvSpPr>
        <p:spPr>
          <a:xfrm>
            <a:off x="528450" y="1520457"/>
            <a:ext cx="5567550" cy="307777"/>
          </a:xfrm>
          <a:prstGeom prst="rect">
            <a:avLst/>
          </a:prstGeom>
          <a:noFill/>
        </p:spPr>
        <p:txBody>
          <a:bodyPr wrap="none" rtlCol="0">
            <a:spAutoFit/>
          </a:bodyPr>
          <a:lstStyle/>
          <a:p>
            <a:r>
              <a:rPr lang="en-US" dirty="0">
                <a:solidFill>
                  <a:schemeClr val="tx1"/>
                </a:solidFill>
                <a:latin typeface="+mn-lt"/>
              </a:rPr>
              <a:t>Share of revenues from clean cooking sales by technology category</a:t>
            </a:r>
          </a:p>
        </p:txBody>
      </p:sp>
      <p:sp>
        <p:nvSpPr>
          <p:cNvPr id="4" name="Text Placeholder 3">
            <a:extLst>
              <a:ext uri="{FF2B5EF4-FFF2-40B4-BE49-F238E27FC236}">
                <a16:creationId xmlns:a16="http://schemas.microsoft.com/office/drawing/2014/main" id="{A589557A-8495-484B-BBF6-F4FBD2E7DEEE}"/>
              </a:ext>
            </a:extLst>
          </p:cNvPr>
          <p:cNvSpPr>
            <a:spLocks noGrp="1"/>
          </p:cNvSpPr>
          <p:nvPr>
            <p:ph type="body" sz="quarter" idx="14"/>
          </p:nvPr>
        </p:nvSpPr>
        <p:spPr/>
        <p:txBody>
          <a:bodyPr/>
          <a:lstStyle/>
          <a:p>
            <a:r>
              <a:rPr lang="en-US" sz="3733" dirty="0">
                <a:solidFill>
                  <a:schemeClr val="tx1"/>
                </a:solidFill>
                <a:latin typeface="Roboto Black" panose="02000000000000000000" pitchFamily="2" charset="0"/>
                <a:ea typeface="Roboto Black" panose="02000000000000000000" pitchFamily="2" charset="0"/>
              </a:rPr>
              <a:t>The clean cooking market is diversifying</a:t>
            </a:r>
          </a:p>
          <a:p>
            <a:endParaRPr lang="en-US" dirty="0"/>
          </a:p>
        </p:txBody>
      </p:sp>
    </p:spTree>
    <p:extLst>
      <p:ext uri="{BB962C8B-B14F-4D97-AF65-F5344CB8AC3E}">
        <p14:creationId xmlns:p14="http://schemas.microsoft.com/office/powerpoint/2010/main" val="402518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a:extLst>
              <a:ext uri="{FF2B5EF4-FFF2-40B4-BE49-F238E27FC236}">
                <a16:creationId xmlns:a16="http://schemas.microsoft.com/office/drawing/2014/main" id="{03C6A38D-9661-4EA9-804D-876AD18B80F1}"/>
              </a:ext>
            </a:extLst>
          </p:cNvPr>
          <p:cNvSpPr>
            <a:spLocks noChangeAspect="1"/>
          </p:cNvSpPr>
          <p:nvPr/>
        </p:nvSpPr>
        <p:spPr>
          <a:xfrm>
            <a:off x="3642910" y="1153005"/>
            <a:ext cx="4754633" cy="4754633"/>
          </a:xfrm>
          <a:prstGeom prst="blockArc">
            <a:avLst>
              <a:gd name="adj1" fmla="val 19078"/>
              <a:gd name="adj2" fmla="val 21599999"/>
              <a:gd name="adj3" fmla="val 11819"/>
            </a:avLst>
          </a:prstGeom>
          <a:gradFill flip="none" rotWithShape="1">
            <a:gsLst>
              <a:gs pos="0">
                <a:schemeClr val="accent4"/>
              </a:gs>
              <a:gs pos="50000">
                <a:schemeClr val="accent4"/>
              </a:gs>
              <a:gs pos="100000">
                <a:schemeClr val="accent4"/>
              </a:gs>
            </a:gsLst>
            <a:lin ang="16200000" scaled="1"/>
            <a:tileRect/>
          </a:gra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600" b="1">
              <a:solidFill>
                <a:schemeClr val="bg2"/>
              </a:solidFill>
            </a:endParaRPr>
          </a:p>
        </p:txBody>
      </p:sp>
      <p:sp>
        <p:nvSpPr>
          <p:cNvPr id="7" name="Block Arc 6">
            <a:extLst>
              <a:ext uri="{FF2B5EF4-FFF2-40B4-BE49-F238E27FC236}">
                <a16:creationId xmlns:a16="http://schemas.microsoft.com/office/drawing/2014/main" id="{BE9D5554-828A-43E4-8864-2EF9A6DD6DA6}"/>
              </a:ext>
            </a:extLst>
          </p:cNvPr>
          <p:cNvSpPr>
            <a:spLocks noChangeAspect="1"/>
          </p:cNvSpPr>
          <p:nvPr/>
        </p:nvSpPr>
        <p:spPr>
          <a:xfrm>
            <a:off x="4363635" y="1873730"/>
            <a:ext cx="3313183" cy="3313183"/>
          </a:xfrm>
          <a:prstGeom prst="blockArc">
            <a:avLst>
              <a:gd name="adj1" fmla="val 19078"/>
              <a:gd name="adj2" fmla="val 7288068"/>
              <a:gd name="adj3" fmla="val 11462"/>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800" b="1">
              <a:solidFill>
                <a:schemeClr val="bg2"/>
              </a:solidFill>
            </a:endParaRPr>
          </a:p>
        </p:txBody>
      </p:sp>
      <p:sp>
        <p:nvSpPr>
          <p:cNvPr id="8" name="Block Arc 7">
            <a:extLst>
              <a:ext uri="{FF2B5EF4-FFF2-40B4-BE49-F238E27FC236}">
                <a16:creationId xmlns:a16="http://schemas.microsoft.com/office/drawing/2014/main" id="{F5340F70-4ABE-4887-AE33-F3DFC8CCC29D}"/>
              </a:ext>
            </a:extLst>
          </p:cNvPr>
          <p:cNvSpPr>
            <a:spLocks noChangeAspect="1"/>
          </p:cNvSpPr>
          <p:nvPr/>
        </p:nvSpPr>
        <p:spPr>
          <a:xfrm>
            <a:off x="4363635" y="1873730"/>
            <a:ext cx="3313183" cy="3313183"/>
          </a:xfrm>
          <a:prstGeom prst="blockArc">
            <a:avLst>
              <a:gd name="adj1" fmla="val 7227909"/>
              <a:gd name="adj2" fmla="val 14858907"/>
              <a:gd name="adj3" fmla="val 11777"/>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800" b="1">
              <a:solidFill>
                <a:schemeClr val="bg2"/>
              </a:solidFill>
            </a:endParaRPr>
          </a:p>
        </p:txBody>
      </p:sp>
      <p:sp>
        <p:nvSpPr>
          <p:cNvPr id="9" name="Block Arc 8">
            <a:extLst>
              <a:ext uri="{FF2B5EF4-FFF2-40B4-BE49-F238E27FC236}">
                <a16:creationId xmlns:a16="http://schemas.microsoft.com/office/drawing/2014/main" id="{39243544-C7FB-4F83-9744-16DE594438BC}"/>
              </a:ext>
            </a:extLst>
          </p:cNvPr>
          <p:cNvSpPr>
            <a:spLocks noChangeAspect="1"/>
          </p:cNvSpPr>
          <p:nvPr/>
        </p:nvSpPr>
        <p:spPr>
          <a:xfrm>
            <a:off x="4363635" y="1873730"/>
            <a:ext cx="3313183" cy="3313183"/>
          </a:xfrm>
          <a:prstGeom prst="blockArc">
            <a:avLst>
              <a:gd name="adj1" fmla="val 14461082"/>
              <a:gd name="adj2" fmla="val 334000"/>
              <a:gd name="adj3" fmla="val 1163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800" b="1">
              <a:solidFill>
                <a:schemeClr val="bg2"/>
              </a:solidFill>
            </a:endParaRPr>
          </a:p>
        </p:txBody>
      </p:sp>
      <p:sp>
        <p:nvSpPr>
          <p:cNvPr id="3" name="TextBox 2">
            <a:extLst>
              <a:ext uri="{FF2B5EF4-FFF2-40B4-BE49-F238E27FC236}">
                <a16:creationId xmlns:a16="http://schemas.microsoft.com/office/drawing/2014/main" id="{3D7B050C-E0F2-4660-A383-B0471CD42F92}"/>
              </a:ext>
            </a:extLst>
          </p:cNvPr>
          <p:cNvSpPr txBox="1">
            <a:spLocks noChangeAspect="1"/>
          </p:cNvSpPr>
          <p:nvPr/>
        </p:nvSpPr>
        <p:spPr>
          <a:xfrm>
            <a:off x="3962826" y="1472921"/>
            <a:ext cx="4114800" cy="4114800"/>
          </a:xfrm>
          <a:prstGeom prst="rect">
            <a:avLst/>
          </a:prstGeom>
          <a:noFill/>
        </p:spPr>
        <p:txBody>
          <a:bodyPr wrap="none" rtlCol="0">
            <a:prstTxWarp prst="textCircle">
              <a:avLst>
                <a:gd name="adj" fmla="val 15108473"/>
              </a:avLst>
            </a:prstTxWarp>
            <a:spAutoFit/>
          </a:bodyPr>
          <a:lstStyle/>
          <a:p>
            <a:r>
              <a:rPr lang="en-US" b="1">
                <a:solidFill>
                  <a:schemeClr val="bg2"/>
                </a:solidFill>
                <a:latin typeface="+mn-lt"/>
              </a:rPr>
              <a:t>Macro-level trends</a:t>
            </a:r>
          </a:p>
        </p:txBody>
      </p:sp>
      <p:sp>
        <p:nvSpPr>
          <p:cNvPr id="11" name="TextBox 10">
            <a:extLst>
              <a:ext uri="{FF2B5EF4-FFF2-40B4-BE49-F238E27FC236}">
                <a16:creationId xmlns:a16="http://schemas.microsoft.com/office/drawing/2014/main" id="{ACA47BCD-353C-41D1-8C89-0B8C354C5B14}"/>
              </a:ext>
            </a:extLst>
          </p:cNvPr>
          <p:cNvSpPr txBox="1">
            <a:spLocks noChangeAspect="1"/>
          </p:cNvSpPr>
          <p:nvPr/>
        </p:nvSpPr>
        <p:spPr>
          <a:xfrm>
            <a:off x="4602906" y="2113001"/>
            <a:ext cx="2834640" cy="2834640"/>
          </a:xfrm>
          <a:prstGeom prst="rect">
            <a:avLst/>
          </a:prstGeom>
          <a:noFill/>
        </p:spPr>
        <p:txBody>
          <a:bodyPr wrap="none" rtlCol="0">
            <a:prstTxWarp prst="textCircle">
              <a:avLst>
                <a:gd name="adj" fmla="val 16312893"/>
              </a:avLst>
            </a:prstTxWarp>
            <a:spAutoFit/>
          </a:bodyPr>
          <a:lstStyle/>
          <a:p>
            <a:r>
              <a:rPr lang="en-US" b="1">
                <a:solidFill>
                  <a:schemeClr val="bg2"/>
                </a:solidFill>
                <a:latin typeface="+mn-lt"/>
              </a:rPr>
              <a:t>Enabling environment</a:t>
            </a:r>
          </a:p>
        </p:txBody>
      </p:sp>
      <p:sp>
        <p:nvSpPr>
          <p:cNvPr id="12" name="TextBox 11">
            <a:extLst>
              <a:ext uri="{FF2B5EF4-FFF2-40B4-BE49-F238E27FC236}">
                <a16:creationId xmlns:a16="http://schemas.microsoft.com/office/drawing/2014/main" id="{D2A280AE-8422-4460-A878-D9AA5260BCCF}"/>
              </a:ext>
            </a:extLst>
          </p:cNvPr>
          <p:cNvSpPr txBox="1">
            <a:spLocks noChangeAspect="1"/>
          </p:cNvSpPr>
          <p:nvPr/>
        </p:nvSpPr>
        <p:spPr>
          <a:xfrm>
            <a:off x="4602906" y="2113001"/>
            <a:ext cx="2834640" cy="2834640"/>
          </a:xfrm>
          <a:prstGeom prst="rect">
            <a:avLst/>
          </a:prstGeom>
          <a:noFill/>
        </p:spPr>
        <p:txBody>
          <a:bodyPr wrap="none" rtlCol="0">
            <a:prstTxWarp prst="textCircle">
              <a:avLst>
                <a:gd name="adj" fmla="val 10895763"/>
              </a:avLst>
            </a:prstTxWarp>
            <a:spAutoFit/>
          </a:bodyPr>
          <a:lstStyle/>
          <a:p>
            <a:r>
              <a:rPr lang="en-US" b="1">
                <a:solidFill>
                  <a:schemeClr val="bg2"/>
                </a:solidFill>
                <a:latin typeface="+mn-lt"/>
              </a:rPr>
              <a:t>Supply</a:t>
            </a:r>
          </a:p>
        </p:txBody>
      </p:sp>
      <p:sp>
        <p:nvSpPr>
          <p:cNvPr id="13" name="TextBox 12">
            <a:extLst>
              <a:ext uri="{FF2B5EF4-FFF2-40B4-BE49-F238E27FC236}">
                <a16:creationId xmlns:a16="http://schemas.microsoft.com/office/drawing/2014/main" id="{CD935151-857D-44C2-A413-41766DE35F49}"/>
              </a:ext>
            </a:extLst>
          </p:cNvPr>
          <p:cNvSpPr txBox="1">
            <a:spLocks noChangeAspect="1"/>
          </p:cNvSpPr>
          <p:nvPr/>
        </p:nvSpPr>
        <p:spPr>
          <a:xfrm>
            <a:off x="4644002" y="2154097"/>
            <a:ext cx="2834640" cy="2834640"/>
          </a:xfrm>
          <a:prstGeom prst="rect">
            <a:avLst/>
          </a:prstGeom>
          <a:noFill/>
        </p:spPr>
        <p:txBody>
          <a:bodyPr vert="horz" wrap="none" rtlCol="0">
            <a:prstTxWarp prst="textArchDown">
              <a:avLst>
                <a:gd name="adj" fmla="val 6426493"/>
              </a:avLst>
            </a:prstTxWarp>
            <a:spAutoFit/>
          </a:bodyPr>
          <a:lstStyle/>
          <a:p>
            <a:r>
              <a:rPr lang="en-US" b="1">
                <a:solidFill>
                  <a:schemeClr val="bg2"/>
                </a:solidFill>
                <a:latin typeface="+mn-lt"/>
              </a:rPr>
              <a:t>Demand</a:t>
            </a:r>
          </a:p>
        </p:txBody>
      </p:sp>
      <p:cxnSp>
        <p:nvCxnSpPr>
          <p:cNvPr id="10" name="Straight Connector 9">
            <a:extLst>
              <a:ext uri="{FF2B5EF4-FFF2-40B4-BE49-F238E27FC236}">
                <a16:creationId xmlns:a16="http://schemas.microsoft.com/office/drawing/2014/main" id="{B99F3D37-F896-4899-8CF2-8BEA2EC3D3B5}"/>
              </a:ext>
            </a:extLst>
          </p:cNvPr>
          <p:cNvCxnSpPr>
            <a:cxnSpLocks/>
          </p:cNvCxnSpPr>
          <p:nvPr/>
        </p:nvCxnSpPr>
        <p:spPr>
          <a:xfrm>
            <a:off x="1304818" y="1472921"/>
            <a:ext cx="356213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71D26E-106E-4F6B-955E-880DE944ADE4}"/>
              </a:ext>
            </a:extLst>
          </p:cNvPr>
          <p:cNvCxnSpPr>
            <a:cxnSpLocks/>
          </p:cNvCxnSpPr>
          <p:nvPr/>
        </p:nvCxnSpPr>
        <p:spPr>
          <a:xfrm>
            <a:off x="7230954" y="4385354"/>
            <a:ext cx="39370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51E92F-67DA-4B05-871D-4C3BA4CFA87B}"/>
              </a:ext>
            </a:extLst>
          </p:cNvPr>
          <p:cNvCxnSpPr>
            <a:cxnSpLocks/>
          </p:cNvCxnSpPr>
          <p:nvPr/>
        </p:nvCxnSpPr>
        <p:spPr>
          <a:xfrm>
            <a:off x="7230954" y="2453812"/>
            <a:ext cx="39576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C2D4FF-83EB-4585-BDE8-C36AC481BD5F}"/>
              </a:ext>
            </a:extLst>
          </p:cNvPr>
          <p:cNvCxnSpPr>
            <a:cxnSpLocks/>
          </p:cNvCxnSpPr>
          <p:nvPr/>
        </p:nvCxnSpPr>
        <p:spPr>
          <a:xfrm>
            <a:off x="1340565" y="3779177"/>
            <a:ext cx="314397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D77413-A83A-4609-A0CD-4E9AEF308D8A}"/>
              </a:ext>
            </a:extLst>
          </p:cNvPr>
          <p:cNvSpPr txBox="1"/>
          <p:nvPr/>
        </p:nvSpPr>
        <p:spPr>
          <a:xfrm>
            <a:off x="5029747" y="2880174"/>
            <a:ext cx="2045618" cy="1200329"/>
          </a:xfrm>
          <a:prstGeom prst="rect">
            <a:avLst/>
          </a:prstGeom>
          <a:noFill/>
        </p:spPr>
        <p:txBody>
          <a:bodyPr wrap="square" rtlCol="0">
            <a:spAutoFit/>
          </a:bodyPr>
          <a:lstStyle/>
          <a:p>
            <a:pPr algn="ctr"/>
            <a:r>
              <a:rPr lang="en-US" sz="2400" b="1">
                <a:solidFill>
                  <a:schemeClr val="tx2"/>
                </a:solidFill>
                <a:latin typeface="+mj-lt"/>
              </a:rPr>
              <a:t>Market drivers and inhibitors </a:t>
            </a:r>
          </a:p>
        </p:txBody>
      </p:sp>
      <p:sp>
        <p:nvSpPr>
          <p:cNvPr id="21" name="TextBox 20">
            <a:extLst>
              <a:ext uri="{FF2B5EF4-FFF2-40B4-BE49-F238E27FC236}">
                <a16:creationId xmlns:a16="http://schemas.microsoft.com/office/drawing/2014/main" id="{7D9460E8-808B-496E-BA12-6F0E212E80AC}"/>
              </a:ext>
            </a:extLst>
          </p:cNvPr>
          <p:cNvSpPr txBox="1"/>
          <p:nvPr/>
        </p:nvSpPr>
        <p:spPr>
          <a:xfrm>
            <a:off x="1280583" y="1531228"/>
            <a:ext cx="2442971" cy="1323439"/>
          </a:xfrm>
          <a:prstGeom prst="rect">
            <a:avLst/>
          </a:prstGeom>
          <a:noFill/>
        </p:spPr>
        <p:txBody>
          <a:bodyPr wrap="square" rtlCol="0">
            <a:spAutoFit/>
          </a:bodyPr>
          <a:lstStyle/>
          <a:p>
            <a:pPr>
              <a:spcAft>
                <a:spcPts val="600"/>
              </a:spcAft>
            </a:pPr>
            <a:r>
              <a:rPr lang="en-US" sz="1200">
                <a:latin typeface="Roboto Light" panose="02000000000000000000" pitchFamily="2" charset="0"/>
                <a:ea typeface="Roboto Light" panose="02000000000000000000" pitchFamily="2" charset="0"/>
              </a:rPr>
              <a:t>Carbon markets</a:t>
            </a:r>
          </a:p>
          <a:p>
            <a:pPr>
              <a:spcAft>
                <a:spcPts val="600"/>
              </a:spcAft>
            </a:pPr>
            <a:r>
              <a:rPr lang="en-US" sz="1200">
                <a:latin typeface="Roboto Light" panose="02000000000000000000" pitchFamily="2" charset="0"/>
                <a:ea typeface="Roboto Light" panose="02000000000000000000" pitchFamily="2" charset="0"/>
              </a:rPr>
              <a:t>Complementary technologies</a:t>
            </a:r>
          </a:p>
          <a:p>
            <a:pPr>
              <a:spcAft>
                <a:spcPts val="600"/>
              </a:spcAft>
            </a:pPr>
            <a:r>
              <a:rPr lang="en-US" sz="1200">
                <a:latin typeface="Roboto Light" panose="02000000000000000000" pitchFamily="2" charset="0"/>
                <a:ea typeface="Roboto Light" panose="02000000000000000000" pitchFamily="2" charset="0"/>
              </a:rPr>
              <a:t>Fuel prices</a:t>
            </a:r>
          </a:p>
          <a:p>
            <a:pPr>
              <a:spcAft>
                <a:spcPts val="600"/>
              </a:spcAft>
            </a:pPr>
            <a:r>
              <a:rPr lang="en-US" sz="1200">
                <a:latin typeface="Roboto Light" panose="02000000000000000000" pitchFamily="2" charset="0"/>
                <a:ea typeface="Roboto Light" panose="02000000000000000000" pitchFamily="2" charset="0"/>
              </a:rPr>
              <a:t>Consumer tastes</a:t>
            </a:r>
          </a:p>
          <a:p>
            <a:pPr>
              <a:spcAft>
                <a:spcPts val="600"/>
              </a:spcAft>
            </a:pPr>
            <a:r>
              <a:rPr lang="en-US" sz="1200">
                <a:latin typeface="Roboto Light" panose="02000000000000000000" pitchFamily="2" charset="0"/>
                <a:ea typeface="Roboto Light" panose="02000000000000000000" pitchFamily="2" charset="0"/>
              </a:rPr>
              <a:t>Global political movements</a:t>
            </a:r>
          </a:p>
        </p:txBody>
      </p:sp>
      <p:sp>
        <p:nvSpPr>
          <p:cNvPr id="28" name="TextBox 27">
            <a:extLst>
              <a:ext uri="{FF2B5EF4-FFF2-40B4-BE49-F238E27FC236}">
                <a16:creationId xmlns:a16="http://schemas.microsoft.com/office/drawing/2014/main" id="{EF6222DC-D52C-4C01-B821-6FFB46B2D86F}"/>
              </a:ext>
            </a:extLst>
          </p:cNvPr>
          <p:cNvSpPr txBox="1"/>
          <p:nvPr/>
        </p:nvSpPr>
        <p:spPr>
          <a:xfrm>
            <a:off x="1304818" y="1150332"/>
            <a:ext cx="1089061" cy="276999"/>
          </a:xfrm>
          <a:prstGeom prst="rect">
            <a:avLst/>
          </a:prstGeom>
          <a:noFill/>
        </p:spPr>
        <p:txBody>
          <a:bodyPr wrap="square" rtlCol="0">
            <a:spAutoFit/>
          </a:bodyPr>
          <a:lstStyle/>
          <a:p>
            <a:pPr>
              <a:spcAft>
                <a:spcPts val="600"/>
              </a:spcAft>
            </a:pPr>
            <a:r>
              <a:rPr lang="en-US" sz="1200" b="1">
                <a:latin typeface="+mn-lt"/>
              </a:rPr>
              <a:t>Examples</a:t>
            </a:r>
          </a:p>
        </p:txBody>
      </p:sp>
      <p:sp>
        <p:nvSpPr>
          <p:cNvPr id="29" name="TextBox 28">
            <a:extLst>
              <a:ext uri="{FF2B5EF4-FFF2-40B4-BE49-F238E27FC236}">
                <a16:creationId xmlns:a16="http://schemas.microsoft.com/office/drawing/2014/main" id="{9B72AFF6-0DFB-4D7D-AACD-26F5ED7083F9}"/>
              </a:ext>
            </a:extLst>
          </p:cNvPr>
          <p:cNvSpPr txBox="1"/>
          <p:nvPr/>
        </p:nvSpPr>
        <p:spPr>
          <a:xfrm>
            <a:off x="1270309" y="3456587"/>
            <a:ext cx="1089061" cy="276999"/>
          </a:xfrm>
          <a:prstGeom prst="rect">
            <a:avLst/>
          </a:prstGeom>
          <a:noFill/>
        </p:spPr>
        <p:txBody>
          <a:bodyPr wrap="square" rtlCol="0">
            <a:spAutoFit/>
          </a:bodyPr>
          <a:lstStyle/>
          <a:p>
            <a:pPr>
              <a:spcAft>
                <a:spcPts val="600"/>
              </a:spcAft>
            </a:pPr>
            <a:r>
              <a:rPr lang="en-US" sz="1200" b="1">
                <a:latin typeface="+mn-lt"/>
              </a:rPr>
              <a:t>Examples</a:t>
            </a:r>
          </a:p>
        </p:txBody>
      </p:sp>
      <p:sp>
        <p:nvSpPr>
          <p:cNvPr id="30" name="TextBox 29">
            <a:extLst>
              <a:ext uri="{FF2B5EF4-FFF2-40B4-BE49-F238E27FC236}">
                <a16:creationId xmlns:a16="http://schemas.microsoft.com/office/drawing/2014/main" id="{F935F300-A805-419B-8AC4-9735AB837443}"/>
              </a:ext>
            </a:extLst>
          </p:cNvPr>
          <p:cNvSpPr txBox="1"/>
          <p:nvPr/>
        </p:nvSpPr>
        <p:spPr>
          <a:xfrm>
            <a:off x="10366886" y="2148962"/>
            <a:ext cx="1089061" cy="276999"/>
          </a:xfrm>
          <a:prstGeom prst="rect">
            <a:avLst/>
          </a:prstGeom>
          <a:noFill/>
        </p:spPr>
        <p:txBody>
          <a:bodyPr wrap="square" rtlCol="0">
            <a:spAutoFit/>
          </a:bodyPr>
          <a:lstStyle/>
          <a:p>
            <a:pPr>
              <a:spcAft>
                <a:spcPts val="600"/>
              </a:spcAft>
            </a:pPr>
            <a:r>
              <a:rPr lang="en-US" sz="1200" b="1">
                <a:latin typeface="+mn-lt"/>
              </a:rPr>
              <a:t>Examples</a:t>
            </a:r>
          </a:p>
        </p:txBody>
      </p:sp>
      <p:sp>
        <p:nvSpPr>
          <p:cNvPr id="31" name="TextBox 30">
            <a:extLst>
              <a:ext uri="{FF2B5EF4-FFF2-40B4-BE49-F238E27FC236}">
                <a16:creationId xmlns:a16="http://schemas.microsoft.com/office/drawing/2014/main" id="{722B8CFC-6CCB-498E-8614-0C945A9864D7}"/>
              </a:ext>
            </a:extLst>
          </p:cNvPr>
          <p:cNvSpPr txBox="1"/>
          <p:nvPr/>
        </p:nvSpPr>
        <p:spPr>
          <a:xfrm>
            <a:off x="10377161" y="4080503"/>
            <a:ext cx="1089061" cy="276999"/>
          </a:xfrm>
          <a:prstGeom prst="rect">
            <a:avLst/>
          </a:prstGeom>
          <a:noFill/>
        </p:spPr>
        <p:txBody>
          <a:bodyPr wrap="square" rtlCol="0">
            <a:spAutoFit/>
          </a:bodyPr>
          <a:lstStyle/>
          <a:p>
            <a:pPr>
              <a:spcAft>
                <a:spcPts val="600"/>
              </a:spcAft>
            </a:pPr>
            <a:r>
              <a:rPr lang="en-US" sz="1200" b="1">
                <a:latin typeface="+mn-lt"/>
              </a:rPr>
              <a:t>Examples</a:t>
            </a:r>
          </a:p>
        </p:txBody>
      </p:sp>
      <p:sp>
        <p:nvSpPr>
          <p:cNvPr id="32" name="TextBox 31">
            <a:extLst>
              <a:ext uri="{FF2B5EF4-FFF2-40B4-BE49-F238E27FC236}">
                <a16:creationId xmlns:a16="http://schemas.microsoft.com/office/drawing/2014/main" id="{AEA4EA9D-79CE-40D7-8DC2-79D83B5264E5}"/>
              </a:ext>
            </a:extLst>
          </p:cNvPr>
          <p:cNvSpPr txBox="1"/>
          <p:nvPr/>
        </p:nvSpPr>
        <p:spPr>
          <a:xfrm>
            <a:off x="1278894" y="3860570"/>
            <a:ext cx="2442971" cy="1323439"/>
          </a:xfrm>
          <a:prstGeom prst="rect">
            <a:avLst/>
          </a:prstGeom>
          <a:noFill/>
        </p:spPr>
        <p:txBody>
          <a:bodyPr wrap="square" rtlCol="0">
            <a:spAutoFit/>
          </a:bodyPr>
          <a:lstStyle/>
          <a:p>
            <a:pPr>
              <a:spcAft>
                <a:spcPts val="600"/>
              </a:spcAft>
            </a:pPr>
            <a:r>
              <a:rPr lang="en-US" sz="1200">
                <a:latin typeface="Roboto Light" panose="02000000000000000000" pitchFamily="2" charset="0"/>
                <a:ea typeface="Roboto Light" panose="02000000000000000000" pitchFamily="2" charset="0"/>
              </a:rPr>
              <a:t>Market density</a:t>
            </a:r>
          </a:p>
          <a:p>
            <a:pPr>
              <a:spcAft>
                <a:spcPts val="600"/>
              </a:spcAft>
            </a:pPr>
            <a:r>
              <a:rPr lang="en-US" sz="1200">
                <a:latin typeface="Roboto Light" panose="02000000000000000000" pitchFamily="2" charset="0"/>
                <a:ea typeface="Roboto Light" panose="02000000000000000000" pitchFamily="2" charset="0"/>
              </a:rPr>
              <a:t>Business model maturity</a:t>
            </a:r>
          </a:p>
          <a:p>
            <a:pPr>
              <a:spcAft>
                <a:spcPts val="600"/>
              </a:spcAft>
            </a:pPr>
            <a:r>
              <a:rPr lang="en-US" sz="1200">
                <a:latin typeface="Roboto Light" panose="02000000000000000000" pitchFamily="2" charset="0"/>
                <a:ea typeface="Roboto Light" panose="02000000000000000000" pitchFamily="2" charset="0"/>
              </a:rPr>
              <a:t>Access to finance</a:t>
            </a:r>
          </a:p>
          <a:p>
            <a:pPr>
              <a:spcAft>
                <a:spcPts val="600"/>
              </a:spcAft>
            </a:pPr>
            <a:r>
              <a:rPr lang="en-US" sz="1200">
                <a:latin typeface="Roboto Light" panose="02000000000000000000" pitchFamily="2" charset="0"/>
                <a:ea typeface="Roboto Light" panose="02000000000000000000" pitchFamily="2" charset="0"/>
              </a:rPr>
              <a:t>Enterprise capabilities</a:t>
            </a:r>
          </a:p>
          <a:p>
            <a:pPr>
              <a:spcAft>
                <a:spcPts val="600"/>
              </a:spcAft>
            </a:pPr>
            <a:r>
              <a:rPr lang="en-US" sz="1200">
                <a:latin typeface="Roboto Light" panose="02000000000000000000" pitchFamily="2" charset="0"/>
                <a:ea typeface="Roboto Light" panose="02000000000000000000" pitchFamily="2" charset="0"/>
              </a:rPr>
              <a:t>Customer base</a:t>
            </a:r>
          </a:p>
        </p:txBody>
      </p:sp>
      <p:sp>
        <p:nvSpPr>
          <p:cNvPr id="33" name="TextBox 32">
            <a:extLst>
              <a:ext uri="{FF2B5EF4-FFF2-40B4-BE49-F238E27FC236}">
                <a16:creationId xmlns:a16="http://schemas.microsoft.com/office/drawing/2014/main" id="{558C2E4C-D0C5-4E61-8022-F6615DD7A5EB}"/>
              </a:ext>
            </a:extLst>
          </p:cNvPr>
          <p:cNvSpPr txBox="1"/>
          <p:nvPr/>
        </p:nvSpPr>
        <p:spPr>
          <a:xfrm>
            <a:off x="8745586" y="2509588"/>
            <a:ext cx="2442971" cy="1061829"/>
          </a:xfrm>
          <a:prstGeom prst="rect">
            <a:avLst/>
          </a:prstGeom>
          <a:noFill/>
        </p:spPr>
        <p:txBody>
          <a:bodyPr wrap="square" rtlCol="0">
            <a:spAutoFit/>
          </a:bodyPr>
          <a:lstStyle/>
          <a:p>
            <a:pPr algn="r">
              <a:spcAft>
                <a:spcPts val="600"/>
              </a:spcAft>
            </a:pPr>
            <a:r>
              <a:rPr lang="en-US" sz="1200">
                <a:latin typeface="Roboto Light" panose="02000000000000000000" pitchFamily="2" charset="0"/>
                <a:ea typeface="Roboto Light" panose="02000000000000000000" pitchFamily="2" charset="0"/>
              </a:rPr>
              <a:t>National policies &amp; regulations</a:t>
            </a:r>
          </a:p>
          <a:p>
            <a:pPr algn="r">
              <a:spcAft>
                <a:spcPts val="600"/>
              </a:spcAft>
            </a:pPr>
            <a:r>
              <a:rPr lang="en-US" sz="1200">
                <a:latin typeface="Roboto Light" panose="02000000000000000000" pitchFamily="2" charset="0"/>
                <a:ea typeface="Roboto Light" panose="02000000000000000000" pitchFamily="2" charset="0"/>
              </a:rPr>
              <a:t>Donor funding</a:t>
            </a:r>
          </a:p>
          <a:p>
            <a:pPr algn="r">
              <a:spcAft>
                <a:spcPts val="600"/>
              </a:spcAft>
            </a:pPr>
            <a:r>
              <a:rPr lang="en-US" sz="1200">
                <a:latin typeface="Roboto Light" panose="02000000000000000000" pitchFamily="2" charset="0"/>
                <a:ea typeface="Roboto Light" panose="02000000000000000000" pitchFamily="2" charset="0"/>
              </a:rPr>
              <a:t>Infrastructure</a:t>
            </a:r>
          </a:p>
          <a:p>
            <a:pPr algn="r">
              <a:spcAft>
                <a:spcPts val="600"/>
              </a:spcAft>
            </a:pPr>
            <a:r>
              <a:rPr lang="en-US" sz="1200">
                <a:latin typeface="Roboto Light" panose="02000000000000000000" pitchFamily="2" charset="0"/>
                <a:ea typeface="Roboto Light" panose="02000000000000000000" pitchFamily="2" charset="0"/>
              </a:rPr>
              <a:t>Standards</a:t>
            </a:r>
          </a:p>
        </p:txBody>
      </p:sp>
      <p:sp>
        <p:nvSpPr>
          <p:cNvPr id="34" name="TextBox 33">
            <a:extLst>
              <a:ext uri="{FF2B5EF4-FFF2-40B4-BE49-F238E27FC236}">
                <a16:creationId xmlns:a16="http://schemas.microsoft.com/office/drawing/2014/main" id="{F8AEC538-2F8A-4F89-A8DA-794090EE0255}"/>
              </a:ext>
            </a:extLst>
          </p:cNvPr>
          <p:cNvSpPr txBox="1"/>
          <p:nvPr/>
        </p:nvSpPr>
        <p:spPr>
          <a:xfrm>
            <a:off x="8798352" y="4480612"/>
            <a:ext cx="2442971" cy="800219"/>
          </a:xfrm>
          <a:prstGeom prst="rect">
            <a:avLst/>
          </a:prstGeom>
          <a:noFill/>
        </p:spPr>
        <p:txBody>
          <a:bodyPr wrap="square" rtlCol="0">
            <a:spAutoFit/>
          </a:bodyPr>
          <a:lstStyle/>
          <a:p>
            <a:pPr algn="r">
              <a:spcAft>
                <a:spcPts val="600"/>
              </a:spcAft>
            </a:pPr>
            <a:r>
              <a:rPr lang="en-US" sz="1200">
                <a:latin typeface="Roboto Light" panose="02000000000000000000" pitchFamily="2" charset="0"/>
                <a:ea typeface="Roboto Light" panose="02000000000000000000" pitchFamily="2" charset="0"/>
              </a:rPr>
              <a:t>Substitutes</a:t>
            </a:r>
          </a:p>
          <a:p>
            <a:pPr algn="r">
              <a:spcAft>
                <a:spcPts val="600"/>
              </a:spcAft>
            </a:pPr>
            <a:r>
              <a:rPr lang="en-US" sz="1200">
                <a:latin typeface="Roboto Light" panose="02000000000000000000" pitchFamily="2" charset="0"/>
                <a:ea typeface="Roboto Light" panose="02000000000000000000" pitchFamily="2" charset="0"/>
              </a:rPr>
              <a:t>Lifestyle disruptions</a:t>
            </a:r>
          </a:p>
          <a:p>
            <a:pPr algn="r">
              <a:spcAft>
                <a:spcPts val="600"/>
              </a:spcAft>
            </a:pPr>
            <a:r>
              <a:rPr lang="en-US" sz="1200">
                <a:latin typeface="Roboto Light" panose="02000000000000000000" pitchFamily="2" charset="0"/>
                <a:ea typeface="Roboto Light" panose="02000000000000000000" pitchFamily="2" charset="0"/>
              </a:rPr>
              <a:t>Perceived value proposition</a:t>
            </a:r>
          </a:p>
        </p:txBody>
      </p:sp>
    </p:spTree>
    <p:extLst>
      <p:ext uri="{BB962C8B-B14F-4D97-AF65-F5344CB8AC3E}">
        <p14:creationId xmlns:p14="http://schemas.microsoft.com/office/powerpoint/2010/main" val="193941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P spid="30" grpId="0"/>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
            <a:extLst>
              <a:ext uri="{FF2B5EF4-FFF2-40B4-BE49-F238E27FC236}">
                <a16:creationId xmlns:a16="http://schemas.microsoft.com/office/drawing/2014/main" id="{03C6A38D-9661-4EA9-804D-876AD18B80F1}"/>
              </a:ext>
            </a:extLst>
          </p:cNvPr>
          <p:cNvSpPr>
            <a:spLocks noChangeAspect="1"/>
          </p:cNvSpPr>
          <p:nvPr/>
        </p:nvSpPr>
        <p:spPr>
          <a:xfrm>
            <a:off x="3642910" y="1153005"/>
            <a:ext cx="4754633" cy="4754633"/>
          </a:xfrm>
          <a:prstGeom prst="blockArc">
            <a:avLst>
              <a:gd name="adj1" fmla="val 19078"/>
              <a:gd name="adj2" fmla="val 21599999"/>
              <a:gd name="adj3" fmla="val 11819"/>
            </a:avLst>
          </a:prstGeom>
          <a:gradFill flip="none" rotWithShape="1">
            <a:gsLst>
              <a:gs pos="0">
                <a:schemeClr val="accent4"/>
              </a:gs>
              <a:gs pos="50000">
                <a:schemeClr val="accent4"/>
              </a:gs>
              <a:gs pos="100000">
                <a:schemeClr val="accent4"/>
              </a:gs>
            </a:gsLst>
            <a:lin ang="16200000" scaled="1"/>
            <a:tileRect/>
          </a:gra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600" b="1">
              <a:solidFill>
                <a:schemeClr val="bg2"/>
              </a:solidFill>
            </a:endParaRPr>
          </a:p>
        </p:txBody>
      </p:sp>
      <p:sp>
        <p:nvSpPr>
          <p:cNvPr id="7" name="Block Arc 6">
            <a:extLst>
              <a:ext uri="{FF2B5EF4-FFF2-40B4-BE49-F238E27FC236}">
                <a16:creationId xmlns:a16="http://schemas.microsoft.com/office/drawing/2014/main" id="{BE9D5554-828A-43E4-8864-2EF9A6DD6DA6}"/>
              </a:ext>
            </a:extLst>
          </p:cNvPr>
          <p:cNvSpPr>
            <a:spLocks noChangeAspect="1"/>
          </p:cNvSpPr>
          <p:nvPr/>
        </p:nvSpPr>
        <p:spPr>
          <a:xfrm>
            <a:off x="4363635" y="1873730"/>
            <a:ext cx="3313183" cy="3313183"/>
          </a:xfrm>
          <a:prstGeom prst="blockArc">
            <a:avLst>
              <a:gd name="adj1" fmla="val 19078"/>
              <a:gd name="adj2" fmla="val 7288068"/>
              <a:gd name="adj3" fmla="val 11462"/>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800" b="1">
              <a:solidFill>
                <a:schemeClr val="bg2"/>
              </a:solidFill>
            </a:endParaRPr>
          </a:p>
        </p:txBody>
      </p:sp>
      <p:sp>
        <p:nvSpPr>
          <p:cNvPr id="8" name="Block Arc 7">
            <a:extLst>
              <a:ext uri="{FF2B5EF4-FFF2-40B4-BE49-F238E27FC236}">
                <a16:creationId xmlns:a16="http://schemas.microsoft.com/office/drawing/2014/main" id="{F5340F70-4ABE-4887-AE33-F3DFC8CCC29D}"/>
              </a:ext>
            </a:extLst>
          </p:cNvPr>
          <p:cNvSpPr>
            <a:spLocks noChangeAspect="1"/>
          </p:cNvSpPr>
          <p:nvPr/>
        </p:nvSpPr>
        <p:spPr>
          <a:xfrm>
            <a:off x="4363635" y="1873730"/>
            <a:ext cx="3313183" cy="3313183"/>
          </a:xfrm>
          <a:prstGeom prst="blockArc">
            <a:avLst>
              <a:gd name="adj1" fmla="val 7227909"/>
              <a:gd name="adj2" fmla="val 14858907"/>
              <a:gd name="adj3" fmla="val 11777"/>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800" b="1">
              <a:solidFill>
                <a:schemeClr val="bg2"/>
              </a:solidFill>
            </a:endParaRPr>
          </a:p>
        </p:txBody>
      </p:sp>
      <p:sp>
        <p:nvSpPr>
          <p:cNvPr id="9" name="Block Arc 8">
            <a:extLst>
              <a:ext uri="{FF2B5EF4-FFF2-40B4-BE49-F238E27FC236}">
                <a16:creationId xmlns:a16="http://schemas.microsoft.com/office/drawing/2014/main" id="{39243544-C7FB-4F83-9744-16DE594438BC}"/>
              </a:ext>
            </a:extLst>
          </p:cNvPr>
          <p:cNvSpPr>
            <a:spLocks noChangeAspect="1"/>
          </p:cNvSpPr>
          <p:nvPr/>
        </p:nvSpPr>
        <p:spPr>
          <a:xfrm>
            <a:off x="4363635" y="1873730"/>
            <a:ext cx="3313183" cy="3313183"/>
          </a:xfrm>
          <a:prstGeom prst="blockArc">
            <a:avLst>
              <a:gd name="adj1" fmla="val 14461082"/>
              <a:gd name="adj2" fmla="val 334000"/>
              <a:gd name="adj3" fmla="val 1163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1800" b="1">
              <a:solidFill>
                <a:schemeClr val="bg2"/>
              </a:solidFill>
            </a:endParaRPr>
          </a:p>
        </p:txBody>
      </p:sp>
      <p:sp>
        <p:nvSpPr>
          <p:cNvPr id="3" name="TextBox 2">
            <a:extLst>
              <a:ext uri="{FF2B5EF4-FFF2-40B4-BE49-F238E27FC236}">
                <a16:creationId xmlns:a16="http://schemas.microsoft.com/office/drawing/2014/main" id="{3D7B050C-E0F2-4660-A383-B0471CD42F92}"/>
              </a:ext>
            </a:extLst>
          </p:cNvPr>
          <p:cNvSpPr txBox="1">
            <a:spLocks noChangeAspect="1"/>
          </p:cNvSpPr>
          <p:nvPr/>
        </p:nvSpPr>
        <p:spPr>
          <a:xfrm>
            <a:off x="3962826" y="1472921"/>
            <a:ext cx="4114800" cy="4114800"/>
          </a:xfrm>
          <a:prstGeom prst="rect">
            <a:avLst/>
          </a:prstGeom>
          <a:noFill/>
        </p:spPr>
        <p:txBody>
          <a:bodyPr wrap="none" rtlCol="0">
            <a:prstTxWarp prst="textCircle">
              <a:avLst>
                <a:gd name="adj" fmla="val 15108473"/>
              </a:avLst>
            </a:prstTxWarp>
            <a:spAutoFit/>
          </a:bodyPr>
          <a:lstStyle/>
          <a:p>
            <a:r>
              <a:rPr lang="en-US" b="1">
                <a:solidFill>
                  <a:schemeClr val="bg2"/>
                </a:solidFill>
                <a:latin typeface="+mn-lt"/>
              </a:rPr>
              <a:t>Macro-level trends</a:t>
            </a:r>
          </a:p>
        </p:txBody>
      </p:sp>
      <p:sp>
        <p:nvSpPr>
          <p:cNvPr id="11" name="TextBox 10">
            <a:extLst>
              <a:ext uri="{FF2B5EF4-FFF2-40B4-BE49-F238E27FC236}">
                <a16:creationId xmlns:a16="http://schemas.microsoft.com/office/drawing/2014/main" id="{ACA47BCD-353C-41D1-8C89-0B8C354C5B14}"/>
              </a:ext>
            </a:extLst>
          </p:cNvPr>
          <p:cNvSpPr txBox="1">
            <a:spLocks noChangeAspect="1"/>
          </p:cNvSpPr>
          <p:nvPr/>
        </p:nvSpPr>
        <p:spPr>
          <a:xfrm>
            <a:off x="4602906" y="2113001"/>
            <a:ext cx="2834640" cy="2834640"/>
          </a:xfrm>
          <a:prstGeom prst="rect">
            <a:avLst/>
          </a:prstGeom>
          <a:noFill/>
        </p:spPr>
        <p:txBody>
          <a:bodyPr wrap="none" rtlCol="0">
            <a:prstTxWarp prst="textCircle">
              <a:avLst>
                <a:gd name="adj" fmla="val 16312893"/>
              </a:avLst>
            </a:prstTxWarp>
            <a:spAutoFit/>
          </a:bodyPr>
          <a:lstStyle/>
          <a:p>
            <a:r>
              <a:rPr lang="en-US" b="1">
                <a:solidFill>
                  <a:schemeClr val="bg2"/>
                </a:solidFill>
                <a:latin typeface="+mn-lt"/>
              </a:rPr>
              <a:t>Enabling environment</a:t>
            </a:r>
          </a:p>
        </p:txBody>
      </p:sp>
      <p:sp>
        <p:nvSpPr>
          <p:cNvPr id="12" name="TextBox 11">
            <a:extLst>
              <a:ext uri="{FF2B5EF4-FFF2-40B4-BE49-F238E27FC236}">
                <a16:creationId xmlns:a16="http://schemas.microsoft.com/office/drawing/2014/main" id="{D2A280AE-8422-4460-A878-D9AA5260BCCF}"/>
              </a:ext>
            </a:extLst>
          </p:cNvPr>
          <p:cNvSpPr txBox="1">
            <a:spLocks noChangeAspect="1"/>
          </p:cNvSpPr>
          <p:nvPr/>
        </p:nvSpPr>
        <p:spPr>
          <a:xfrm>
            <a:off x="4602906" y="2113001"/>
            <a:ext cx="2834640" cy="2834640"/>
          </a:xfrm>
          <a:prstGeom prst="rect">
            <a:avLst/>
          </a:prstGeom>
          <a:noFill/>
        </p:spPr>
        <p:txBody>
          <a:bodyPr wrap="none" rtlCol="0">
            <a:prstTxWarp prst="textCircle">
              <a:avLst>
                <a:gd name="adj" fmla="val 10895763"/>
              </a:avLst>
            </a:prstTxWarp>
            <a:spAutoFit/>
          </a:bodyPr>
          <a:lstStyle/>
          <a:p>
            <a:r>
              <a:rPr lang="en-US" b="1">
                <a:solidFill>
                  <a:schemeClr val="bg2"/>
                </a:solidFill>
                <a:latin typeface="+mn-lt"/>
              </a:rPr>
              <a:t>Supply</a:t>
            </a:r>
          </a:p>
        </p:txBody>
      </p:sp>
      <p:sp>
        <p:nvSpPr>
          <p:cNvPr id="13" name="TextBox 12">
            <a:extLst>
              <a:ext uri="{FF2B5EF4-FFF2-40B4-BE49-F238E27FC236}">
                <a16:creationId xmlns:a16="http://schemas.microsoft.com/office/drawing/2014/main" id="{CD935151-857D-44C2-A413-41766DE35F49}"/>
              </a:ext>
            </a:extLst>
          </p:cNvPr>
          <p:cNvSpPr txBox="1">
            <a:spLocks noChangeAspect="1"/>
          </p:cNvSpPr>
          <p:nvPr/>
        </p:nvSpPr>
        <p:spPr>
          <a:xfrm>
            <a:off x="4644002" y="2154097"/>
            <a:ext cx="2834640" cy="2834640"/>
          </a:xfrm>
          <a:prstGeom prst="rect">
            <a:avLst/>
          </a:prstGeom>
          <a:noFill/>
        </p:spPr>
        <p:txBody>
          <a:bodyPr vert="horz" wrap="none" rtlCol="0">
            <a:prstTxWarp prst="textArchDown">
              <a:avLst>
                <a:gd name="adj" fmla="val 6426493"/>
              </a:avLst>
            </a:prstTxWarp>
            <a:spAutoFit/>
          </a:bodyPr>
          <a:lstStyle/>
          <a:p>
            <a:r>
              <a:rPr lang="en-US" b="1">
                <a:solidFill>
                  <a:schemeClr val="bg2"/>
                </a:solidFill>
                <a:latin typeface="+mn-lt"/>
              </a:rPr>
              <a:t>Demand</a:t>
            </a:r>
          </a:p>
        </p:txBody>
      </p:sp>
      <p:cxnSp>
        <p:nvCxnSpPr>
          <p:cNvPr id="10" name="Straight Connector 9">
            <a:extLst>
              <a:ext uri="{FF2B5EF4-FFF2-40B4-BE49-F238E27FC236}">
                <a16:creationId xmlns:a16="http://schemas.microsoft.com/office/drawing/2014/main" id="{B99F3D37-F896-4899-8CF2-8BEA2EC3D3B5}"/>
              </a:ext>
            </a:extLst>
          </p:cNvPr>
          <p:cNvCxnSpPr>
            <a:cxnSpLocks/>
          </p:cNvCxnSpPr>
          <p:nvPr/>
        </p:nvCxnSpPr>
        <p:spPr>
          <a:xfrm>
            <a:off x="885825" y="1472921"/>
            <a:ext cx="398112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71D26E-106E-4F6B-955E-880DE944ADE4}"/>
              </a:ext>
            </a:extLst>
          </p:cNvPr>
          <p:cNvCxnSpPr>
            <a:cxnSpLocks/>
          </p:cNvCxnSpPr>
          <p:nvPr/>
        </p:nvCxnSpPr>
        <p:spPr>
          <a:xfrm>
            <a:off x="7230954" y="4385354"/>
            <a:ext cx="39370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51E92F-67DA-4B05-871D-4C3BA4CFA87B}"/>
              </a:ext>
            </a:extLst>
          </p:cNvPr>
          <p:cNvCxnSpPr>
            <a:cxnSpLocks/>
          </p:cNvCxnSpPr>
          <p:nvPr/>
        </p:nvCxnSpPr>
        <p:spPr>
          <a:xfrm>
            <a:off x="7115175" y="2377612"/>
            <a:ext cx="40733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C2D4FF-83EB-4585-BDE8-C36AC481BD5F}"/>
              </a:ext>
            </a:extLst>
          </p:cNvPr>
          <p:cNvCxnSpPr>
            <a:cxnSpLocks/>
          </p:cNvCxnSpPr>
          <p:nvPr/>
        </p:nvCxnSpPr>
        <p:spPr>
          <a:xfrm>
            <a:off x="933450" y="3779177"/>
            <a:ext cx="35510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2D77413-A83A-4609-A0CD-4E9AEF308D8A}"/>
              </a:ext>
            </a:extLst>
          </p:cNvPr>
          <p:cNvSpPr txBox="1"/>
          <p:nvPr/>
        </p:nvSpPr>
        <p:spPr>
          <a:xfrm>
            <a:off x="5214628" y="3237343"/>
            <a:ext cx="1674687" cy="584775"/>
          </a:xfrm>
          <a:prstGeom prst="rect">
            <a:avLst/>
          </a:prstGeom>
          <a:noFill/>
        </p:spPr>
        <p:txBody>
          <a:bodyPr wrap="square" rtlCol="0">
            <a:spAutoFit/>
          </a:bodyPr>
          <a:lstStyle/>
          <a:p>
            <a:pPr algn="ctr"/>
            <a:r>
              <a:rPr lang="en-US" sz="3200" b="1">
                <a:solidFill>
                  <a:schemeClr val="tx2"/>
                </a:solidFill>
                <a:latin typeface="+mj-lt"/>
              </a:rPr>
              <a:t>Ethanol</a:t>
            </a:r>
          </a:p>
        </p:txBody>
      </p:sp>
      <p:sp>
        <p:nvSpPr>
          <p:cNvPr id="32" name="TextBox 31">
            <a:extLst>
              <a:ext uri="{FF2B5EF4-FFF2-40B4-BE49-F238E27FC236}">
                <a16:creationId xmlns:a16="http://schemas.microsoft.com/office/drawing/2014/main" id="{AEA4EA9D-79CE-40D7-8DC2-79D83B5264E5}"/>
              </a:ext>
            </a:extLst>
          </p:cNvPr>
          <p:cNvSpPr txBox="1"/>
          <p:nvPr/>
        </p:nvSpPr>
        <p:spPr>
          <a:xfrm>
            <a:off x="1434992" y="2868540"/>
            <a:ext cx="1700867" cy="646331"/>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r>
              <a:rPr lang="en-US" dirty="0">
                <a:solidFill>
                  <a:schemeClr val="tx2"/>
                </a:solidFill>
              </a:rPr>
              <a:t>Existing international commodity  supply chain</a:t>
            </a:r>
          </a:p>
        </p:txBody>
      </p:sp>
      <p:sp>
        <p:nvSpPr>
          <p:cNvPr id="24" name="TextBox 23">
            <a:extLst>
              <a:ext uri="{FF2B5EF4-FFF2-40B4-BE49-F238E27FC236}">
                <a16:creationId xmlns:a16="http://schemas.microsoft.com/office/drawing/2014/main" id="{5C03D44E-80DF-4452-8C11-610071588FF8}"/>
              </a:ext>
            </a:extLst>
          </p:cNvPr>
          <p:cNvSpPr txBox="1"/>
          <p:nvPr/>
        </p:nvSpPr>
        <p:spPr>
          <a:xfrm>
            <a:off x="1434992" y="3858818"/>
            <a:ext cx="1675536" cy="723275"/>
          </a:xfrm>
          <a:prstGeom prst="rect">
            <a:avLst/>
          </a:prstGeom>
          <a:noFill/>
        </p:spPr>
        <p:txBody>
          <a:bodyPr wrap="square" rtlCol="0">
            <a:spAutoFit/>
          </a:bodyPr>
          <a:lstStyle/>
          <a:p>
            <a:pPr>
              <a:spcAft>
                <a:spcPts val="600"/>
              </a:spcAft>
            </a:pPr>
            <a:r>
              <a:rPr lang="en-US" sz="1200" dirty="0">
                <a:solidFill>
                  <a:schemeClr val="tx2"/>
                </a:solidFill>
                <a:latin typeface="Roboto Light" panose="02000000000000000000" pitchFamily="2" charset="0"/>
                <a:ea typeface="Roboto Light" panose="02000000000000000000" pitchFamily="2" charset="0"/>
              </a:rPr>
              <a:t>Limited local supply in SSA</a:t>
            </a:r>
          </a:p>
          <a:p>
            <a:pPr>
              <a:spcAft>
                <a:spcPts val="600"/>
              </a:spcAft>
            </a:pPr>
            <a:endParaRPr lang="en-US" sz="1200" dirty="0">
              <a:solidFill>
                <a:schemeClr val="tx2"/>
              </a:solidFill>
              <a:latin typeface="Roboto Light" panose="02000000000000000000" pitchFamily="2" charset="0"/>
              <a:ea typeface="Roboto Light" panose="02000000000000000000" pitchFamily="2" charset="0"/>
            </a:endParaRPr>
          </a:p>
        </p:txBody>
      </p:sp>
      <p:grpSp>
        <p:nvGrpSpPr>
          <p:cNvPr id="19" name="Group 18">
            <a:extLst>
              <a:ext uri="{FF2B5EF4-FFF2-40B4-BE49-F238E27FC236}">
                <a16:creationId xmlns:a16="http://schemas.microsoft.com/office/drawing/2014/main" id="{5998A89B-C6B9-477C-A83C-3EE3B9EE3258}"/>
              </a:ext>
            </a:extLst>
          </p:cNvPr>
          <p:cNvGrpSpPr/>
          <p:nvPr/>
        </p:nvGrpSpPr>
        <p:grpSpPr>
          <a:xfrm>
            <a:off x="925013" y="3192402"/>
            <a:ext cx="457200" cy="457200"/>
            <a:chOff x="736053" y="2586195"/>
            <a:chExt cx="457200" cy="457200"/>
          </a:xfrm>
        </p:grpSpPr>
        <p:sp>
          <p:nvSpPr>
            <p:cNvPr id="18" name="Oval 17">
              <a:extLst>
                <a:ext uri="{FF2B5EF4-FFF2-40B4-BE49-F238E27FC236}">
                  <a16:creationId xmlns:a16="http://schemas.microsoft.com/office/drawing/2014/main" id="{B453324E-FF0D-48C4-96F2-4BEB112C4FEE}"/>
                </a:ext>
              </a:extLst>
            </p:cNvPr>
            <p:cNvSpPr/>
            <p:nvPr/>
          </p:nvSpPr>
          <p:spPr>
            <a:xfrm>
              <a:off x="736053" y="2586195"/>
              <a:ext cx="457200" cy="45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Plus Sign 4">
              <a:extLst>
                <a:ext uri="{FF2B5EF4-FFF2-40B4-BE49-F238E27FC236}">
                  <a16:creationId xmlns:a16="http://schemas.microsoft.com/office/drawing/2014/main" id="{03461AC8-C10A-4A2D-B955-4021FE136961}"/>
                </a:ext>
              </a:extLst>
            </p:cNvPr>
            <p:cNvSpPr>
              <a:spLocks noChangeAspect="1"/>
            </p:cNvSpPr>
            <p:nvPr/>
          </p:nvSpPr>
          <p:spPr>
            <a:xfrm>
              <a:off x="736053" y="2586195"/>
              <a:ext cx="457200" cy="457200"/>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20" name="Group 19">
            <a:extLst>
              <a:ext uri="{FF2B5EF4-FFF2-40B4-BE49-F238E27FC236}">
                <a16:creationId xmlns:a16="http://schemas.microsoft.com/office/drawing/2014/main" id="{F73C4EB6-6924-4F71-A446-4E48E4FB60B1}"/>
              </a:ext>
            </a:extLst>
          </p:cNvPr>
          <p:cNvGrpSpPr/>
          <p:nvPr/>
        </p:nvGrpSpPr>
        <p:grpSpPr>
          <a:xfrm>
            <a:off x="925013" y="3908753"/>
            <a:ext cx="457200" cy="464826"/>
            <a:chOff x="416716" y="4600174"/>
            <a:chExt cx="457200" cy="464826"/>
          </a:xfrm>
        </p:grpSpPr>
        <p:sp>
          <p:nvSpPr>
            <p:cNvPr id="29" name="Oval 28">
              <a:extLst>
                <a:ext uri="{FF2B5EF4-FFF2-40B4-BE49-F238E27FC236}">
                  <a16:creationId xmlns:a16="http://schemas.microsoft.com/office/drawing/2014/main" id="{30DA17FB-580A-4D53-8E07-B73F1D4114F4}"/>
                </a:ext>
              </a:extLst>
            </p:cNvPr>
            <p:cNvSpPr/>
            <p:nvPr/>
          </p:nvSpPr>
          <p:spPr>
            <a:xfrm>
              <a:off x="416716" y="4600174"/>
              <a:ext cx="457200" cy="457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Minus Sign 5">
              <a:extLst>
                <a:ext uri="{FF2B5EF4-FFF2-40B4-BE49-F238E27FC236}">
                  <a16:creationId xmlns:a16="http://schemas.microsoft.com/office/drawing/2014/main" id="{EB5BBFAD-A7A0-451D-88F5-8C770DFE6E5A}"/>
                </a:ext>
              </a:extLst>
            </p:cNvPr>
            <p:cNvSpPr>
              <a:spLocks noChangeAspect="1"/>
            </p:cNvSpPr>
            <p:nvPr/>
          </p:nvSpPr>
          <p:spPr>
            <a:xfrm>
              <a:off x="416716" y="4607800"/>
              <a:ext cx="457200" cy="457200"/>
            </a:xfrm>
            <a:prstGeom prst="mathMin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36" name="Group 35">
            <a:extLst>
              <a:ext uri="{FF2B5EF4-FFF2-40B4-BE49-F238E27FC236}">
                <a16:creationId xmlns:a16="http://schemas.microsoft.com/office/drawing/2014/main" id="{4C720AFD-2BE2-4D3E-8D2F-F9105C67CF84}"/>
              </a:ext>
            </a:extLst>
          </p:cNvPr>
          <p:cNvGrpSpPr/>
          <p:nvPr/>
        </p:nvGrpSpPr>
        <p:grpSpPr>
          <a:xfrm>
            <a:off x="925013" y="876010"/>
            <a:ext cx="457200" cy="457200"/>
            <a:chOff x="736053" y="2586195"/>
            <a:chExt cx="457200" cy="457200"/>
          </a:xfrm>
        </p:grpSpPr>
        <p:sp>
          <p:nvSpPr>
            <p:cNvPr id="37" name="Oval 36">
              <a:extLst>
                <a:ext uri="{FF2B5EF4-FFF2-40B4-BE49-F238E27FC236}">
                  <a16:creationId xmlns:a16="http://schemas.microsoft.com/office/drawing/2014/main" id="{635AD542-FE94-4968-B520-3626F4FCA7CD}"/>
                </a:ext>
              </a:extLst>
            </p:cNvPr>
            <p:cNvSpPr/>
            <p:nvPr/>
          </p:nvSpPr>
          <p:spPr>
            <a:xfrm>
              <a:off x="736053" y="2586195"/>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8" name="Plus Sign 37">
              <a:extLst>
                <a:ext uri="{FF2B5EF4-FFF2-40B4-BE49-F238E27FC236}">
                  <a16:creationId xmlns:a16="http://schemas.microsoft.com/office/drawing/2014/main" id="{03158C46-6A2C-42A6-A5ED-834B543B0B76}"/>
                </a:ext>
              </a:extLst>
            </p:cNvPr>
            <p:cNvSpPr>
              <a:spLocks noChangeAspect="1"/>
            </p:cNvSpPr>
            <p:nvPr/>
          </p:nvSpPr>
          <p:spPr>
            <a:xfrm>
              <a:off x="736053" y="2586195"/>
              <a:ext cx="457200" cy="457200"/>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39" name="Group 38">
            <a:extLst>
              <a:ext uri="{FF2B5EF4-FFF2-40B4-BE49-F238E27FC236}">
                <a16:creationId xmlns:a16="http://schemas.microsoft.com/office/drawing/2014/main" id="{8784DD1B-E3B7-4089-A9A8-B1C0BDF97628}"/>
              </a:ext>
            </a:extLst>
          </p:cNvPr>
          <p:cNvGrpSpPr/>
          <p:nvPr/>
        </p:nvGrpSpPr>
        <p:grpSpPr>
          <a:xfrm>
            <a:off x="925013" y="1592361"/>
            <a:ext cx="457200" cy="464826"/>
            <a:chOff x="416716" y="4600174"/>
            <a:chExt cx="457200" cy="464826"/>
          </a:xfrm>
        </p:grpSpPr>
        <p:sp>
          <p:nvSpPr>
            <p:cNvPr id="40" name="Oval 39">
              <a:extLst>
                <a:ext uri="{FF2B5EF4-FFF2-40B4-BE49-F238E27FC236}">
                  <a16:creationId xmlns:a16="http://schemas.microsoft.com/office/drawing/2014/main" id="{2CA7DBA9-A0EA-4B82-9C35-032241157A58}"/>
                </a:ext>
              </a:extLst>
            </p:cNvPr>
            <p:cNvSpPr/>
            <p:nvPr/>
          </p:nvSpPr>
          <p:spPr>
            <a:xfrm>
              <a:off x="416716" y="4600174"/>
              <a:ext cx="457200" cy="45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1" name="Minus Sign 40">
              <a:extLst>
                <a:ext uri="{FF2B5EF4-FFF2-40B4-BE49-F238E27FC236}">
                  <a16:creationId xmlns:a16="http://schemas.microsoft.com/office/drawing/2014/main" id="{E2E4437D-CD33-4721-9F14-59C6C97F2612}"/>
                </a:ext>
              </a:extLst>
            </p:cNvPr>
            <p:cNvSpPr>
              <a:spLocks noChangeAspect="1"/>
            </p:cNvSpPr>
            <p:nvPr/>
          </p:nvSpPr>
          <p:spPr>
            <a:xfrm>
              <a:off x="416716" y="4607800"/>
              <a:ext cx="457200" cy="457200"/>
            </a:xfrm>
            <a:prstGeom prst="mathMin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42" name="Group 41">
            <a:extLst>
              <a:ext uri="{FF2B5EF4-FFF2-40B4-BE49-F238E27FC236}">
                <a16:creationId xmlns:a16="http://schemas.microsoft.com/office/drawing/2014/main" id="{23184105-D98B-4AEA-860A-896C035B53E9}"/>
              </a:ext>
            </a:extLst>
          </p:cNvPr>
          <p:cNvGrpSpPr/>
          <p:nvPr/>
        </p:nvGrpSpPr>
        <p:grpSpPr>
          <a:xfrm>
            <a:off x="10710809" y="1795412"/>
            <a:ext cx="457200" cy="457200"/>
            <a:chOff x="736053" y="2586195"/>
            <a:chExt cx="457200" cy="457200"/>
          </a:xfrm>
        </p:grpSpPr>
        <p:sp>
          <p:nvSpPr>
            <p:cNvPr id="43" name="Oval 42">
              <a:extLst>
                <a:ext uri="{FF2B5EF4-FFF2-40B4-BE49-F238E27FC236}">
                  <a16:creationId xmlns:a16="http://schemas.microsoft.com/office/drawing/2014/main" id="{B6F295DD-813C-4CEE-AC1D-3EDD06123EA9}"/>
                </a:ext>
              </a:extLst>
            </p:cNvPr>
            <p:cNvSpPr/>
            <p:nvPr/>
          </p:nvSpPr>
          <p:spPr>
            <a:xfrm>
              <a:off x="736053" y="258619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4" name="Plus Sign 43">
              <a:extLst>
                <a:ext uri="{FF2B5EF4-FFF2-40B4-BE49-F238E27FC236}">
                  <a16:creationId xmlns:a16="http://schemas.microsoft.com/office/drawing/2014/main" id="{07FD0928-D886-4876-A48A-88FFAD7721CB}"/>
                </a:ext>
              </a:extLst>
            </p:cNvPr>
            <p:cNvSpPr>
              <a:spLocks noChangeAspect="1"/>
            </p:cNvSpPr>
            <p:nvPr/>
          </p:nvSpPr>
          <p:spPr>
            <a:xfrm>
              <a:off x="736053" y="2586195"/>
              <a:ext cx="457200" cy="457200"/>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45" name="Group 44">
            <a:extLst>
              <a:ext uri="{FF2B5EF4-FFF2-40B4-BE49-F238E27FC236}">
                <a16:creationId xmlns:a16="http://schemas.microsoft.com/office/drawing/2014/main" id="{C5F2D15F-6A60-42D6-B087-A48C8DD3E18D}"/>
              </a:ext>
            </a:extLst>
          </p:cNvPr>
          <p:cNvGrpSpPr/>
          <p:nvPr/>
        </p:nvGrpSpPr>
        <p:grpSpPr>
          <a:xfrm>
            <a:off x="10710809" y="2511763"/>
            <a:ext cx="457200" cy="464826"/>
            <a:chOff x="416716" y="4600174"/>
            <a:chExt cx="457200" cy="464826"/>
          </a:xfrm>
        </p:grpSpPr>
        <p:sp>
          <p:nvSpPr>
            <p:cNvPr id="46" name="Oval 45">
              <a:extLst>
                <a:ext uri="{FF2B5EF4-FFF2-40B4-BE49-F238E27FC236}">
                  <a16:creationId xmlns:a16="http://schemas.microsoft.com/office/drawing/2014/main" id="{32A6A702-6C23-4346-B1CF-DB9AAF21F2D2}"/>
                </a:ext>
              </a:extLst>
            </p:cNvPr>
            <p:cNvSpPr/>
            <p:nvPr/>
          </p:nvSpPr>
          <p:spPr>
            <a:xfrm>
              <a:off x="416716" y="460017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7" name="Minus Sign 46">
              <a:extLst>
                <a:ext uri="{FF2B5EF4-FFF2-40B4-BE49-F238E27FC236}">
                  <a16:creationId xmlns:a16="http://schemas.microsoft.com/office/drawing/2014/main" id="{9A47F628-91D1-46FF-B377-F7323A9424F5}"/>
                </a:ext>
              </a:extLst>
            </p:cNvPr>
            <p:cNvSpPr>
              <a:spLocks noChangeAspect="1"/>
            </p:cNvSpPr>
            <p:nvPr/>
          </p:nvSpPr>
          <p:spPr>
            <a:xfrm>
              <a:off x="416716" y="4607800"/>
              <a:ext cx="457200" cy="457200"/>
            </a:xfrm>
            <a:prstGeom prst="mathMin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48" name="Group 47">
            <a:extLst>
              <a:ext uri="{FF2B5EF4-FFF2-40B4-BE49-F238E27FC236}">
                <a16:creationId xmlns:a16="http://schemas.microsoft.com/office/drawing/2014/main" id="{2164538B-96A3-4FEB-92BE-45C2015D4A19}"/>
              </a:ext>
            </a:extLst>
          </p:cNvPr>
          <p:cNvGrpSpPr/>
          <p:nvPr/>
        </p:nvGrpSpPr>
        <p:grpSpPr>
          <a:xfrm>
            <a:off x="10710809" y="3794717"/>
            <a:ext cx="457200" cy="457200"/>
            <a:chOff x="736053" y="2586195"/>
            <a:chExt cx="457200" cy="457200"/>
          </a:xfrm>
        </p:grpSpPr>
        <p:sp>
          <p:nvSpPr>
            <p:cNvPr id="49" name="Oval 48">
              <a:extLst>
                <a:ext uri="{FF2B5EF4-FFF2-40B4-BE49-F238E27FC236}">
                  <a16:creationId xmlns:a16="http://schemas.microsoft.com/office/drawing/2014/main" id="{84EDF19D-6C3C-4180-A89F-1EB792E2CC7E}"/>
                </a:ext>
              </a:extLst>
            </p:cNvPr>
            <p:cNvSpPr/>
            <p:nvPr/>
          </p:nvSpPr>
          <p:spPr>
            <a:xfrm>
              <a:off x="736053" y="2586195"/>
              <a:ext cx="457200" cy="457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0" name="Plus Sign 49">
              <a:extLst>
                <a:ext uri="{FF2B5EF4-FFF2-40B4-BE49-F238E27FC236}">
                  <a16:creationId xmlns:a16="http://schemas.microsoft.com/office/drawing/2014/main" id="{905E308A-2922-4BB0-8134-6446B1E264E1}"/>
                </a:ext>
              </a:extLst>
            </p:cNvPr>
            <p:cNvSpPr>
              <a:spLocks noChangeAspect="1"/>
            </p:cNvSpPr>
            <p:nvPr/>
          </p:nvSpPr>
          <p:spPr>
            <a:xfrm>
              <a:off x="736053" y="2586195"/>
              <a:ext cx="457200" cy="457200"/>
            </a:xfrm>
            <a:prstGeom prst="mathPl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51" name="Group 50">
            <a:extLst>
              <a:ext uri="{FF2B5EF4-FFF2-40B4-BE49-F238E27FC236}">
                <a16:creationId xmlns:a16="http://schemas.microsoft.com/office/drawing/2014/main" id="{B4DD458B-F722-4F73-A411-F27890E6C161}"/>
              </a:ext>
            </a:extLst>
          </p:cNvPr>
          <p:cNvGrpSpPr/>
          <p:nvPr/>
        </p:nvGrpSpPr>
        <p:grpSpPr>
          <a:xfrm>
            <a:off x="10710809" y="4511068"/>
            <a:ext cx="457200" cy="464826"/>
            <a:chOff x="416716" y="4600174"/>
            <a:chExt cx="457200" cy="464826"/>
          </a:xfrm>
        </p:grpSpPr>
        <p:sp>
          <p:nvSpPr>
            <p:cNvPr id="52" name="Oval 51">
              <a:extLst>
                <a:ext uri="{FF2B5EF4-FFF2-40B4-BE49-F238E27FC236}">
                  <a16:creationId xmlns:a16="http://schemas.microsoft.com/office/drawing/2014/main" id="{EDC9FD93-064B-4478-AEE4-FA3D01A4FFA4}"/>
                </a:ext>
              </a:extLst>
            </p:cNvPr>
            <p:cNvSpPr/>
            <p:nvPr/>
          </p:nvSpPr>
          <p:spPr>
            <a:xfrm>
              <a:off x="416716" y="4600174"/>
              <a:ext cx="457200" cy="457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3" name="Minus Sign 52">
              <a:extLst>
                <a:ext uri="{FF2B5EF4-FFF2-40B4-BE49-F238E27FC236}">
                  <a16:creationId xmlns:a16="http://schemas.microsoft.com/office/drawing/2014/main" id="{5E4CEEEB-93D4-4C04-A673-ECC6C8D5D82E}"/>
                </a:ext>
              </a:extLst>
            </p:cNvPr>
            <p:cNvSpPr>
              <a:spLocks noChangeAspect="1"/>
            </p:cNvSpPr>
            <p:nvPr/>
          </p:nvSpPr>
          <p:spPr>
            <a:xfrm>
              <a:off x="416716" y="4607800"/>
              <a:ext cx="457200" cy="457200"/>
            </a:xfrm>
            <a:prstGeom prst="mathMinu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sp>
        <p:nvSpPr>
          <p:cNvPr id="54" name="TextBox 53">
            <a:extLst>
              <a:ext uri="{FF2B5EF4-FFF2-40B4-BE49-F238E27FC236}">
                <a16:creationId xmlns:a16="http://schemas.microsoft.com/office/drawing/2014/main" id="{D25AE8EE-316E-4A69-BD83-F1A33E5EF76A}"/>
              </a:ext>
            </a:extLst>
          </p:cNvPr>
          <p:cNvSpPr txBox="1"/>
          <p:nvPr/>
        </p:nvSpPr>
        <p:spPr>
          <a:xfrm>
            <a:off x="8975767" y="3847788"/>
            <a:ext cx="1700867" cy="461665"/>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pPr algn="r"/>
            <a:r>
              <a:rPr lang="en-US">
                <a:solidFill>
                  <a:schemeClr val="tx2"/>
                </a:solidFill>
              </a:rPr>
              <a:t>Similar experience as gaseous fuels</a:t>
            </a:r>
          </a:p>
        </p:txBody>
      </p:sp>
      <p:sp>
        <p:nvSpPr>
          <p:cNvPr id="55" name="TextBox 54">
            <a:extLst>
              <a:ext uri="{FF2B5EF4-FFF2-40B4-BE49-F238E27FC236}">
                <a16:creationId xmlns:a16="http://schemas.microsoft.com/office/drawing/2014/main" id="{4E672E2D-DBC3-415F-9FB9-DAB7029D2A16}"/>
              </a:ext>
            </a:extLst>
          </p:cNvPr>
          <p:cNvSpPr txBox="1"/>
          <p:nvPr/>
        </p:nvSpPr>
        <p:spPr>
          <a:xfrm>
            <a:off x="8975767" y="4461256"/>
            <a:ext cx="1700867" cy="1169551"/>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pPr algn="r"/>
            <a:r>
              <a:rPr lang="en-US" dirty="0">
                <a:solidFill>
                  <a:schemeClr val="tx2"/>
                </a:solidFill>
              </a:rPr>
              <a:t>Safety concerns (spillage and burns)</a:t>
            </a:r>
          </a:p>
          <a:p>
            <a:pPr algn="r"/>
            <a:r>
              <a:rPr lang="en-US" dirty="0">
                <a:solidFill>
                  <a:schemeClr val="tx2"/>
                </a:solidFill>
              </a:rPr>
              <a:t>Variable quality</a:t>
            </a:r>
          </a:p>
          <a:p>
            <a:pPr algn="r"/>
            <a:r>
              <a:rPr lang="en-US" dirty="0">
                <a:solidFill>
                  <a:schemeClr val="tx2"/>
                </a:solidFill>
              </a:rPr>
              <a:t>Variable cooking performance</a:t>
            </a:r>
          </a:p>
        </p:txBody>
      </p:sp>
      <p:sp>
        <p:nvSpPr>
          <p:cNvPr id="56" name="TextBox 55">
            <a:extLst>
              <a:ext uri="{FF2B5EF4-FFF2-40B4-BE49-F238E27FC236}">
                <a16:creationId xmlns:a16="http://schemas.microsoft.com/office/drawing/2014/main" id="{810ED047-77BF-4C59-B084-F0D3DF9A3068}"/>
              </a:ext>
            </a:extLst>
          </p:cNvPr>
          <p:cNvSpPr txBox="1"/>
          <p:nvPr/>
        </p:nvSpPr>
        <p:spPr>
          <a:xfrm>
            <a:off x="8975767" y="2440492"/>
            <a:ext cx="1700867" cy="276999"/>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pPr algn="r"/>
            <a:r>
              <a:rPr lang="en-US">
                <a:solidFill>
                  <a:schemeClr val="tx2"/>
                </a:solidFill>
              </a:rPr>
              <a:t>VAT &amp; import duties  </a:t>
            </a:r>
          </a:p>
        </p:txBody>
      </p:sp>
      <p:sp>
        <p:nvSpPr>
          <p:cNvPr id="57" name="TextBox 56">
            <a:extLst>
              <a:ext uri="{FF2B5EF4-FFF2-40B4-BE49-F238E27FC236}">
                <a16:creationId xmlns:a16="http://schemas.microsoft.com/office/drawing/2014/main" id="{D5D9DBEC-6334-4C7A-B913-7CB80E2FA4C9}"/>
              </a:ext>
            </a:extLst>
          </p:cNvPr>
          <p:cNvSpPr txBox="1"/>
          <p:nvPr/>
        </p:nvSpPr>
        <p:spPr>
          <a:xfrm>
            <a:off x="8705282" y="1341441"/>
            <a:ext cx="2005527" cy="907941"/>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pPr algn="r"/>
            <a:r>
              <a:rPr lang="en-US">
                <a:solidFill>
                  <a:schemeClr val="tx2"/>
                </a:solidFill>
              </a:rPr>
              <a:t>Policy experiments with targeted incentives</a:t>
            </a:r>
          </a:p>
          <a:p>
            <a:pPr algn="r"/>
            <a:r>
              <a:rPr lang="en-US">
                <a:solidFill>
                  <a:schemeClr val="tx2"/>
                </a:solidFill>
              </a:rPr>
              <a:t>Good fit with carbon finance</a:t>
            </a:r>
          </a:p>
        </p:txBody>
      </p:sp>
      <p:sp>
        <p:nvSpPr>
          <p:cNvPr id="58" name="TextBox 57">
            <a:extLst>
              <a:ext uri="{FF2B5EF4-FFF2-40B4-BE49-F238E27FC236}">
                <a16:creationId xmlns:a16="http://schemas.microsoft.com/office/drawing/2014/main" id="{32584CC2-14EE-4E9C-9A01-84CD11D2557D}"/>
              </a:ext>
            </a:extLst>
          </p:cNvPr>
          <p:cNvSpPr txBox="1"/>
          <p:nvPr/>
        </p:nvSpPr>
        <p:spPr>
          <a:xfrm>
            <a:off x="1434992" y="1548446"/>
            <a:ext cx="1700867" cy="646331"/>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r>
              <a:rPr lang="en-US">
                <a:solidFill>
                  <a:schemeClr val="tx2"/>
                </a:solidFill>
              </a:rPr>
              <a:t>Concerns with land use change and food security</a:t>
            </a:r>
          </a:p>
        </p:txBody>
      </p:sp>
      <p:sp>
        <p:nvSpPr>
          <p:cNvPr id="59" name="TextBox 58">
            <a:extLst>
              <a:ext uri="{FF2B5EF4-FFF2-40B4-BE49-F238E27FC236}">
                <a16:creationId xmlns:a16="http://schemas.microsoft.com/office/drawing/2014/main" id="{BFB017AC-30E3-4E00-88D9-0A6770B7EFAD}"/>
              </a:ext>
            </a:extLst>
          </p:cNvPr>
          <p:cNvSpPr txBox="1"/>
          <p:nvPr/>
        </p:nvSpPr>
        <p:spPr>
          <a:xfrm>
            <a:off x="1434992" y="952220"/>
            <a:ext cx="1772570" cy="461665"/>
          </a:xfrm>
          <a:prstGeom prst="rect">
            <a:avLst/>
          </a:prstGeom>
          <a:noFill/>
        </p:spPr>
        <p:txBody>
          <a:bodyPr wrap="square" rtlCol="0">
            <a:spAutoFit/>
          </a:bodyPr>
          <a:lstStyle>
            <a:defPPr marR="0" lvl="0" algn="l" rtl="0">
              <a:lnSpc>
                <a:spcPct val="100000"/>
              </a:lnSpc>
              <a:spcBef>
                <a:spcPts val="0"/>
              </a:spcBef>
              <a:spcAft>
                <a:spcPts val="0"/>
              </a:spcAft>
            </a:defPPr>
            <a:lvl1pPr>
              <a:spcAft>
                <a:spcPts val="600"/>
              </a:spcAft>
              <a:defRPr sz="1200">
                <a:latin typeface="Roboto Light" panose="02000000000000000000" pitchFamily="2" charset="0"/>
                <a:ea typeface="Roboto Light" panose="02000000000000000000" pitchFamily="2" charset="0"/>
              </a:defRPr>
            </a:lvl1pPr>
          </a:lstStyle>
          <a:p>
            <a:r>
              <a:rPr lang="en-US" dirty="0">
                <a:solidFill>
                  <a:schemeClr val="tx2"/>
                </a:solidFill>
              </a:rPr>
              <a:t>Clean and renewable fuel option</a:t>
            </a:r>
          </a:p>
        </p:txBody>
      </p:sp>
    </p:spTree>
    <p:extLst>
      <p:ext uri="{BB962C8B-B14F-4D97-AF65-F5344CB8AC3E}">
        <p14:creationId xmlns:p14="http://schemas.microsoft.com/office/powerpoint/2010/main" val="215385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4" grpId="0"/>
      <p:bldP spid="54" grpId="0"/>
      <p:bldP spid="55" grpId="0"/>
      <p:bldP spid="56" grpId="0"/>
      <p:bldP spid="57" grpId="0"/>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1A78-C676-4B7F-82E1-89D84CAD4A89}"/>
              </a:ext>
            </a:extLst>
          </p:cNvPr>
          <p:cNvSpPr>
            <a:spLocks noGrp="1"/>
          </p:cNvSpPr>
          <p:nvPr>
            <p:ph type="title"/>
          </p:nvPr>
        </p:nvSpPr>
        <p:spPr/>
        <p:txBody>
          <a:bodyPr/>
          <a:lstStyle/>
          <a:p>
            <a:r>
              <a:rPr lang="en-US" dirty="0"/>
              <a:t>04</a:t>
            </a:r>
          </a:p>
        </p:txBody>
      </p:sp>
      <p:sp>
        <p:nvSpPr>
          <p:cNvPr id="3" name="Title 2">
            <a:extLst>
              <a:ext uri="{FF2B5EF4-FFF2-40B4-BE49-F238E27FC236}">
                <a16:creationId xmlns:a16="http://schemas.microsoft.com/office/drawing/2014/main" id="{DA1D19AD-2058-4569-8A89-E1D06251B0ED}"/>
              </a:ext>
            </a:extLst>
          </p:cNvPr>
          <p:cNvSpPr>
            <a:spLocks noGrp="1"/>
          </p:cNvSpPr>
          <p:nvPr>
            <p:ph type="title" idx="2"/>
          </p:nvPr>
        </p:nvSpPr>
        <p:spPr/>
        <p:txBody>
          <a:bodyPr/>
          <a:lstStyle/>
          <a:p>
            <a:r>
              <a:rPr lang="en-US" sz="4400" dirty="0"/>
              <a:t>Ethanol Cooking Value Chain</a:t>
            </a:r>
          </a:p>
        </p:txBody>
      </p:sp>
      <p:pic>
        <p:nvPicPr>
          <p:cNvPr id="8" name="Picture Placeholder 7" descr="A picture containing indoor, floor&#10;&#10;Description automatically generated">
            <a:extLst>
              <a:ext uri="{FF2B5EF4-FFF2-40B4-BE49-F238E27FC236}">
                <a16:creationId xmlns:a16="http://schemas.microsoft.com/office/drawing/2014/main" id="{862C69C7-86EE-9243-8439-28240A0EA84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766" r="11766"/>
          <a:stretch>
            <a:fillRect/>
          </a:stretch>
        </p:blipFill>
        <p:spPr/>
      </p:pic>
    </p:spTree>
    <p:extLst>
      <p:ext uri="{BB962C8B-B14F-4D97-AF65-F5344CB8AC3E}">
        <p14:creationId xmlns:p14="http://schemas.microsoft.com/office/powerpoint/2010/main" val="220679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FCEA33-E0DB-4A9A-99CD-749F07B5DBB1}"/>
              </a:ext>
            </a:extLst>
          </p:cNvPr>
          <p:cNvSpPr/>
          <p:nvPr/>
        </p:nvSpPr>
        <p:spPr>
          <a:xfrm>
            <a:off x="0" y="2539988"/>
            <a:ext cx="12192000" cy="25724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409C46-EEAE-41F9-BC2C-38FABAF198BA}"/>
              </a:ext>
            </a:extLst>
          </p:cNvPr>
          <p:cNvSpPr/>
          <p:nvPr/>
        </p:nvSpPr>
        <p:spPr>
          <a:xfrm>
            <a:off x="3995630" y="1717952"/>
            <a:ext cx="3105228" cy="3078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B40CE3-FC54-4BC7-932F-76D9A4AE3CC6}"/>
              </a:ext>
            </a:extLst>
          </p:cNvPr>
          <p:cNvSpPr/>
          <p:nvPr/>
        </p:nvSpPr>
        <p:spPr>
          <a:xfrm>
            <a:off x="629821" y="1717952"/>
            <a:ext cx="2990890" cy="3078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964A48CF-1F5B-476E-B03F-FE3BDCE6FD61}"/>
              </a:ext>
            </a:extLst>
          </p:cNvPr>
          <p:cNvSpPr>
            <a:spLocks noGrp="1"/>
          </p:cNvSpPr>
          <p:nvPr>
            <p:ph type="body" sz="quarter" idx="14"/>
          </p:nvPr>
        </p:nvSpPr>
        <p:spPr/>
        <p:txBody>
          <a:bodyPr/>
          <a:lstStyle/>
          <a:p>
            <a:r>
              <a:rPr lang="en-US" dirty="0"/>
              <a:t>Fuel, Stoves, and Customers</a:t>
            </a:r>
          </a:p>
        </p:txBody>
      </p:sp>
      <p:sp>
        <p:nvSpPr>
          <p:cNvPr id="27" name="TextBox 26">
            <a:extLst>
              <a:ext uri="{FF2B5EF4-FFF2-40B4-BE49-F238E27FC236}">
                <a16:creationId xmlns:a16="http://schemas.microsoft.com/office/drawing/2014/main" id="{62CE627E-3D7B-4C48-8E18-53F050F144E8}"/>
              </a:ext>
            </a:extLst>
          </p:cNvPr>
          <p:cNvSpPr txBox="1"/>
          <p:nvPr/>
        </p:nvSpPr>
        <p:spPr>
          <a:xfrm>
            <a:off x="1258989" y="5795205"/>
            <a:ext cx="1732555" cy="369332"/>
          </a:xfrm>
          <a:prstGeom prst="rect">
            <a:avLst/>
          </a:prstGeom>
          <a:noFill/>
        </p:spPr>
        <p:txBody>
          <a:bodyPr wrap="square" rtlCol="0">
            <a:spAutoFit/>
          </a:bodyPr>
          <a:lstStyle/>
          <a:p>
            <a:pPr algn="ctr"/>
            <a:r>
              <a:rPr lang="en-US" sz="1800" b="1" dirty="0">
                <a:solidFill>
                  <a:schemeClr val="bg1"/>
                </a:solidFill>
                <a:latin typeface="Roboto" panose="02000000000000000000" pitchFamily="2" charset="0"/>
                <a:ea typeface="Roboto" panose="02000000000000000000" pitchFamily="2" charset="0"/>
              </a:rPr>
              <a:t>Fuel</a:t>
            </a:r>
          </a:p>
        </p:txBody>
      </p:sp>
      <p:sp>
        <p:nvSpPr>
          <p:cNvPr id="60" name="TextBox 59">
            <a:extLst>
              <a:ext uri="{FF2B5EF4-FFF2-40B4-BE49-F238E27FC236}">
                <a16:creationId xmlns:a16="http://schemas.microsoft.com/office/drawing/2014/main" id="{21AB7748-48FD-417A-A6D5-2034B4F5D22C}"/>
              </a:ext>
            </a:extLst>
          </p:cNvPr>
          <p:cNvSpPr txBox="1"/>
          <p:nvPr/>
        </p:nvSpPr>
        <p:spPr>
          <a:xfrm>
            <a:off x="4769314" y="5795205"/>
            <a:ext cx="1557860" cy="369332"/>
          </a:xfrm>
          <a:prstGeom prst="rect">
            <a:avLst/>
          </a:prstGeom>
          <a:noFill/>
        </p:spPr>
        <p:txBody>
          <a:bodyPr wrap="square" rtlCol="0">
            <a:spAutoFit/>
          </a:bodyPr>
          <a:lstStyle>
            <a:defPPr marR="0" lvl="0" algn="l" rtl="0">
              <a:lnSpc>
                <a:spcPct val="100000"/>
              </a:lnSpc>
              <a:spcBef>
                <a:spcPts val="0"/>
              </a:spcBef>
              <a:spcAft>
                <a:spcPts val="0"/>
              </a:spcAft>
            </a:defPPr>
            <a:lvl1pPr algn="ctr">
              <a:defRPr>
                <a:solidFill>
                  <a:schemeClr val="bg1"/>
                </a:solidFill>
                <a:latin typeface="Roboto" panose="02000000000000000000" pitchFamily="2" charset="0"/>
                <a:ea typeface="Roboto" panose="02000000000000000000" pitchFamily="2" charset="0"/>
              </a:defRPr>
            </a:lvl1pPr>
          </a:lstStyle>
          <a:p>
            <a:r>
              <a:rPr lang="en-US" sz="1800" b="1" dirty="0"/>
              <a:t>Stoves</a:t>
            </a:r>
          </a:p>
        </p:txBody>
      </p:sp>
      <p:sp>
        <p:nvSpPr>
          <p:cNvPr id="61" name="TextBox 60">
            <a:extLst>
              <a:ext uri="{FF2B5EF4-FFF2-40B4-BE49-F238E27FC236}">
                <a16:creationId xmlns:a16="http://schemas.microsoft.com/office/drawing/2014/main" id="{3C5993B8-36A6-4B14-B802-2ECE8290B96F}"/>
              </a:ext>
            </a:extLst>
          </p:cNvPr>
          <p:cNvSpPr txBox="1"/>
          <p:nvPr/>
        </p:nvSpPr>
        <p:spPr>
          <a:xfrm>
            <a:off x="8184623" y="5795205"/>
            <a:ext cx="2433812" cy="369332"/>
          </a:xfrm>
          <a:prstGeom prst="rect">
            <a:avLst/>
          </a:prstGeom>
          <a:noFill/>
        </p:spPr>
        <p:txBody>
          <a:bodyPr wrap="square" rtlCol="0">
            <a:spAutoFit/>
          </a:bodyPr>
          <a:lstStyle>
            <a:defPPr marR="0" lvl="0" algn="l" rtl="0">
              <a:lnSpc>
                <a:spcPct val="100000"/>
              </a:lnSpc>
              <a:spcBef>
                <a:spcPts val="0"/>
              </a:spcBef>
              <a:spcAft>
                <a:spcPts val="0"/>
              </a:spcAft>
            </a:defPPr>
            <a:lvl1pPr algn="ctr">
              <a:defRPr>
                <a:solidFill>
                  <a:schemeClr val="bg1"/>
                </a:solidFill>
                <a:latin typeface="Roboto" panose="02000000000000000000" pitchFamily="2" charset="0"/>
                <a:ea typeface="Roboto" panose="02000000000000000000" pitchFamily="2" charset="0"/>
              </a:defRPr>
            </a:lvl1pPr>
          </a:lstStyle>
          <a:p>
            <a:r>
              <a:rPr lang="en-US" sz="1800" b="1" dirty="0"/>
              <a:t>Customers</a:t>
            </a:r>
          </a:p>
        </p:txBody>
      </p:sp>
      <p:cxnSp>
        <p:nvCxnSpPr>
          <p:cNvPr id="5" name="Straight Connector 4">
            <a:extLst>
              <a:ext uri="{FF2B5EF4-FFF2-40B4-BE49-F238E27FC236}">
                <a16:creationId xmlns:a16="http://schemas.microsoft.com/office/drawing/2014/main" id="{D908FDAB-B595-4BD6-B2B1-D523A1687CDD}"/>
              </a:ext>
            </a:extLst>
          </p:cNvPr>
          <p:cNvCxnSpPr/>
          <p:nvPr/>
        </p:nvCxnSpPr>
        <p:spPr>
          <a:xfrm>
            <a:off x="385340" y="5527952"/>
            <a:ext cx="110345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174A8E81-32EA-4D7B-A2E1-5E3A3383FEB7}"/>
              </a:ext>
            </a:extLst>
          </p:cNvPr>
          <p:cNvSpPr>
            <a:spLocks noChangeAspect="1"/>
          </p:cNvSpPr>
          <p:nvPr/>
        </p:nvSpPr>
        <p:spPr>
          <a:xfrm>
            <a:off x="2003346" y="5421734"/>
            <a:ext cx="243840" cy="2438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0B81A4-CE38-485B-8DC2-FD537AD0BCA5}"/>
              </a:ext>
            </a:extLst>
          </p:cNvPr>
          <p:cNvSpPr>
            <a:spLocks noChangeAspect="1"/>
          </p:cNvSpPr>
          <p:nvPr/>
        </p:nvSpPr>
        <p:spPr>
          <a:xfrm>
            <a:off x="5426324" y="5422957"/>
            <a:ext cx="243840" cy="243840"/>
          </a:xfrm>
          <a:prstGeom prst="ellipse">
            <a:avLst/>
          </a:prstGeom>
          <a:solidFill>
            <a:srgbClr val="122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CCBFE9-5EE8-4461-A9FB-2D9B529F7853}"/>
              </a:ext>
            </a:extLst>
          </p:cNvPr>
          <p:cNvSpPr>
            <a:spLocks noChangeAspect="1"/>
          </p:cNvSpPr>
          <p:nvPr/>
        </p:nvSpPr>
        <p:spPr>
          <a:xfrm>
            <a:off x="9279609" y="5406032"/>
            <a:ext cx="243840" cy="243840"/>
          </a:xfrm>
          <a:prstGeom prst="ellipse">
            <a:avLst/>
          </a:prstGeom>
          <a:solidFill>
            <a:srgbClr val="122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0B855F-715E-4FA9-A052-BF5A41EA4F01}"/>
              </a:ext>
            </a:extLst>
          </p:cNvPr>
          <p:cNvCxnSpPr>
            <a:cxnSpLocks/>
          </p:cNvCxnSpPr>
          <p:nvPr/>
        </p:nvCxnSpPr>
        <p:spPr>
          <a:xfrm>
            <a:off x="2125266" y="4796432"/>
            <a:ext cx="0" cy="6253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C33CF9-3D1C-4D71-B8EB-7F91F7812B9F}"/>
              </a:ext>
            </a:extLst>
          </p:cNvPr>
          <p:cNvCxnSpPr>
            <a:cxnSpLocks/>
          </p:cNvCxnSpPr>
          <p:nvPr/>
        </p:nvCxnSpPr>
        <p:spPr>
          <a:xfrm>
            <a:off x="5548244" y="4796432"/>
            <a:ext cx="0" cy="626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0EA253F-9E7B-4B4E-A486-6D211D015C1D}"/>
              </a:ext>
            </a:extLst>
          </p:cNvPr>
          <p:cNvSpPr/>
          <p:nvPr/>
        </p:nvSpPr>
        <p:spPr>
          <a:xfrm>
            <a:off x="7426036" y="1717952"/>
            <a:ext cx="3950986" cy="3078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61C7485-9A0D-4E09-BEC0-21B46D358785}"/>
              </a:ext>
            </a:extLst>
          </p:cNvPr>
          <p:cNvCxnSpPr>
            <a:cxnSpLocks/>
          </p:cNvCxnSpPr>
          <p:nvPr/>
        </p:nvCxnSpPr>
        <p:spPr>
          <a:xfrm>
            <a:off x="9401529" y="4796432"/>
            <a:ext cx="0" cy="609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48" name="Picture 24" descr="KOKO Networks | LinkedIn">
            <a:extLst>
              <a:ext uri="{FF2B5EF4-FFF2-40B4-BE49-F238E27FC236}">
                <a16:creationId xmlns:a16="http://schemas.microsoft.com/office/drawing/2014/main" id="{E3EE17B8-58F1-4D06-9423-E89C13CAB0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616602" y="2277755"/>
            <a:ext cx="3569855" cy="2008043"/>
          </a:xfrm>
          <a:prstGeom prst="rect">
            <a:avLst/>
          </a:prstGeom>
          <a:solidFill>
            <a:schemeClr val="bg2"/>
          </a:solidFill>
          <a:ln w="38100">
            <a:solidFill>
              <a:schemeClr val="accent4"/>
            </a:solidFill>
          </a:ln>
        </p:spPr>
      </p:pic>
      <p:pic>
        <p:nvPicPr>
          <p:cNvPr id="1030" name="Picture 6">
            <a:extLst>
              <a:ext uri="{FF2B5EF4-FFF2-40B4-BE49-F238E27FC236}">
                <a16:creationId xmlns:a16="http://schemas.microsoft.com/office/drawing/2014/main" id="{52860871-A07A-9247-9F03-62054E09C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142" y="2338806"/>
            <a:ext cx="2828912" cy="1885941"/>
          </a:xfrm>
          <a:prstGeom prst="rect">
            <a:avLst/>
          </a:prstGeom>
          <a:noFill/>
          <a:ln w="38100">
            <a:solidFill>
              <a:schemeClr val="accent4"/>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8793278-C9B2-0546-8CCE-204523616D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666" y="2408016"/>
            <a:ext cx="2743200" cy="1747520"/>
          </a:xfrm>
          <a:prstGeom prst="rect">
            <a:avLst/>
          </a:prstGeom>
          <a:ln w="38100">
            <a:solidFill>
              <a:schemeClr val="accent4"/>
            </a:solidFill>
          </a:ln>
        </p:spPr>
      </p:pic>
    </p:spTree>
    <p:extLst>
      <p:ext uri="{BB962C8B-B14F-4D97-AF65-F5344CB8AC3E}">
        <p14:creationId xmlns:p14="http://schemas.microsoft.com/office/powerpoint/2010/main" val="69579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EC8E-CEF1-3846-AA8E-6164DADBEAEE}"/>
              </a:ext>
            </a:extLst>
          </p:cNvPr>
          <p:cNvSpPr>
            <a:spLocks noGrp="1"/>
          </p:cNvSpPr>
          <p:nvPr>
            <p:ph type="title"/>
          </p:nvPr>
        </p:nvSpPr>
        <p:spPr/>
        <p:txBody>
          <a:bodyPr/>
          <a:lstStyle/>
          <a:p>
            <a:r>
              <a:rPr lang="en-US" sz="3730" dirty="0"/>
              <a:t>Fuel Value Chain</a:t>
            </a:r>
          </a:p>
        </p:txBody>
      </p:sp>
      <p:graphicFrame>
        <p:nvGraphicFramePr>
          <p:cNvPr id="3" name="Diagram 2">
            <a:extLst>
              <a:ext uri="{FF2B5EF4-FFF2-40B4-BE49-F238E27FC236}">
                <a16:creationId xmlns:a16="http://schemas.microsoft.com/office/drawing/2014/main" id="{C4C9DD67-A32B-D74C-8D90-4A6B8B7F7E26}"/>
              </a:ext>
            </a:extLst>
          </p:cNvPr>
          <p:cNvGraphicFramePr/>
          <p:nvPr>
            <p:extLst>
              <p:ext uri="{D42A27DB-BD31-4B8C-83A1-F6EECF244321}">
                <p14:modId xmlns:p14="http://schemas.microsoft.com/office/powerpoint/2010/main" val="888064493"/>
              </p:ext>
            </p:extLst>
          </p:nvPr>
        </p:nvGraphicFramePr>
        <p:xfrm>
          <a:off x="2583544" y="1003601"/>
          <a:ext cx="9361714" cy="184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EDECA21-0AA3-4447-8B2A-B44AADF7AF21}"/>
              </a:ext>
            </a:extLst>
          </p:cNvPr>
          <p:cNvSpPr txBox="1"/>
          <p:nvPr/>
        </p:nvSpPr>
        <p:spPr>
          <a:xfrm>
            <a:off x="391382" y="2263739"/>
            <a:ext cx="1941244" cy="307777"/>
          </a:xfrm>
          <a:prstGeom prst="rect">
            <a:avLst/>
          </a:prstGeom>
          <a:noFill/>
        </p:spPr>
        <p:txBody>
          <a:bodyPr wrap="square" rtlCol="0">
            <a:spAutoFit/>
          </a:bodyPr>
          <a:lstStyle/>
          <a:p>
            <a:pPr algn="ctr"/>
            <a:r>
              <a:rPr lang="en-US" b="1" dirty="0">
                <a:solidFill>
                  <a:schemeClr val="accent1"/>
                </a:solidFill>
              </a:rPr>
              <a:t>Centralized Bottling</a:t>
            </a:r>
          </a:p>
        </p:txBody>
      </p:sp>
      <p:sp>
        <p:nvSpPr>
          <p:cNvPr id="5" name="TextBox 4">
            <a:extLst>
              <a:ext uri="{FF2B5EF4-FFF2-40B4-BE49-F238E27FC236}">
                <a16:creationId xmlns:a16="http://schemas.microsoft.com/office/drawing/2014/main" id="{F059136E-C0D0-F241-8F7B-2E8FDEFCC0B5}"/>
              </a:ext>
            </a:extLst>
          </p:cNvPr>
          <p:cNvSpPr txBox="1"/>
          <p:nvPr/>
        </p:nvSpPr>
        <p:spPr>
          <a:xfrm>
            <a:off x="208118" y="4431753"/>
            <a:ext cx="2307772" cy="307777"/>
          </a:xfrm>
          <a:prstGeom prst="rect">
            <a:avLst/>
          </a:prstGeom>
          <a:noFill/>
        </p:spPr>
        <p:txBody>
          <a:bodyPr wrap="square" rtlCol="0">
            <a:spAutoFit/>
          </a:bodyPr>
          <a:lstStyle/>
          <a:p>
            <a:pPr algn="ctr"/>
            <a:r>
              <a:rPr lang="en-US" b="1" dirty="0">
                <a:solidFill>
                  <a:schemeClr val="accent1"/>
                </a:solidFill>
              </a:rPr>
              <a:t>Distributed Dispensing</a:t>
            </a:r>
          </a:p>
        </p:txBody>
      </p:sp>
      <p:pic>
        <p:nvPicPr>
          <p:cNvPr id="6" name="Picture 24" descr="KOKO Networks | LinkedIn">
            <a:extLst>
              <a:ext uri="{FF2B5EF4-FFF2-40B4-BE49-F238E27FC236}">
                <a16:creationId xmlns:a16="http://schemas.microsoft.com/office/drawing/2014/main" id="{89DF92C2-BA53-6341-9020-DE6D2076CDA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3132" y="4819963"/>
            <a:ext cx="1997744" cy="1123731"/>
          </a:xfrm>
          <a:prstGeom prst="rect">
            <a:avLst/>
          </a:prstGeom>
          <a:solidFill>
            <a:schemeClr val="bg2"/>
          </a:solidFill>
          <a:ln w="28575">
            <a:solidFill>
              <a:schemeClr val="accent4"/>
            </a:solidFill>
          </a:ln>
        </p:spPr>
      </p:pic>
      <p:cxnSp>
        <p:nvCxnSpPr>
          <p:cNvPr id="10" name="Straight Connector 9">
            <a:extLst>
              <a:ext uri="{FF2B5EF4-FFF2-40B4-BE49-F238E27FC236}">
                <a16:creationId xmlns:a16="http://schemas.microsoft.com/office/drawing/2014/main" id="{E2A1E4E0-2C45-BD46-BC74-F0207F1BCC52}"/>
              </a:ext>
            </a:extLst>
          </p:cNvPr>
          <p:cNvCxnSpPr/>
          <p:nvPr/>
        </p:nvCxnSpPr>
        <p:spPr>
          <a:xfrm>
            <a:off x="211650" y="4297134"/>
            <a:ext cx="11762633" cy="0"/>
          </a:xfrm>
          <a:prstGeom prst="line">
            <a:avLst/>
          </a:prstGeom>
          <a:ln w="254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410C4F4-A592-214C-AE6D-FD93A2AD8542}"/>
              </a:ext>
            </a:extLst>
          </p:cNvPr>
          <p:cNvSpPr/>
          <p:nvPr/>
        </p:nvSpPr>
        <p:spPr>
          <a:xfrm>
            <a:off x="2583544" y="2549989"/>
            <a:ext cx="1378856" cy="348908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ZA" b="1" dirty="0">
                <a:solidFill>
                  <a:schemeClr val="tx2"/>
                </a:solidFill>
              </a:rPr>
              <a:t>Farming bio-ethanol Crops</a:t>
            </a:r>
          </a:p>
          <a:p>
            <a:pPr marL="142875" indent="-142875">
              <a:buClr>
                <a:schemeClr val="accent2"/>
              </a:buClr>
              <a:buFont typeface="Wingdings" pitchFamily="2" charset="2"/>
              <a:buChar char="§"/>
            </a:pPr>
            <a:endParaRPr lang="en-ZA" b="1" dirty="0">
              <a:solidFill>
                <a:schemeClr val="tx2"/>
              </a:solidFill>
            </a:endParaRPr>
          </a:p>
          <a:p>
            <a:pPr marL="142875" indent="-142875">
              <a:buClr>
                <a:schemeClr val="accent2"/>
              </a:buClr>
              <a:buFont typeface="Wingdings" pitchFamily="2" charset="2"/>
              <a:buChar char="§"/>
            </a:pPr>
            <a:r>
              <a:rPr lang="en-ZA" b="1" dirty="0">
                <a:solidFill>
                  <a:schemeClr val="tx2"/>
                </a:solidFill>
              </a:rPr>
              <a:t>Processing feedstock to produce bioethanol</a:t>
            </a:r>
          </a:p>
          <a:p>
            <a:pPr algn="ctr"/>
            <a:endParaRPr lang="en-US" dirty="0"/>
          </a:p>
        </p:txBody>
      </p:sp>
      <p:sp>
        <p:nvSpPr>
          <p:cNvPr id="13" name="Rectangle 12">
            <a:extLst>
              <a:ext uri="{FF2B5EF4-FFF2-40B4-BE49-F238E27FC236}">
                <a16:creationId xmlns:a16="http://schemas.microsoft.com/office/drawing/2014/main" id="{3DD0A1DF-E234-F241-84FF-ECC809FD46A5}"/>
              </a:ext>
            </a:extLst>
          </p:cNvPr>
          <p:cNvSpPr/>
          <p:nvPr/>
        </p:nvSpPr>
        <p:spPr>
          <a:xfrm>
            <a:off x="4112628" y="2538303"/>
            <a:ext cx="1378856" cy="3489085"/>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International shipping </a:t>
            </a:r>
          </a:p>
          <a:p>
            <a:pPr marL="142875" indent="-142875">
              <a:buClr>
                <a:schemeClr val="accent2"/>
              </a:buClr>
              <a:buFont typeface="Wingdings" pitchFamily="2" charset="2"/>
              <a:buChar char="§"/>
            </a:pPr>
            <a:endParaRPr lang="en-US" b="1" dirty="0">
              <a:solidFill>
                <a:schemeClr val="tx2"/>
              </a:solidFill>
            </a:endParaRPr>
          </a:p>
          <a:p>
            <a:pPr marL="142875" indent="-142875">
              <a:buClr>
                <a:schemeClr val="accent2"/>
              </a:buClr>
              <a:buFont typeface="Wingdings" pitchFamily="2" charset="2"/>
              <a:buChar char="§"/>
            </a:pPr>
            <a:r>
              <a:rPr lang="en-US" b="1" dirty="0">
                <a:solidFill>
                  <a:schemeClr val="tx2"/>
                </a:solidFill>
              </a:rPr>
              <a:t>Local logistics for bulk transport</a:t>
            </a:r>
          </a:p>
        </p:txBody>
      </p:sp>
      <p:sp>
        <p:nvSpPr>
          <p:cNvPr id="19" name="Rectangle 18">
            <a:extLst>
              <a:ext uri="{FF2B5EF4-FFF2-40B4-BE49-F238E27FC236}">
                <a16:creationId xmlns:a16="http://schemas.microsoft.com/office/drawing/2014/main" id="{CD64BE64-F5E0-B34E-9DC4-1C620AA1F22D}"/>
              </a:ext>
            </a:extLst>
          </p:cNvPr>
          <p:cNvSpPr/>
          <p:nvPr/>
        </p:nvSpPr>
        <p:spPr>
          <a:xfrm>
            <a:off x="7173950" y="2549990"/>
            <a:ext cx="1378856" cy="167923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Fuel blending and bottling</a:t>
            </a:r>
          </a:p>
        </p:txBody>
      </p:sp>
      <p:sp>
        <p:nvSpPr>
          <p:cNvPr id="20" name="Rectangle 19">
            <a:extLst>
              <a:ext uri="{FF2B5EF4-FFF2-40B4-BE49-F238E27FC236}">
                <a16:creationId xmlns:a16="http://schemas.microsoft.com/office/drawing/2014/main" id="{0345C290-79F5-2440-9F40-DEC2814657BC}"/>
              </a:ext>
            </a:extLst>
          </p:cNvPr>
          <p:cNvSpPr/>
          <p:nvPr/>
        </p:nvSpPr>
        <p:spPr>
          <a:xfrm>
            <a:off x="7173950" y="4359844"/>
            <a:ext cx="1378856" cy="167923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Cannisters designed for re-filling</a:t>
            </a:r>
          </a:p>
        </p:txBody>
      </p:sp>
      <p:sp>
        <p:nvSpPr>
          <p:cNvPr id="21" name="Rectangle 20">
            <a:extLst>
              <a:ext uri="{FF2B5EF4-FFF2-40B4-BE49-F238E27FC236}">
                <a16:creationId xmlns:a16="http://schemas.microsoft.com/office/drawing/2014/main" id="{919C0793-224A-2842-846E-7E6183BF7C56}"/>
              </a:ext>
            </a:extLst>
          </p:cNvPr>
          <p:cNvSpPr/>
          <p:nvPr/>
        </p:nvSpPr>
        <p:spPr>
          <a:xfrm>
            <a:off x="8703034" y="2538303"/>
            <a:ext cx="1378856" cy="167923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Logistics operations to supply retail outlets as FMCG product</a:t>
            </a:r>
          </a:p>
        </p:txBody>
      </p:sp>
      <p:sp>
        <p:nvSpPr>
          <p:cNvPr id="22" name="Rectangle 21">
            <a:extLst>
              <a:ext uri="{FF2B5EF4-FFF2-40B4-BE49-F238E27FC236}">
                <a16:creationId xmlns:a16="http://schemas.microsoft.com/office/drawing/2014/main" id="{BA2438AF-FD76-3747-8750-E71817073043}"/>
              </a:ext>
            </a:extLst>
          </p:cNvPr>
          <p:cNvSpPr/>
          <p:nvPr/>
        </p:nvSpPr>
        <p:spPr>
          <a:xfrm>
            <a:off x="8703034" y="4348157"/>
            <a:ext cx="1378856" cy="167923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Logistics operations to restock dispensing units</a:t>
            </a:r>
          </a:p>
        </p:txBody>
      </p:sp>
      <p:sp>
        <p:nvSpPr>
          <p:cNvPr id="23" name="Rectangle 22">
            <a:extLst>
              <a:ext uri="{FF2B5EF4-FFF2-40B4-BE49-F238E27FC236}">
                <a16:creationId xmlns:a16="http://schemas.microsoft.com/office/drawing/2014/main" id="{790602BF-839C-EF4D-9D06-0B368C31774B}"/>
              </a:ext>
            </a:extLst>
          </p:cNvPr>
          <p:cNvSpPr/>
          <p:nvPr/>
        </p:nvSpPr>
        <p:spPr>
          <a:xfrm>
            <a:off x="10232118" y="2549989"/>
            <a:ext cx="1378856" cy="347739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Agent networks and retail outlets</a:t>
            </a:r>
          </a:p>
          <a:p>
            <a:pPr marL="142875" indent="-142875">
              <a:buClr>
                <a:schemeClr val="accent2"/>
              </a:buClr>
              <a:buFont typeface="Wingdings" pitchFamily="2" charset="2"/>
              <a:buChar char="§"/>
            </a:pPr>
            <a:endParaRPr lang="en-US" b="1" dirty="0">
              <a:solidFill>
                <a:schemeClr val="tx2"/>
              </a:solidFill>
            </a:endParaRPr>
          </a:p>
          <a:p>
            <a:pPr marL="142875" indent="-142875">
              <a:buClr>
                <a:schemeClr val="accent2"/>
              </a:buClr>
              <a:buFont typeface="Wingdings" pitchFamily="2" charset="2"/>
              <a:buChar char="§"/>
            </a:pPr>
            <a:r>
              <a:rPr lang="en-US" b="1" dirty="0">
                <a:solidFill>
                  <a:schemeClr val="tx2"/>
                </a:solidFill>
              </a:rPr>
              <a:t>Customer education on cooking with ethanol fuel</a:t>
            </a:r>
          </a:p>
        </p:txBody>
      </p:sp>
      <p:sp>
        <p:nvSpPr>
          <p:cNvPr id="26" name="Rectangle 25">
            <a:extLst>
              <a:ext uri="{FF2B5EF4-FFF2-40B4-BE49-F238E27FC236}">
                <a16:creationId xmlns:a16="http://schemas.microsoft.com/office/drawing/2014/main" id="{627195DB-8D9D-644C-A8D8-2723E4A0E610}"/>
              </a:ext>
            </a:extLst>
          </p:cNvPr>
          <p:cNvSpPr/>
          <p:nvPr/>
        </p:nvSpPr>
        <p:spPr>
          <a:xfrm>
            <a:off x="5644866" y="2549990"/>
            <a:ext cx="1378856" cy="167923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Bulk storage facilities usually co-located with bottling plants</a:t>
            </a:r>
          </a:p>
        </p:txBody>
      </p:sp>
      <p:sp>
        <p:nvSpPr>
          <p:cNvPr id="27" name="Rectangle 26">
            <a:extLst>
              <a:ext uri="{FF2B5EF4-FFF2-40B4-BE49-F238E27FC236}">
                <a16:creationId xmlns:a16="http://schemas.microsoft.com/office/drawing/2014/main" id="{A7C04C2A-4CF3-604B-92EF-544C0871F921}"/>
              </a:ext>
            </a:extLst>
          </p:cNvPr>
          <p:cNvSpPr/>
          <p:nvPr/>
        </p:nvSpPr>
        <p:spPr>
          <a:xfrm>
            <a:off x="5644866" y="4359844"/>
            <a:ext cx="1378856" cy="167923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Distributed bulk storage facilities located near customers</a:t>
            </a:r>
          </a:p>
        </p:txBody>
      </p:sp>
      <p:pic>
        <p:nvPicPr>
          <p:cNvPr id="28" name="Picture 27">
            <a:extLst>
              <a:ext uri="{FF2B5EF4-FFF2-40B4-BE49-F238E27FC236}">
                <a16:creationId xmlns:a16="http://schemas.microsoft.com/office/drawing/2014/main" id="{C2843269-AE0D-194F-87B5-42B84765D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479" y="2601620"/>
            <a:ext cx="1167050" cy="1556160"/>
          </a:xfrm>
          <a:prstGeom prst="rect">
            <a:avLst/>
          </a:prstGeom>
          <a:ln w="28575">
            <a:solidFill>
              <a:schemeClr val="accent4"/>
            </a:solidFill>
          </a:ln>
        </p:spPr>
      </p:pic>
    </p:spTree>
    <p:extLst>
      <p:ext uri="{BB962C8B-B14F-4D97-AF65-F5344CB8AC3E}">
        <p14:creationId xmlns:p14="http://schemas.microsoft.com/office/powerpoint/2010/main" val="2863866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EC8E-CEF1-3846-AA8E-6164DADBEAEE}"/>
              </a:ext>
            </a:extLst>
          </p:cNvPr>
          <p:cNvSpPr>
            <a:spLocks noGrp="1"/>
          </p:cNvSpPr>
          <p:nvPr>
            <p:ph type="title"/>
          </p:nvPr>
        </p:nvSpPr>
        <p:spPr/>
        <p:txBody>
          <a:bodyPr/>
          <a:lstStyle/>
          <a:p>
            <a:r>
              <a:rPr lang="en-US" sz="3730" dirty="0"/>
              <a:t>Stove Value Chain</a:t>
            </a:r>
          </a:p>
        </p:txBody>
      </p:sp>
      <p:graphicFrame>
        <p:nvGraphicFramePr>
          <p:cNvPr id="3" name="Diagram 2">
            <a:extLst>
              <a:ext uri="{FF2B5EF4-FFF2-40B4-BE49-F238E27FC236}">
                <a16:creationId xmlns:a16="http://schemas.microsoft.com/office/drawing/2014/main" id="{C4C9DD67-A32B-D74C-8D90-4A6B8B7F7E26}"/>
              </a:ext>
            </a:extLst>
          </p:cNvPr>
          <p:cNvGraphicFramePr/>
          <p:nvPr>
            <p:extLst>
              <p:ext uri="{D42A27DB-BD31-4B8C-83A1-F6EECF244321}">
                <p14:modId xmlns:p14="http://schemas.microsoft.com/office/powerpoint/2010/main" val="1271418215"/>
              </p:ext>
            </p:extLst>
          </p:nvPr>
        </p:nvGraphicFramePr>
        <p:xfrm>
          <a:off x="2583544" y="1003601"/>
          <a:ext cx="9361714" cy="184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7410C4F4-A592-214C-AE6D-FD93A2AD8542}"/>
              </a:ext>
            </a:extLst>
          </p:cNvPr>
          <p:cNvSpPr/>
          <p:nvPr/>
        </p:nvSpPr>
        <p:spPr>
          <a:xfrm>
            <a:off x="2626419" y="2371016"/>
            <a:ext cx="1378856" cy="388547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ZA" b="1" dirty="0">
                <a:solidFill>
                  <a:schemeClr val="tx2"/>
                </a:solidFill>
              </a:rPr>
              <a:t>Appliance Design</a:t>
            </a:r>
          </a:p>
          <a:p>
            <a:pPr marL="142875" indent="-142875">
              <a:buClr>
                <a:schemeClr val="accent2"/>
              </a:buClr>
              <a:buFont typeface="Wingdings" pitchFamily="2" charset="2"/>
              <a:buChar char="§"/>
            </a:pPr>
            <a:endParaRPr lang="en-ZA" b="1" dirty="0">
              <a:solidFill>
                <a:schemeClr val="tx2"/>
              </a:solidFill>
            </a:endParaRPr>
          </a:p>
          <a:p>
            <a:pPr marL="142875" indent="-142875">
              <a:buClr>
                <a:schemeClr val="accent2"/>
              </a:buClr>
              <a:buFont typeface="Wingdings" pitchFamily="2" charset="2"/>
              <a:buChar char="§"/>
            </a:pPr>
            <a:r>
              <a:rPr lang="en-ZA" b="1" dirty="0">
                <a:solidFill>
                  <a:schemeClr val="tx2"/>
                </a:solidFill>
              </a:rPr>
              <a:t>Focus on efficiency user experience and cost</a:t>
            </a:r>
          </a:p>
          <a:p>
            <a:pPr marL="142875" indent="-142875">
              <a:buClr>
                <a:schemeClr val="accent2"/>
              </a:buClr>
              <a:buFont typeface="Wingdings" pitchFamily="2" charset="2"/>
              <a:buChar char="§"/>
            </a:pPr>
            <a:endParaRPr lang="en-ZA" b="1" dirty="0">
              <a:solidFill>
                <a:schemeClr val="tx2"/>
              </a:solidFill>
            </a:endParaRPr>
          </a:p>
          <a:p>
            <a:pPr algn="ctr"/>
            <a:endParaRPr lang="en-US" dirty="0"/>
          </a:p>
        </p:txBody>
      </p:sp>
      <p:sp>
        <p:nvSpPr>
          <p:cNvPr id="13" name="Rectangle 12">
            <a:extLst>
              <a:ext uri="{FF2B5EF4-FFF2-40B4-BE49-F238E27FC236}">
                <a16:creationId xmlns:a16="http://schemas.microsoft.com/office/drawing/2014/main" id="{3DD0A1DF-E234-F241-84FF-ECC809FD46A5}"/>
              </a:ext>
            </a:extLst>
          </p:cNvPr>
          <p:cNvSpPr/>
          <p:nvPr/>
        </p:nvSpPr>
        <p:spPr>
          <a:xfrm>
            <a:off x="5732465" y="2371016"/>
            <a:ext cx="1378856" cy="388547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Machining of stove parts - specialized factories</a:t>
            </a:r>
          </a:p>
          <a:p>
            <a:pPr>
              <a:buClr>
                <a:schemeClr val="accent2"/>
              </a:buClr>
            </a:pPr>
            <a:endParaRPr lang="en-US" b="1" dirty="0">
              <a:solidFill>
                <a:schemeClr val="tx2"/>
              </a:solidFill>
            </a:endParaRPr>
          </a:p>
        </p:txBody>
      </p:sp>
      <p:sp>
        <p:nvSpPr>
          <p:cNvPr id="23" name="Rectangle 22">
            <a:extLst>
              <a:ext uri="{FF2B5EF4-FFF2-40B4-BE49-F238E27FC236}">
                <a16:creationId xmlns:a16="http://schemas.microsoft.com/office/drawing/2014/main" id="{790602BF-839C-EF4D-9D06-0B368C31774B}"/>
              </a:ext>
            </a:extLst>
          </p:cNvPr>
          <p:cNvSpPr/>
          <p:nvPr/>
        </p:nvSpPr>
        <p:spPr>
          <a:xfrm>
            <a:off x="10391536" y="2371016"/>
            <a:ext cx="1378856" cy="392082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Agent networks and retail outlets</a:t>
            </a:r>
          </a:p>
          <a:p>
            <a:pPr marL="142875" indent="-142875">
              <a:buClr>
                <a:schemeClr val="accent2"/>
              </a:buClr>
              <a:buFont typeface="Wingdings" pitchFamily="2" charset="2"/>
              <a:buChar char="§"/>
            </a:pPr>
            <a:endParaRPr lang="en-US" b="1" dirty="0">
              <a:solidFill>
                <a:schemeClr val="tx2"/>
              </a:solidFill>
            </a:endParaRPr>
          </a:p>
          <a:p>
            <a:pPr marL="142875" indent="-142875">
              <a:buClr>
                <a:schemeClr val="accent2"/>
              </a:buClr>
              <a:buFont typeface="Wingdings" pitchFamily="2" charset="2"/>
              <a:buChar char="§"/>
            </a:pPr>
            <a:r>
              <a:rPr lang="en-US" b="1" dirty="0">
                <a:solidFill>
                  <a:schemeClr val="tx2"/>
                </a:solidFill>
              </a:rPr>
              <a:t>Customer education on stove use</a:t>
            </a:r>
          </a:p>
          <a:p>
            <a:pPr marL="142875" indent="-142875">
              <a:buClr>
                <a:schemeClr val="accent2"/>
              </a:buClr>
              <a:buFont typeface="Wingdings" pitchFamily="2" charset="2"/>
              <a:buChar char="§"/>
            </a:pPr>
            <a:endParaRPr lang="en-US" b="1" dirty="0">
              <a:solidFill>
                <a:schemeClr val="tx2"/>
              </a:solidFill>
            </a:endParaRPr>
          </a:p>
          <a:p>
            <a:pPr marL="142875" indent="-142875">
              <a:buClr>
                <a:schemeClr val="accent2"/>
              </a:buClr>
              <a:buFont typeface="Wingdings" pitchFamily="2" charset="2"/>
              <a:buChar char="§"/>
            </a:pPr>
            <a:r>
              <a:rPr lang="en-US" b="1" dirty="0">
                <a:solidFill>
                  <a:schemeClr val="tx2"/>
                </a:solidFill>
              </a:rPr>
              <a:t>Consumer financing</a:t>
            </a:r>
          </a:p>
        </p:txBody>
      </p:sp>
      <p:sp>
        <p:nvSpPr>
          <p:cNvPr id="18" name="Rectangle 17">
            <a:extLst>
              <a:ext uri="{FF2B5EF4-FFF2-40B4-BE49-F238E27FC236}">
                <a16:creationId xmlns:a16="http://schemas.microsoft.com/office/drawing/2014/main" id="{12B254B2-F568-3C45-8EB4-AE60EB45A287}"/>
              </a:ext>
            </a:extLst>
          </p:cNvPr>
          <p:cNvSpPr/>
          <p:nvPr/>
        </p:nvSpPr>
        <p:spPr>
          <a:xfrm>
            <a:off x="7285488" y="2371016"/>
            <a:ext cx="1378856" cy="388547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Assembly of stoves to finished products</a:t>
            </a:r>
          </a:p>
          <a:p>
            <a:pPr>
              <a:buClr>
                <a:schemeClr val="accent2"/>
              </a:buClr>
            </a:pPr>
            <a:endParaRPr lang="en-US" b="1" dirty="0">
              <a:solidFill>
                <a:schemeClr val="tx2"/>
              </a:solidFill>
            </a:endParaRPr>
          </a:p>
        </p:txBody>
      </p:sp>
      <p:sp>
        <p:nvSpPr>
          <p:cNvPr id="24" name="Rectangle 23">
            <a:extLst>
              <a:ext uri="{FF2B5EF4-FFF2-40B4-BE49-F238E27FC236}">
                <a16:creationId xmlns:a16="http://schemas.microsoft.com/office/drawing/2014/main" id="{9F056960-A979-034A-BC6B-1CD145DBF50C}"/>
              </a:ext>
            </a:extLst>
          </p:cNvPr>
          <p:cNvSpPr/>
          <p:nvPr/>
        </p:nvSpPr>
        <p:spPr>
          <a:xfrm>
            <a:off x="8838511" y="2371016"/>
            <a:ext cx="1378856" cy="388547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US" b="1" dirty="0">
                <a:solidFill>
                  <a:schemeClr val="tx2"/>
                </a:solidFill>
              </a:rPr>
              <a:t>Logistics operations to supply distributors, retail outlets, and/or agents</a:t>
            </a:r>
          </a:p>
        </p:txBody>
      </p:sp>
      <p:pic>
        <p:nvPicPr>
          <p:cNvPr id="9" name="Picture 8" descr="A person working in a factory&#10;&#10;Description automatically generated with low confidence">
            <a:extLst>
              <a:ext uri="{FF2B5EF4-FFF2-40B4-BE49-F238E27FC236}">
                <a16:creationId xmlns:a16="http://schemas.microsoft.com/office/drawing/2014/main" id="{5DBE0084-16E6-1240-8767-ABB53317EA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835" y="2395411"/>
            <a:ext cx="1782326" cy="1188000"/>
          </a:xfrm>
          <a:prstGeom prst="rect">
            <a:avLst/>
          </a:prstGeom>
          <a:ln w="28575">
            <a:solidFill>
              <a:schemeClr val="accent4"/>
            </a:solidFill>
          </a:ln>
        </p:spPr>
      </p:pic>
      <p:pic>
        <p:nvPicPr>
          <p:cNvPr id="14" name="Picture 13" descr="A person working on a machine&#10;&#10;Description automatically generated with low confidence">
            <a:extLst>
              <a:ext uri="{FF2B5EF4-FFF2-40B4-BE49-F238E27FC236}">
                <a16:creationId xmlns:a16="http://schemas.microsoft.com/office/drawing/2014/main" id="{474A89A0-2296-7243-B38D-B2A0D33B90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835" y="3749628"/>
            <a:ext cx="1782326" cy="1188000"/>
          </a:xfrm>
          <a:prstGeom prst="rect">
            <a:avLst/>
          </a:prstGeom>
          <a:ln w="28575">
            <a:solidFill>
              <a:schemeClr val="accent4"/>
            </a:solidFill>
          </a:ln>
        </p:spPr>
      </p:pic>
      <p:pic>
        <p:nvPicPr>
          <p:cNvPr id="16" name="Picture 15" descr="A picture containing indoor, floor&#10;&#10;Description automatically generated">
            <a:extLst>
              <a:ext uri="{FF2B5EF4-FFF2-40B4-BE49-F238E27FC236}">
                <a16:creationId xmlns:a16="http://schemas.microsoft.com/office/drawing/2014/main" id="{EF757F2D-149D-2041-BC2C-AF24673E93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835" y="5103845"/>
            <a:ext cx="1782326" cy="1188000"/>
          </a:xfrm>
          <a:prstGeom prst="rect">
            <a:avLst/>
          </a:prstGeom>
          <a:ln w="28575">
            <a:solidFill>
              <a:schemeClr val="accent4"/>
            </a:solidFill>
          </a:ln>
        </p:spPr>
      </p:pic>
      <p:sp>
        <p:nvSpPr>
          <p:cNvPr id="28" name="Rectangle 27">
            <a:extLst>
              <a:ext uri="{FF2B5EF4-FFF2-40B4-BE49-F238E27FC236}">
                <a16:creationId xmlns:a16="http://schemas.microsoft.com/office/drawing/2014/main" id="{AFFCFDDD-1C39-3E41-9710-3B4A1A619743}"/>
              </a:ext>
            </a:extLst>
          </p:cNvPr>
          <p:cNvSpPr/>
          <p:nvPr/>
        </p:nvSpPr>
        <p:spPr>
          <a:xfrm>
            <a:off x="4179442" y="2371016"/>
            <a:ext cx="1378856" cy="388547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75" indent="-142875">
              <a:buClr>
                <a:schemeClr val="accent2"/>
              </a:buClr>
              <a:buFont typeface="Wingdings" pitchFamily="2" charset="2"/>
              <a:buChar char="§"/>
            </a:pPr>
            <a:r>
              <a:rPr lang="en-ZA" b="1" dirty="0">
                <a:solidFill>
                  <a:schemeClr val="tx2"/>
                </a:solidFill>
              </a:rPr>
              <a:t>International supply chain for raw materials and components</a:t>
            </a:r>
          </a:p>
          <a:p>
            <a:pPr marL="142875" indent="-142875">
              <a:buClr>
                <a:schemeClr val="accent2"/>
              </a:buClr>
              <a:buFont typeface="Wingdings" pitchFamily="2" charset="2"/>
              <a:buChar char="§"/>
            </a:pPr>
            <a:endParaRPr lang="en-ZA" b="1" dirty="0">
              <a:solidFill>
                <a:schemeClr val="tx2"/>
              </a:solidFill>
            </a:endParaRPr>
          </a:p>
          <a:p>
            <a:pPr marL="142875" indent="-142875">
              <a:buClr>
                <a:schemeClr val="accent2"/>
              </a:buClr>
              <a:buFont typeface="Wingdings" pitchFamily="2" charset="2"/>
              <a:buChar char="§"/>
            </a:pPr>
            <a:r>
              <a:rPr lang="en-ZA" b="1" dirty="0">
                <a:solidFill>
                  <a:schemeClr val="tx2"/>
                </a:solidFill>
              </a:rPr>
              <a:t>Inbound logistics</a:t>
            </a:r>
          </a:p>
          <a:p>
            <a:pPr algn="ctr"/>
            <a:endParaRPr lang="en-US" dirty="0"/>
          </a:p>
        </p:txBody>
      </p:sp>
    </p:spTree>
    <p:extLst>
      <p:ext uri="{BB962C8B-B14F-4D97-AF65-F5344CB8AC3E}">
        <p14:creationId xmlns:p14="http://schemas.microsoft.com/office/powerpoint/2010/main" val="565864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1A78-C676-4B7F-82E1-89D84CAD4A89}"/>
              </a:ext>
            </a:extLst>
          </p:cNvPr>
          <p:cNvSpPr>
            <a:spLocks noGrp="1"/>
          </p:cNvSpPr>
          <p:nvPr>
            <p:ph type="title"/>
          </p:nvPr>
        </p:nvSpPr>
        <p:spPr/>
        <p:txBody>
          <a:bodyPr/>
          <a:lstStyle/>
          <a:p>
            <a:r>
              <a:rPr lang="en-US" dirty="0"/>
              <a:t>05</a:t>
            </a:r>
          </a:p>
        </p:txBody>
      </p:sp>
      <p:sp>
        <p:nvSpPr>
          <p:cNvPr id="3" name="Title 2">
            <a:extLst>
              <a:ext uri="{FF2B5EF4-FFF2-40B4-BE49-F238E27FC236}">
                <a16:creationId xmlns:a16="http://schemas.microsoft.com/office/drawing/2014/main" id="{DA1D19AD-2058-4569-8A89-E1D06251B0ED}"/>
              </a:ext>
            </a:extLst>
          </p:cNvPr>
          <p:cNvSpPr>
            <a:spLocks noGrp="1"/>
          </p:cNvSpPr>
          <p:nvPr>
            <p:ph type="title" idx="2"/>
          </p:nvPr>
        </p:nvSpPr>
        <p:spPr/>
        <p:txBody>
          <a:bodyPr/>
          <a:lstStyle/>
          <a:p>
            <a:r>
              <a:rPr lang="en-US" sz="4400" dirty="0"/>
              <a:t>Business Models</a:t>
            </a:r>
          </a:p>
        </p:txBody>
      </p:sp>
      <p:pic>
        <p:nvPicPr>
          <p:cNvPr id="14" name="Picture Placeholder 13">
            <a:extLst>
              <a:ext uri="{FF2B5EF4-FFF2-40B4-BE49-F238E27FC236}">
                <a16:creationId xmlns:a16="http://schemas.microsoft.com/office/drawing/2014/main" id="{8FDC7159-36C3-2D42-83FA-F2D00C69FFA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6961" r="6961"/>
          <a:stretch>
            <a:fillRect/>
          </a:stretch>
        </p:blipFill>
        <p:spPr>
          <a:prstGeom prst="rect">
            <a:avLst/>
          </a:prstGeom>
        </p:spPr>
      </p:pic>
    </p:spTree>
    <p:extLst>
      <p:ext uri="{BB962C8B-B14F-4D97-AF65-F5344CB8AC3E}">
        <p14:creationId xmlns:p14="http://schemas.microsoft.com/office/powerpoint/2010/main" val="237874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3EE5C1-FF57-4777-ACC4-6FBB35B395AC}"/>
              </a:ext>
            </a:extLst>
          </p:cNvPr>
          <p:cNvSpPr>
            <a:spLocks noGrp="1"/>
          </p:cNvSpPr>
          <p:nvPr>
            <p:ph type="body" sz="quarter" idx="29"/>
          </p:nvPr>
        </p:nvSpPr>
        <p:spPr>
          <a:xfrm>
            <a:off x="1141830" y="1491263"/>
            <a:ext cx="4267200" cy="36576"/>
          </a:xfrm>
        </p:spPr>
        <p:txBody>
          <a:bodyPr/>
          <a:lstStyle/>
          <a:p>
            <a:endParaRPr lang="en-US" dirty="0"/>
          </a:p>
        </p:txBody>
      </p:sp>
      <p:sp>
        <p:nvSpPr>
          <p:cNvPr id="3" name="Subtitle 2">
            <a:extLst>
              <a:ext uri="{FF2B5EF4-FFF2-40B4-BE49-F238E27FC236}">
                <a16:creationId xmlns:a16="http://schemas.microsoft.com/office/drawing/2014/main" id="{21FF4ACC-BB0C-4981-931B-376A0BD76881}"/>
              </a:ext>
            </a:extLst>
          </p:cNvPr>
          <p:cNvSpPr>
            <a:spLocks noGrp="1"/>
          </p:cNvSpPr>
          <p:nvPr>
            <p:ph type="subTitle" idx="1"/>
          </p:nvPr>
        </p:nvSpPr>
        <p:spPr/>
        <p:txBody>
          <a:bodyPr/>
          <a:lstStyle/>
          <a:p>
            <a:r>
              <a:rPr lang="en-US" dirty="0"/>
              <a:t>An Overview of CCA</a:t>
            </a:r>
          </a:p>
        </p:txBody>
      </p:sp>
      <p:sp>
        <p:nvSpPr>
          <p:cNvPr id="4" name="Title 3">
            <a:extLst>
              <a:ext uri="{FF2B5EF4-FFF2-40B4-BE49-F238E27FC236}">
                <a16:creationId xmlns:a16="http://schemas.microsoft.com/office/drawing/2014/main" id="{4DB8E738-04FA-4086-B5CA-8303D338429C}"/>
              </a:ext>
            </a:extLst>
          </p:cNvPr>
          <p:cNvSpPr>
            <a:spLocks noGrp="1"/>
          </p:cNvSpPr>
          <p:nvPr>
            <p:ph type="title"/>
          </p:nvPr>
        </p:nvSpPr>
        <p:spPr/>
        <p:txBody>
          <a:bodyPr/>
          <a:lstStyle/>
          <a:p>
            <a:r>
              <a:rPr lang="en-US" dirty="0"/>
              <a:t>Agenda</a:t>
            </a:r>
          </a:p>
        </p:txBody>
      </p:sp>
      <p:sp>
        <p:nvSpPr>
          <p:cNvPr id="5" name="Subtitle 4">
            <a:extLst>
              <a:ext uri="{FF2B5EF4-FFF2-40B4-BE49-F238E27FC236}">
                <a16:creationId xmlns:a16="http://schemas.microsoft.com/office/drawing/2014/main" id="{8993BC3B-FEDB-4963-AD8B-F806FE33D577}"/>
              </a:ext>
            </a:extLst>
          </p:cNvPr>
          <p:cNvSpPr>
            <a:spLocks noGrp="1"/>
          </p:cNvSpPr>
          <p:nvPr>
            <p:ph type="subTitle" idx="2"/>
          </p:nvPr>
        </p:nvSpPr>
        <p:spPr/>
        <p:txBody>
          <a:bodyPr/>
          <a:lstStyle/>
          <a:p>
            <a:r>
              <a:rPr lang="en-US" dirty="0"/>
              <a:t>01</a:t>
            </a:r>
          </a:p>
        </p:txBody>
      </p:sp>
      <p:sp>
        <p:nvSpPr>
          <p:cNvPr id="6" name="Text Placeholder 5">
            <a:extLst>
              <a:ext uri="{FF2B5EF4-FFF2-40B4-BE49-F238E27FC236}">
                <a16:creationId xmlns:a16="http://schemas.microsoft.com/office/drawing/2014/main" id="{A9F87F65-2BB0-4502-87AF-637BDEB7653A}"/>
              </a:ext>
            </a:extLst>
          </p:cNvPr>
          <p:cNvSpPr>
            <a:spLocks noGrp="1"/>
          </p:cNvSpPr>
          <p:nvPr>
            <p:ph type="body" sz="quarter" idx="11"/>
          </p:nvPr>
        </p:nvSpPr>
        <p:spPr>
          <a:xfrm>
            <a:off x="1141830" y="2610344"/>
            <a:ext cx="1347201" cy="698400"/>
          </a:xfrm>
        </p:spPr>
        <p:txBody>
          <a:bodyPr/>
          <a:lstStyle/>
          <a:p>
            <a:r>
              <a:rPr lang="en-US" dirty="0"/>
              <a:t>02</a:t>
            </a:r>
          </a:p>
        </p:txBody>
      </p:sp>
      <p:sp>
        <p:nvSpPr>
          <p:cNvPr id="10" name="Text Placeholder 9">
            <a:extLst>
              <a:ext uri="{FF2B5EF4-FFF2-40B4-BE49-F238E27FC236}">
                <a16:creationId xmlns:a16="http://schemas.microsoft.com/office/drawing/2014/main" id="{AA7DD0BD-0D34-48B0-9532-37F124A9F45A}"/>
              </a:ext>
            </a:extLst>
          </p:cNvPr>
          <p:cNvSpPr>
            <a:spLocks noGrp="1"/>
          </p:cNvSpPr>
          <p:nvPr>
            <p:ph type="body" sz="quarter" idx="15"/>
          </p:nvPr>
        </p:nvSpPr>
        <p:spPr>
          <a:xfrm>
            <a:off x="2102012" y="2755648"/>
            <a:ext cx="3993988" cy="555400"/>
          </a:xfrm>
        </p:spPr>
        <p:txBody>
          <a:bodyPr/>
          <a:lstStyle/>
          <a:p>
            <a:r>
              <a:rPr lang="en-US" dirty="0"/>
              <a:t>The Global Clean Cooking Challenge</a:t>
            </a:r>
          </a:p>
          <a:p>
            <a:endParaRPr lang="en-US" dirty="0"/>
          </a:p>
        </p:txBody>
      </p:sp>
      <p:sp>
        <p:nvSpPr>
          <p:cNvPr id="14" name="Text Placeholder 5">
            <a:extLst>
              <a:ext uri="{FF2B5EF4-FFF2-40B4-BE49-F238E27FC236}">
                <a16:creationId xmlns:a16="http://schemas.microsoft.com/office/drawing/2014/main" id="{7BCFEDF8-01AD-0343-9FA5-54AF8D32297E}"/>
              </a:ext>
            </a:extLst>
          </p:cNvPr>
          <p:cNvSpPr txBox="1">
            <a:spLocks/>
          </p:cNvSpPr>
          <p:nvPr/>
        </p:nvSpPr>
        <p:spPr>
          <a:xfrm>
            <a:off x="1141830" y="3588608"/>
            <a:ext cx="1347201" cy="698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1219170" rtl="0" eaLnBrk="1" fontAlgn="auto" latinLnBrk="0" hangingPunct="1">
              <a:lnSpc>
                <a:spcPct val="100000"/>
              </a:lnSpc>
              <a:spcBef>
                <a:spcPts val="0"/>
              </a:spcBef>
              <a:spcAft>
                <a:spcPts val="0"/>
              </a:spcAft>
              <a:buClr>
                <a:schemeClr val="lt2"/>
              </a:buClr>
              <a:buSzPts val="1500"/>
              <a:buFont typeface="Roboto Black"/>
              <a:buNone/>
              <a:tabLst/>
              <a:defRPr lang="en" sz="4933" b="0" i="0" u="none" strike="noStrike" cap="none" noProof="0" dirty="0" smtClean="0">
                <a:solidFill>
                  <a:schemeClr val="bg1"/>
                </a:solidFill>
                <a:latin typeface="Roboto Black"/>
                <a:ea typeface="Roboto Black"/>
                <a:cs typeface="Roboto Black"/>
                <a:sym typeface="Roboto Black"/>
              </a:defRPr>
            </a:lvl1pPr>
            <a:lvl2pPr marL="914400" marR="0" lvl="1" indent="-298450" algn="l" rtl="0" eaLnBrk="1" hangingPunct="1">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eaLnBrk="1" hangingPunct="1">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US" dirty="0"/>
              <a:t>03</a:t>
            </a:r>
          </a:p>
        </p:txBody>
      </p:sp>
      <p:sp>
        <p:nvSpPr>
          <p:cNvPr id="15" name="Text Placeholder 9">
            <a:extLst>
              <a:ext uri="{FF2B5EF4-FFF2-40B4-BE49-F238E27FC236}">
                <a16:creationId xmlns:a16="http://schemas.microsoft.com/office/drawing/2014/main" id="{E767E7A5-7275-E14B-B2F6-5E83D8763120}"/>
              </a:ext>
            </a:extLst>
          </p:cNvPr>
          <p:cNvSpPr txBox="1">
            <a:spLocks/>
          </p:cNvSpPr>
          <p:nvPr/>
        </p:nvSpPr>
        <p:spPr>
          <a:xfrm>
            <a:off x="2102012" y="3732761"/>
            <a:ext cx="3993988" cy="555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vl2pPr marL="914400" marR="0" lvl="1" indent="-298450" algn="l" rtl="0" eaLnBrk="1" hangingPunct="1">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eaLnBrk="1" hangingPunct="1">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US" dirty="0"/>
              <a:t>Clean Cooking Market Perspectives</a:t>
            </a:r>
          </a:p>
        </p:txBody>
      </p:sp>
      <p:sp>
        <p:nvSpPr>
          <p:cNvPr id="16" name="Text Placeholder 5">
            <a:extLst>
              <a:ext uri="{FF2B5EF4-FFF2-40B4-BE49-F238E27FC236}">
                <a16:creationId xmlns:a16="http://schemas.microsoft.com/office/drawing/2014/main" id="{1290F434-4AE5-BB49-A266-225FB2598CE8}"/>
              </a:ext>
            </a:extLst>
          </p:cNvPr>
          <p:cNvSpPr txBox="1">
            <a:spLocks/>
          </p:cNvSpPr>
          <p:nvPr/>
        </p:nvSpPr>
        <p:spPr>
          <a:xfrm>
            <a:off x="1141830" y="4566873"/>
            <a:ext cx="1347201" cy="698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1219170" rtl="0" eaLnBrk="1" fontAlgn="auto" latinLnBrk="0" hangingPunct="1">
              <a:lnSpc>
                <a:spcPct val="100000"/>
              </a:lnSpc>
              <a:spcBef>
                <a:spcPts val="0"/>
              </a:spcBef>
              <a:spcAft>
                <a:spcPts val="0"/>
              </a:spcAft>
              <a:buClr>
                <a:schemeClr val="lt2"/>
              </a:buClr>
              <a:buSzPts val="1500"/>
              <a:buFont typeface="Roboto Black"/>
              <a:buNone/>
              <a:tabLst/>
              <a:defRPr lang="en" sz="4933" b="0" i="0" u="none" strike="noStrike" cap="none" noProof="0" dirty="0" smtClean="0">
                <a:solidFill>
                  <a:schemeClr val="bg1"/>
                </a:solidFill>
                <a:latin typeface="Roboto Black"/>
                <a:ea typeface="Roboto Black"/>
                <a:cs typeface="Roboto Black"/>
                <a:sym typeface="Roboto Black"/>
              </a:defRPr>
            </a:lvl1pPr>
            <a:lvl2pPr marL="914400" marR="0" lvl="1" indent="-298450" algn="l" rtl="0" eaLnBrk="1" hangingPunct="1">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eaLnBrk="1" hangingPunct="1">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US" dirty="0"/>
              <a:t>04</a:t>
            </a:r>
          </a:p>
        </p:txBody>
      </p:sp>
      <p:sp>
        <p:nvSpPr>
          <p:cNvPr id="17" name="Text Placeholder 9">
            <a:extLst>
              <a:ext uri="{FF2B5EF4-FFF2-40B4-BE49-F238E27FC236}">
                <a16:creationId xmlns:a16="http://schemas.microsoft.com/office/drawing/2014/main" id="{86314973-EBC2-D64B-9D3B-EA2C90B1F722}"/>
              </a:ext>
            </a:extLst>
          </p:cNvPr>
          <p:cNvSpPr txBox="1">
            <a:spLocks/>
          </p:cNvSpPr>
          <p:nvPr/>
        </p:nvSpPr>
        <p:spPr>
          <a:xfrm>
            <a:off x="2102012" y="4709873"/>
            <a:ext cx="3584413" cy="555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vl2pPr marL="914400" marR="0" lvl="1" indent="-298450" algn="l" rtl="0" eaLnBrk="1" hangingPunct="1">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eaLnBrk="1" hangingPunct="1">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ZA" dirty="0"/>
              <a:t>Bioethanol Cooking Value Chain</a:t>
            </a:r>
          </a:p>
        </p:txBody>
      </p:sp>
      <p:sp>
        <p:nvSpPr>
          <p:cNvPr id="12" name="Text Placeholder 5">
            <a:extLst>
              <a:ext uri="{FF2B5EF4-FFF2-40B4-BE49-F238E27FC236}">
                <a16:creationId xmlns:a16="http://schemas.microsoft.com/office/drawing/2014/main" id="{EC482B98-06E0-8B49-AAB2-36A0EF0D8DFF}"/>
              </a:ext>
            </a:extLst>
          </p:cNvPr>
          <p:cNvSpPr txBox="1">
            <a:spLocks/>
          </p:cNvSpPr>
          <p:nvPr/>
        </p:nvSpPr>
        <p:spPr>
          <a:xfrm>
            <a:off x="1141830" y="5542834"/>
            <a:ext cx="1347201" cy="698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1219170" rtl="0" eaLnBrk="1" fontAlgn="auto" latinLnBrk="0" hangingPunct="1">
              <a:lnSpc>
                <a:spcPct val="100000"/>
              </a:lnSpc>
              <a:spcBef>
                <a:spcPts val="0"/>
              </a:spcBef>
              <a:spcAft>
                <a:spcPts val="0"/>
              </a:spcAft>
              <a:buClr>
                <a:schemeClr val="lt2"/>
              </a:buClr>
              <a:buSzPts val="1500"/>
              <a:buFont typeface="Roboto Black"/>
              <a:buNone/>
              <a:tabLst/>
              <a:defRPr lang="en" sz="4933" b="0" i="0" u="none" strike="noStrike" cap="none" noProof="0" dirty="0" smtClean="0">
                <a:solidFill>
                  <a:schemeClr val="bg1"/>
                </a:solidFill>
                <a:latin typeface="Roboto Black"/>
                <a:ea typeface="Roboto Black"/>
                <a:cs typeface="Roboto Black"/>
                <a:sym typeface="Roboto Black"/>
              </a:defRPr>
            </a:lvl1pPr>
            <a:lvl2pPr marL="914400" marR="0" lvl="1" indent="-298450" algn="l" rtl="0" eaLnBrk="1" hangingPunct="1">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eaLnBrk="1" hangingPunct="1">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US" dirty="0"/>
              <a:t>05</a:t>
            </a:r>
          </a:p>
        </p:txBody>
      </p:sp>
      <p:sp>
        <p:nvSpPr>
          <p:cNvPr id="13" name="Text Placeholder 9">
            <a:extLst>
              <a:ext uri="{FF2B5EF4-FFF2-40B4-BE49-F238E27FC236}">
                <a16:creationId xmlns:a16="http://schemas.microsoft.com/office/drawing/2014/main" id="{3523AE25-C543-A444-9B64-7B41D4C97583}"/>
              </a:ext>
            </a:extLst>
          </p:cNvPr>
          <p:cNvSpPr txBox="1">
            <a:spLocks/>
          </p:cNvSpPr>
          <p:nvPr/>
        </p:nvSpPr>
        <p:spPr>
          <a:xfrm>
            <a:off x="2102011" y="5685834"/>
            <a:ext cx="4627401" cy="555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defTabSz="1219170" rtl="0" eaLnBrk="1" fontAlgn="auto" latinLnBrk="0" hangingPunct="1">
              <a:lnSpc>
                <a:spcPct val="100000"/>
              </a:lnSpc>
              <a:spcBef>
                <a:spcPts val="0"/>
              </a:spcBef>
              <a:spcAft>
                <a:spcPts val="0"/>
              </a:spcAft>
              <a:buClr>
                <a:srgbClr val="303131"/>
              </a:buClr>
              <a:buSzPts val="1500"/>
              <a:buFont typeface="Roboto Black"/>
              <a:buNone/>
              <a:tabLst/>
              <a:defRPr lang="en-US" sz="1600" b="0" i="0" u="none" strike="noStrike" cap="none">
                <a:solidFill>
                  <a:schemeClr val="tx1"/>
                </a:solidFill>
                <a:latin typeface="Roboto Black"/>
                <a:ea typeface="Roboto Black"/>
                <a:cs typeface="Roboto Black"/>
                <a:sym typeface="Roboto Black"/>
              </a:defRPr>
            </a:lvl1pPr>
            <a:lvl2pPr marL="914400" marR="0" lvl="1" indent="-298450" algn="l" rtl="0" eaLnBrk="1" hangingPunct="1">
              <a:lnSpc>
                <a:spcPct val="115000"/>
              </a:lnSpc>
              <a:spcBef>
                <a:spcPts val="1600"/>
              </a:spcBef>
              <a:spcAft>
                <a:spcPts val="0"/>
              </a:spcAft>
              <a:buClr>
                <a:schemeClr val="lt2"/>
              </a:buClr>
              <a:buSzPts val="1100"/>
              <a:buFont typeface="Roboto"/>
              <a:buChar char="●"/>
              <a:defRPr sz="1100" b="0" i="0" u="none" strike="noStrike" cap="none">
                <a:solidFill>
                  <a:schemeClr val="lt2"/>
                </a:solidFill>
                <a:latin typeface="Roboto"/>
                <a:ea typeface="Roboto"/>
                <a:cs typeface="Roboto"/>
                <a:sym typeface="Roboto"/>
              </a:defRPr>
            </a:lvl2pPr>
            <a:lvl3pPr marL="1371600" marR="0" lvl="2"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3pPr>
            <a:lvl4pPr marL="1828800" marR="0" lvl="3"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4pPr>
            <a:lvl5pPr marL="2286000" marR="0" lvl="4"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5pPr>
            <a:lvl6pPr marL="2743200" marR="0" lvl="5"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6pPr>
            <a:lvl7pPr marL="3200400" marR="0" lvl="6"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7pPr>
            <a:lvl8pPr marL="3657600" marR="0" lvl="7" indent="-285750" algn="l" rtl="0" eaLnBrk="1" hangingPunct="1">
              <a:lnSpc>
                <a:spcPct val="115000"/>
              </a:lnSpc>
              <a:spcBef>
                <a:spcPts val="1600"/>
              </a:spcBef>
              <a:spcAft>
                <a:spcPts val="0"/>
              </a:spcAft>
              <a:buClr>
                <a:schemeClr val="lt2"/>
              </a:buClr>
              <a:buSzPts val="900"/>
              <a:buFont typeface="Roboto"/>
              <a:buChar char="●"/>
              <a:defRPr sz="900" b="0" i="0" u="none" strike="noStrike" cap="none">
                <a:solidFill>
                  <a:schemeClr val="lt2"/>
                </a:solidFill>
                <a:latin typeface="Roboto"/>
                <a:ea typeface="Roboto"/>
                <a:cs typeface="Roboto"/>
                <a:sym typeface="Roboto"/>
              </a:defRPr>
            </a:lvl8pPr>
            <a:lvl9pPr marL="4114800" marR="0" lvl="8" indent="-285750" algn="l" rtl="0" eaLnBrk="1" hangingPunct="1">
              <a:lnSpc>
                <a:spcPct val="115000"/>
              </a:lnSpc>
              <a:spcBef>
                <a:spcPts val="1600"/>
              </a:spcBef>
              <a:spcAft>
                <a:spcPts val="1600"/>
              </a:spcAft>
              <a:buClr>
                <a:schemeClr val="lt2"/>
              </a:buClr>
              <a:buSzPts val="900"/>
              <a:buFont typeface="Roboto"/>
              <a:buChar char="●"/>
              <a:defRPr sz="900" b="0" i="0" u="none" strike="noStrike" cap="none">
                <a:solidFill>
                  <a:schemeClr val="lt2"/>
                </a:solidFill>
                <a:latin typeface="Roboto"/>
                <a:ea typeface="Roboto"/>
                <a:cs typeface="Roboto"/>
                <a:sym typeface="Roboto"/>
              </a:defRPr>
            </a:lvl9pPr>
          </a:lstStyle>
          <a:p>
            <a:r>
              <a:rPr lang="en-ZA" dirty="0"/>
              <a:t>Bioethanol Cooking Business Models</a:t>
            </a:r>
          </a:p>
        </p:txBody>
      </p:sp>
    </p:spTree>
    <p:extLst>
      <p:ext uri="{BB962C8B-B14F-4D97-AF65-F5344CB8AC3E}">
        <p14:creationId xmlns:p14="http://schemas.microsoft.com/office/powerpoint/2010/main" val="10183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5E036-2089-DA40-86B6-ADAC29C24D97}"/>
              </a:ext>
            </a:extLst>
          </p:cNvPr>
          <p:cNvSpPr>
            <a:spLocks noGrp="1"/>
          </p:cNvSpPr>
          <p:nvPr>
            <p:ph type="body" sz="quarter" idx="14"/>
          </p:nvPr>
        </p:nvSpPr>
        <p:spPr/>
        <p:txBody>
          <a:bodyPr/>
          <a:lstStyle/>
          <a:p>
            <a:r>
              <a:rPr lang="en-US" dirty="0"/>
              <a:t>Fuel</a:t>
            </a:r>
          </a:p>
        </p:txBody>
      </p:sp>
      <p:sp>
        <p:nvSpPr>
          <p:cNvPr id="4" name="TextBox 3">
            <a:extLst>
              <a:ext uri="{FF2B5EF4-FFF2-40B4-BE49-F238E27FC236}">
                <a16:creationId xmlns:a16="http://schemas.microsoft.com/office/drawing/2014/main" id="{2E8D5ECD-7D11-F747-9FF9-52E6D8F5AAB9}"/>
              </a:ext>
            </a:extLst>
          </p:cNvPr>
          <p:cNvSpPr txBox="1"/>
          <p:nvPr/>
        </p:nvSpPr>
        <p:spPr>
          <a:xfrm>
            <a:off x="493184" y="1345341"/>
            <a:ext cx="5361677" cy="4678204"/>
          </a:xfrm>
          <a:prstGeom prst="rect">
            <a:avLst/>
          </a:prstGeom>
          <a:noFill/>
        </p:spPr>
        <p:txBody>
          <a:bodyPr wrap="square" rtlCol="0">
            <a:spAutoFit/>
          </a:bodyPr>
          <a:lstStyle/>
          <a:p>
            <a:pPr>
              <a:buClr>
                <a:schemeClr val="accent1"/>
              </a:buClr>
            </a:pPr>
            <a:r>
              <a:rPr lang="en-US" sz="1800" dirty="0">
                <a:latin typeface="Roboto" panose="02000000000000000000" pitchFamily="2" charset="0"/>
                <a:ea typeface="Roboto" panose="02000000000000000000" pitchFamily="2" charset="0"/>
              </a:rPr>
              <a:t>Imported and domestically produced bioethanol fuel with localized blending and bottling</a:t>
            </a:r>
          </a:p>
          <a:p>
            <a:pPr marL="182563" indent="-182563">
              <a:buClr>
                <a:schemeClr val="accent1"/>
              </a:buClr>
              <a:buFont typeface="Wingdings" pitchFamily="2" charset="2"/>
              <a:buChar char="§"/>
            </a:pPr>
            <a:endParaRPr lang="en-US" sz="1800" dirty="0">
              <a:latin typeface="Roboto" panose="02000000000000000000" pitchFamily="2" charset="0"/>
              <a:ea typeface="Roboto" panose="02000000000000000000" pitchFamily="2" charset="0"/>
            </a:endParaRPr>
          </a:p>
          <a:p>
            <a:pPr>
              <a:spcAft>
                <a:spcPts val="600"/>
              </a:spcAft>
              <a:buClr>
                <a:schemeClr val="accent1"/>
              </a:buClr>
            </a:pPr>
            <a:r>
              <a:rPr lang="en-US" sz="1800" b="1" dirty="0">
                <a:solidFill>
                  <a:schemeClr val="accent3"/>
                </a:solidFill>
                <a:latin typeface="Roboto" panose="02000000000000000000" pitchFamily="2" charset="0"/>
                <a:ea typeface="Roboto" panose="02000000000000000000" pitchFamily="2" charset="0"/>
              </a:rPr>
              <a:t>Centralized bottling model</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Fuel distributed in pre-packaged  bottles of various sizes e.g., 1L, 5L which are blended and packaged by distributors</a:t>
            </a:r>
          </a:p>
          <a:p>
            <a:pPr marL="182563" indent="-182563">
              <a:buClr>
                <a:schemeClr val="accent1"/>
              </a:buClr>
              <a:buFont typeface="Wingdings" pitchFamily="2" charset="2"/>
              <a:buChar char="§"/>
            </a:pPr>
            <a:endParaRPr lang="en-US" sz="1800" dirty="0">
              <a:latin typeface="Roboto" panose="02000000000000000000" pitchFamily="2" charset="0"/>
              <a:ea typeface="Roboto" panose="02000000000000000000" pitchFamily="2" charset="0"/>
            </a:endParaRPr>
          </a:p>
          <a:p>
            <a:pPr marL="182563" indent="-182563">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Fuel distributors usually branded fuel alongside stoves purchased from original equipment manufacturers</a:t>
            </a:r>
          </a:p>
          <a:p>
            <a:pPr>
              <a:buClr>
                <a:schemeClr val="accent1"/>
              </a:buClr>
            </a:pPr>
            <a:endParaRPr lang="en-US" sz="1800" dirty="0">
              <a:latin typeface="Roboto" panose="02000000000000000000" pitchFamily="2" charset="0"/>
              <a:ea typeface="Roboto" panose="02000000000000000000" pitchFamily="2" charset="0"/>
            </a:endParaRPr>
          </a:p>
          <a:p>
            <a:pPr>
              <a:spcAft>
                <a:spcPts val="600"/>
              </a:spcAft>
              <a:buClr>
                <a:schemeClr val="accent1"/>
              </a:buClr>
            </a:pPr>
            <a:r>
              <a:rPr lang="en-US" sz="1800" b="1" dirty="0">
                <a:solidFill>
                  <a:schemeClr val="accent3"/>
                </a:solidFill>
                <a:latin typeface="Roboto" panose="02000000000000000000" pitchFamily="2" charset="0"/>
                <a:ea typeface="Roboto" panose="02000000000000000000" pitchFamily="2" charset="0"/>
              </a:rPr>
              <a:t>Distributed dispensing model</a:t>
            </a:r>
            <a:endParaRPr lang="en-US" sz="1800" dirty="0">
              <a:latin typeface="Roboto" panose="02000000000000000000" pitchFamily="2" charset="0"/>
              <a:ea typeface="Roboto" panose="02000000000000000000" pitchFamily="2" charset="0"/>
            </a:endParaRPr>
          </a:p>
          <a:p>
            <a:pPr marL="182563" indent="-182563">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Fuel sold in customer selected quantities through vending points where consumers re-fill cannisters e.g., KOKO Networks (Kenya)</a:t>
            </a:r>
          </a:p>
        </p:txBody>
      </p:sp>
      <p:pic>
        <p:nvPicPr>
          <p:cNvPr id="16" name="Picture 15">
            <a:extLst>
              <a:ext uri="{FF2B5EF4-FFF2-40B4-BE49-F238E27FC236}">
                <a16:creationId xmlns:a16="http://schemas.microsoft.com/office/drawing/2014/main" id="{BB392C99-DFCD-3048-A965-B94FA30AE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141" y="1611985"/>
            <a:ext cx="2459195" cy="1566598"/>
          </a:xfrm>
          <a:prstGeom prst="rect">
            <a:avLst/>
          </a:prstGeom>
        </p:spPr>
      </p:pic>
      <p:pic>
        <p:nvPicPr>
          <p:cNvPr id="7170" name="Picture 2" descr="KOKO">
            <a:extLst>
              <a:ext uri="{FF2B5EF4-FFF2-40B4-BE49-F238E27FC236}">
                <a16:creationId xmlns:a16="http://schemas.microsoft.com/office/drawing/2014/main" id="{0DA4B7E1-1833-C04A-83E1-08F307E83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22733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GN Group . Bio Power Ethanol Gel Fuel . Gel Stoves . Lamps . Lamp Oils .  Kasolide Waste Solution">
            <a:extLst>
              <a:ext uri="{FF2B5EF4-FFF2-40B4-BE49-F238E27FC236}">
                <a16:creationId xmlns:a16="http://schemas.microsoft.com/office/drawing/2014/main" id="{D443B1FD-E08C-D84B-B8B0-384B8EF18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5616" y="3595198"/>
            <a:ext cx="2743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person, standing, indoor&#10;&#10;Description automatically generated">
            <a:extLst>
              <a:ext uri="{FF2B5EF4-FFF2-40B4-BE49-F238E27FC236}">
                <a16:creationId xmlns:a16="http://schemas.microsoft.com/office/drawing/2014/main" id="{8203F526-8275-4343-932E-A645A205E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8163" y="1611985"/>
            <a:ext cx="2934788" cy="1650818"/>
          </a:xfrm>
          <a:prstGeom prst="rect">
            <a:avLst/>
          </a:prstGeom>
          <a:ln w="28575">
            <a:solidFill>
              <a:schemeClr val="accent4"/>
            </a:solidFill>
          </a:ln>
        </p:spPr>
      </p:pic>
    </p:spTree>
    <p:extLst>
      <p:ext uri="{BB962C8B-B14F-4D97-AF65-F5344CB8AC3E}">
        <p14:creationId xmlns:p14="http://schemas.microsoft.com/office/powerpoint/2010/main" val="434389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5E036-2089-DA40-86B6-ADAC29C24D97}"/>
              </a:ext>
            </a:extLst>
          </p:cNvPr>
          <p:cNvSpPr>
            <a:spLocks noGrp="1"/>
          </p:cNvSpPr>
          <p:nvPr>
            <p:ph type="body" sz="quarter" idx="14"/>
          </p:nvPr>
        </p:nvSpPr>
        <p:spPr/>
        <p:txBody>
          <a:bodyPr/>
          <a:lstStyle/>
          <a:p>
            <a:r>
              <a:rPr lang="en-US" dirty="0"/>
              <a:t>Appliances</a:t>
            </a:r>
          </a:p>
        </p:txBody>
      </p:sp>
      <p:sp>
        <p:nvSpPr>
          <p:cNvPr id="4" name="TextBox 3">
            <a:extLst>
              <a:ext uri="{FF2B5EF4-FFF2-40B4-BE49-F238E27FC236}">
                <a16:creationId xmlns:a16="http://schemas.microsoft.com/office/drawing/2014/main" id="{2E8D5ECD-7D11-F747-9FF9-52E6D8F5AAB9}"/>
              </a:ext>
            </a:extLst>
          </p:cNvPr>
          <p:cNvSpPr txBox="1"/>
          <p:nvPr/>
        </p:nvSpPr>
        <p:spPr>
          <a:xfrm>
            <a:off x="493184" y="1326235"/>
            <a:ext cx="5517089" cy="5032147"/>
          </a:xfrm>
          <a:prstGeom prst="rect">
            <a:avLst/>
          </a:prstGeom>
          <a:noFill/>
        </p:spPr>
        <p:txBody>
          <a:bodyPr wrap="square" rtlCol="0">
            <a:spAutoFit/>
          </a:bodyPr>
          <a:lstStyle/>
          <a:p>
            <a:pPr>
              <a:buClr>
                <a:schemeClr val="accent1"/>
              </a:buClr>
            </a:pPr>
            <a:r>
              <a:rPr lang="en-US" sz="1800" i="1" dirty="0">
                <a:latin typeface="Roboto" panose="02000000000000000000" pitchFamily="2" charset="0"/>
                <a:ea typeface="Roboto" panose="02000000000000000000" pitchFamily="2" charset="0"/>
              </a:rPr>
              <a:t>1 burner and 2 burner stoves available in the market</a:t>
            </a:r>
          </a:p>
          <a:p>
            <a:pPr marL="182563" indent="-182563">
              <a:buClr>
                <a:schemeClr val="accent1"/>
              </a:buClr>
              <a:buFont typeface="Wingdings" pitchFamily="2" charset="2"/>
              <a:buChar char="§"/>
            </a:pPr>
            <a:endParaRPr lang="en-US" sz="1800" dirty="0">
              <a:latin typeface="Roboto" panose="02000000000000000000" pitchFamily="2" charset="0"/>
              <a:ea typeface="Roboto" panose="02000000000000000000" pitchFamily="2" charset="0"/>
            </a:endParaRPr>
          </a:p>
          <a:p>
            <a:pPr>
              <a:spcAft>
                <a:spcPts val="600"/>
              </a:spcAft>
              <a:buClr>
                <a:schemeClr val="accent1"/>
              </a:buClr>
            </a:pPr>
            <a:r>
              <a:rPr lang="en-US" sz="1800" b="1" dirty="0">
                <a:solidFill>
                  <a:schemeClr val="accent3"/>
                </a:solidFill>
                <a:latin typeface="Roboto" panose="02000000000000000000" pitchFamily="2" charset="0"/>
                <a:ea typeface="Roboto" panose="02000000000000000000" pitchFamily="2" charset="0"/>
              </a:rPr>
              <a:t>‘Tool &amp; fuel’ players</a:t>
            </a:r>
            <a:r>
              <a:rPr lang="en-US" sz="1800" dirty="0">
                <a:latin typeface="Roboto" panose="02000000000000000000" pitchFamily="2" charset="0"/>
                <a:ea typeface="Roboto" panose="02000000000000000000" pitchFamily="2" charset="0"/>
              </a:rPr>
              <a:t> </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Design stoves (own IP) and </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Distribute branded fuel alongside stoves</a:t>
            </a:r>
          </a:p>
          <a:p>
            <a:pPr>
              <a:buClr>
                <a:schemeClr val="accent1"/>
              </a:buClr>
            </a:pPr>
            <a:endParaRPr lang="en-US" sz="1800" dirty="0">
              <a:latin typeface="Roboto" panose="02000000000000000000" pitchFamily="2" charset="0"/>
              <a:ea typeface="Roboto" panose="02000000000000000000" pitchFamily="2" charset="0"/>
            </a:endParaRPr>
          </a:p>
          <a:p>
            <a:pPr>
              <a:spcAft>
                <a:spcPts val="600"/>
              </a:spcAft>
              <a:buClr>
                <a:schemeClr val="accent1"/>
              </a:buClr>
            </a:pPr>
            <a:r>
              <a:rPr lang="en-US" sz="1800" b="1" dirty="0">
                <a:solidFill>
                  <a:schemeClr val="accent3"/>
                </a:solidFill>
                <a:latin typeface="Roboto" panose="02000000000000000000" pitchFamily="2" charset="0"/>
                <a:ea typeface="Roboto" panose="02000000000000000000" pitchFamily="2" charset="0"/>
              </a:rPr>
              <a:t>Original Equipment Manufacturers (OEMs) </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Design stoves and own tooling for manufacturing and product patents. </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License product IP to specialist manufacturers and/or distributors</a:t>
            </a:r>
          </a:p>
          <a:p>
            <a:pPr>
              <a:buClr>
                <a:schemeClr val="accent1"/>
              </a:buClr>
            </a:pPr>
            <a:endParaRPr lang="en-US" sz="1800" dirty="0">
              <a:latin typeface="Roboto" panose="02000000000000000000" pitchFamily="2" charset="0"/>
              <a:ea typeface="Roboto" panose="02000000000000000000" pitchFamily="2" charset="0"/>
            </a:endParaRPr>
          </a:p>
          <a:p>
            <a:pPr>
              <a:spcAft>
                <a:spcPts val="600"/>
              </a:spcAft>
              <a:buClr>
                <a:schemeClr val="accent1"/>
              </a:buClr>
            </a:pPr>
            <a:r>
              <a:rPr lang="en-US" sz="1800" b="1" dirty="0">
                <a:solidFill>
                  <a:schemeClr val="accent3"/>
                </a:solidFill>
                <a:latin typeface="Roboto" panose="02000000000000000000" pitchFamily="2" charset="0"/>
                <a:ea typeface="Roboto" panose="02000000000000000000" pitchFamily="2" charset="0"/>
              </a:rPr>
              <a:t>Specialist manufacturers </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Produce stoves under license or outsourcing agreements</a:t>
            </a: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Also produce stove kits for assembly in end-market</a:t>
            </a:r>
          </a:p>
        </p:txBody>
      </p:sp>
      <p:pic>
        <p:nvPicPr>
          <p:cNvPr id="5" name="Picture 2" descr="KOKO Networks — Global HearthWorks">
            <a:extLst>
              <a:ext uri="{FF2B5EF4-FFF2-40B4-BE49-F238E27FC236}">
                <a16:creationId xmlns:a16="http://schemas.microsoft.com/office/drawing/2014/main" id="{42F54EDA-8C0D-3147-888E-74B115AF0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8" y="1446822"/>
            <a:ext cx="2178050" cy="12742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FI Cooker, Double Burner">
            <a:extLst>
              <a:ext uri="{FF2B5EF4-FFF2-40B4-BE49-F238E27FC236}">
                <a16:creationId xmlns:a16="http://schemas.microsoft.com/office/drawing/2014/main" id="{9EE576B0-811D-2343-A624-73016B8E9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874" y="2652870"/>
            <a:ext cx="2504917" cy="25049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4ADD5F3-D88F-DE42-B9E9-94A183552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877" y="3008947"/>
            <a:ext cx="2873729" cy="16164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VA 2-a proff photo_485">
            <a:extLst>
              <a:ext uri="{FF2B5EF4-FFF2-40B4-BE49-F238E27FC236}">
                <a16:creationId xmlns:a16="http://schemas.microsoft.com/office/drawing/2014/main" id="{C4B7A2F6-8C7F-9B48-B8A8-8F0A8C01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7660" y="1482426"/>
            <a:ext cx="2692041" cy="127423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leanCook Aluminum One-Burner (A1)">
            <a:extLst>
              <a:ext uri="{FF2B5EF4-FFF2-40B4-BE49-F238E27FC236}">
                <a16:creationId xmlns:a16="http://schemas.microsoft.com/office/drawing/2014/main" id="{05530D09-E97B-CE47-8563-61C9E1CC0A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6059" y="4592843"/>
            <a:ext cx="1854551" cy="185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468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5E036-2089-DA40-86B6-ADAC29C24D97}"/>
              </a:ext>
            </a:extLst>
          </p:cNvPr>
          <p:cNvSpPr>
            <a:spLocks noGrp="1"/>
          </p:cNvSpPr>
          <p:nvPr>
            <p:ph type="body" sz="quarter" idx="14"/>
          </p:nvPr>
        </p:nvSpPr>
        <p:spPr/>
        <p:txBody>
          <a:bodyPr/>
          <a:lstStyle/>
          <a:p>
            <a:r>
              <a:rPr lang="en-US" dirty="0"/>
              <a:t>Challenges to Scale</a:t>
            </a:r>
          </a:p>
        </p:txBody>
      </p:sp>
      <p:sp>
        <p:nvSpPr>
          <p:cNvPr id="4" name="TextBox 3">
            <a:extLst>
              <a:ext uri="{FF2B5EF4-FFF2-40B4-BE49-F238E27FC236}">
                <a16:creationId xmlns:a16="http://schemas.microsoft.com/office/drawing/2014/main" id="{2E8D5ECD-7D11-F747-9FF9-52E6D8F5AAB9}"/>
              </a:ext>
            </a:extLst>
          </p:cNvPr>
          <p:cNvSpPr txBox="1"/>
          <p:nvPr/>
        </p:nvSpPr>
        <p:spPr>
          <a:xfrm>
            <a:off x="493184" y="1728534"/>
            <a:ext cx="10465329" cy="3554819"/>
          </a:xfrm>
          <a:prstGeom prst="rect">
            <a:avLst/>
          </a:prstGeom>
          <a:noFill/>
        </p:spPr>
        <p:txBody>
          <a:bodyPr wrap="square" rtlCol="0">
            <a:spAutoFit/>
          </a:bodyPr>
          <a:lstStyle/>
          <a:p>
            <a:pPr marL="285750" indent="-285750">
              <a:spcAft>
                <a:spcPts val="800"/>
              </a:spcAft>
              <a:buClr>
                <a:schemeClr val="accent1"/>
              </a:buClr>
              <a:buFont typeface="Wingdings" pitchFamily="2" charset="2"/>
              <a:buChar char="§"/>
            </a:pPr>
            <a:r>
              <a:rPr lang="en-US" sz="1800" b="1" dirty="0">
                <a:latin typeface="Roboto" panose="02000000000000000000" pitchFamily="2" charset="0"/>
                <a:ea typeface="Roboto" panose="02000000000000000000" pitchFamily="2" charset="0"/>
              </a:rPr>
              <a:t>Fuel cost &amp; availability</a:t>
            </a:r>
          </a:p>
          <a:p>
            <a:pPr marL="676275" lvl="2" indent="-225425">
              <a:spcAft>
                <a:spcPts val="400"/>
              </a:spcAft>
              <a:buClr>
                <a:schemeClr val="accent3"/>
              </a:buClr>
              <a:buFont typeface="Monaco" pitchFamily="2" charset="77"/>
              <a:buChar char="⎼"/>
            </a:pPr>
            <a:r>
              <a:rPr lang="en-US" sz="1600" dirty="0">
                <a:latin typeface="Roboto" panose="02000000000000000000" pitchFamily="2" charset="0"/>
                <a:ea typeface="Roboto" panose="02000000000000000000" pitchFamily="2" charset="0"/>
              </a:rPr>
              <a:t>End-user cost made up of landed supply cost, logistics &amp; distribution costs, and taxes</a:t>
            </a:r>
          </a:p>
          <a:p>
            <a:pPr marL="676275" lvl="2" indent="-225425">
              <a:spcAft>
                <a:spcPts val="400"/>
              </a:spcAft>
              <a:buClr>
                <a:schemeClr val="accent3"/>
              </a:buClr>
              <a:buFont typeface="Monaco" pitchFamily="2" charset="77"/>
              <a:buChar char="⎼"/>
            </a:pPr>
            <a:r>
              <a:rPr lang="en-US" sz="1600" dirty="0">
                <a:latin typeface="Roboto" panose="02000000000000000000" pitchFamily="2" charset="0"/>
                <a:ea typeface="Roboto" panose="02000000000000000000" pitchFamily="2" charset="0"/>
              </a:rPr>
              <a:t>Limited domestic supply in many countries </a:t>
            </a:r>
          </a:p>
          <a:p>
            <a:pPr marL="676275" lvl="2" indent="-225425">
              <a:spcAft>
                <a:spcPts val="400"/>
              </a:spcAft>
              <a:buClr>
                <a:schemeClr val="accent3"/>
              </a:buClr>
              <a:buFont typeface="Monaco" pitchFamily="2" charset="77"/>
              <a:buChar char="⎼"/>
            </a:pPr>
            <a:r>
              <a:rPr lang="en-US" sz="1600" dirty="0">
                <a:latin typeface="Roboto" panose="02000000000000000000" pitchFamily="2" charset="0"/>
                <a:ea typeface="Roboto" panose="02000000000000000000" pitchFamily="2" charset="0"/>
              </a:rPr>
              <a:t>Duty and tariffs on imported ethanol affect competitiveness with other cooking fuels like LPG</a:t>
            </a:r>
          </a:p>
          <a:p>
            <a:pPr lvl="1">
              <a:buClr>
                <a:schemeClr val="accent1"/>
              </a:buClr>
            </a:pPr>
            <a:endParaRPr lang="en-US" sz="1800" dirty="0">
              <a:latin typeface="Roboto" panose="02000000000000000000" pitchFamily="2" charset="0"/>
              <a:ea typeface="Roboto" panose="02000000000000000000" pitchFamily="2" charset="0"/>
            </a:endParaRP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Low levels of </a:t>
            </a:r>
            <a:r>
              <a:rPr lang="en-US" sz="1800" b="1" dirty="0">
                <a:latin typeface="Roboto" panose="02000000000000000000" pitchFamily="2" charset="0"/>
                <a:ea typeface="Roboto" panose="02000000000000000000" pitchFamily="2" charset="0"/>
              </a:rPr>
              <a:t>market awareness </a:t>
            </a:r>
            <a:r>
              <a:rPr lang="en-US" sz="1800" dirty="0">
                <a:latin typeface="Roboto" panose="02000000000000000000" pitchFamily="2" charset="0"/>
                <a:ea typeface="Roboto" panose="02000000000000000000" pitchFamily="2" charset="0"/>
              </a:rPr>
              <a:t>compared to other cooking fuels</a:t>
            </a:r>
          </a:p>
          <a:p>
            <a:pPr>
              <a:buClr>
                <a:schemeClr val="accent1"/>
              </a:buClr>
            </a:pPr>
            <a:endParaRPr lang="en-US" sz="1800" dirty="0">
              <a:latin typeface="Roboto" panose="02000000000000000000" pitchFamily="2" charset="0"/>
              <a:ea typeface="Roboto" panose="02000000000000000000" pitchFamily="2" charset="0"/>
            </a:endParaRP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High </a:t>
            </a:r>
            <a:r>
              <a:rPr lang="en-US" sz="1800" b="1" dirty="0">
                <a:latin typeface="Roboto" panose="02000000000000000000" pitchFamily="2" charset="0"/>
                <a:ea typeface="Roboto" panose="02000000000000000000" pitchFamily="2" charset="0"/>
              </a:rPr>
              <a:t>distribution costs </a:t>
            </a:r>
            <a:r>
              <a:rPr lang="en-US" sz="1800" dirty="0">
                <a:latin typeface="Roboto" panose="02000000000000000000" pitchFamily="2" charset="0"/>
                <a:ea typeface="Roboto" panose="02000000000000000000" pitchFamily="2" charset="0"/>
              </a:rPr>
              <a:t>and working capital requirements for distributors to make fuel widely available</a:t>
            </a:r>
          </a:p>
          <a:p>
            <a:pPr marL="285750" indent="-285750">
              <a:buClr>
                <a:schemeClr val="accent1"/>
              </a:buClr>
              <a:buFont typeface="Wingdings" pitchFamily="2" charset="2"/>
              <a:buChar char="§"/>
            </a:pPr>
            <a:endParaRPr lang="en-US" sz="1800" dirty="0">
              <a:latin typeface="Roboto" panose="02000000000000000000" pitchFamily="2" charset="0"/>
              <a:ea typeface="Roboto" panose="02000000000000000000" pitchFamily="2" charset="0"/>
            </a:endParaRP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High </a:t>
            </a:r>
            <a:r>
              <a:rPr lang="en-US" sz="1800" b="1" dirty="0">
                <a:latin typeface="Roboto" panose="02000000000000000000" pitchFamily="2" charset="0"/>
                <a:ea typeface="Roboto" panose="02000000000000000000" pitchFamily="2" charset="0"/>
              </a:rPr>
              <a:t>adoption costs </a:t>
            </a:r>
            <a:r>
              <a:rPr lang="en-US" sz="1800" dirty="0">
                <a:latin typeface="Roboto" panose="02000000000000000000" pitchFamily="2" charset="0"/>
                <a:ea typeface="Roboto" panose="02000000000000000000" pitchFamily="2" charset="0"/>
              </a:rPr>
              <a:t>for low-income households as customers need a specialized appliance in order to switch to ethanol fuel  </a:t>
            </a:r>
          </a:p>
        </p:txBody>
      </p:sp>
    </p:spTree>
    <p:extLst>
      <p:ext uri="{BB962C8B-B14F-4D97-AF65-F5344CB8AC3E}">
        <p14:creationId xmlns:p14="http://schemas.microsoft.com/office/powerpoint/2010/main" val="333865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5E036-2089-DA40-86B6-ADAC29C24D97}"/>
              </a:ext>
            </a:extLst>
          </p:cNvPr>
          <p:cNvSpPr>
            <a:spLocks noGrp="1"/>
          </p:cNvSpPr>
          <p:nvPr>
            <p:ph type="body" sz="quarter" idx="14"/>
          </p:nvPr>
        </p:nvSpPr>
        <p:spPr/>
        <p:txBody>
          <a:bodyPr/>
          <a:lstStyle/>
          <a:p>
            <a:r>
              <a:rPr lang="en-US" dirty="0"/>
              <a:t>Opportunities to Scale</a:t>
            </a:r>
          </a:p>
        </p:txBody>
      </p:sp>
      <p:sp>
        <p:nvSpPr>
          <p:cNvPr id="4" name="TextBox 3">
            <a:extLst>
              <a:ext uri="{FF2B5EF4-FFF2-40B4-BE49-F238E27FC236}">
                <a16:creationId xmlns:a16="http://schemas.microsoft.com/office/drawing/2014/main" id="{2E8D5ECD-7D11-F747-9FF9-52E6D8F5AAB9}"/>
              </a:ext>
            </a:extLst>
          </p:cNvPr>
          <p:cNvSpPr txBox="1"/>
          <p:nvPr/>
        </p:nvSpPr>
        <p:spPr>
          <a:xfrm>
            <a:off x="493184" y="1585085"/>
            <a:ext cx="11209000" cy="3518912"/>
          </a:xfrm>
          <a:prstGeom prst="rect">
            <a:avLst/>
          </a:prstGeom>
          <a:noFill/>
        </p:spPr>
        <p:txBody>
          <a:bodyPr wrap="square" rtlCol="0">
            <a:spAutoFit/>
          </a:bodyPr>
          <a:lstStyle/>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Huge </a:t>
            </a:r>
            <a:r>
              <a:rPr lang="en-US" sz="1800" b="1" dirty="0">
                <a:solidFill>
                  <a:schemeClr val="accent3"/>
                </a:solidFill>
                <a:latin typeface="Roboto" panose="02000000000000000000" pitchFamily="2" charset="0"/>
                <a:ea typeface="Roboto" panose="02000000000000000000" pitchFamily="2" charset="0"/>
              </a:rPr>
              <a:t>market size</a:t>
            </a:r>
            <a:r>
              <a:rPr lang="en-US" sz="1800" dirty="0">
                <a:latin typeface="Roboto" panose="02000000000000000000" pitchFamily="2" charset="0"/>
                <a:ea typeface="Roboto" panose="02000000000000000000" pitchFamily="2" charset="0"/>
              </a:rPr>
              <a:t>, every household needs to cook every day</a:t>
            </a:r>
          </a:p>
          <a:p>
            <a:pPr>
              <a:spcAft>
                <a:spcPts val="800"/>
              </a:spcAft>
              <a:buClr>
                <a:schemeClr val="accent1"/>
              </a:buClr>
            </a:pPr>
            <a:endParaRPr lang="en-US" sz="1800" dirty="0">
              <a:latin typeface="Roboto" panose="02000000000000000000" pitchFamily="2" charset="0"/>
              <a:ea typeface="Roboto" panose="02000000000000000000" pitchFamily="2" charset="0"/>
            </a:endParaRP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Increased</a:t>
            </a:r>
            <a:r>
              <a:rPr lang="en-US" sz="1800" b="1" dirty="0">
                <a:latin typeface="Roboto" panose="02000000000000000000" pitchFamily="2" charset="0"/>
                <a:ea typeface="Roboto" panose="02000000000000000000" pitchFamily="2" charset="0"/>
              </a:rPr>
              <a:t> </a:t>
            </a:r>
            <a:r>
              <a:rPr lang="en-US" sz="1800" b="1" dirty="0">
                <a:solidFill>
                  <a:schemeClr val="accent3"/>
                </a:solidFill>
                <a:latin typeface="Roboto" panose="02000000000000000000" pitchFamily="2" charset="0"/>
                <a:ea typeface="Roboto" panose="02000000000000000000" pitchFamily="2" charset="0"/>
              </a:rPr>
              <a:t>public and private sector investment </a:t>
            </a:r>
            <a:r>
              <a:rPr lang="en-US" sz="1800" dirty="0">
                <a:latin typeface="Roboto" panose="02000000000000000000" pitchFamily="2" charset="0"/>
                <a:ea typeface="Roboto" panose="02000000000000000000" pitchFamily="2" charset="0"/>
              </a:rPr>
              <a:t>in the clean cooking sector across the value chain</a:t>
            </a:r>
          </a:p>
          <a:p>
            <a:pPr marL="285750" indent="-285750">
              <a:buClr>
                <a:schemeClr val="accent1"/>
              </a:buClr>
              <a:buFont typeface="Wingdings" pitchFamily="2" charset="2"/>
              <a:buChar char="§"/>
            </a:pPr>
            <a:endParaRPr lang="en-US" sz="1800" dirty="0">
              <a:latin typeface="Roboto" panose="02000000000000000000" pitchFamily="2" charset="0"/>
              <a:ea typeface="Roboto" panose="02000000000000000000" pitchFamily="2" charset="0"/>
            </a:endParaRP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Increased </a:t>
            </a:r>
            <a:r>
              <a:rPr lang="en-US" sz="1800" b="1" dirty="0">
                <a:solidFill>
                  <a:schemeClr val="accent3"/>
                </a:solidFill>
                <a:latin typeface="Roboto" panose="02000000000000000000" pitchFamily="2" charset="0"/>
                <a:ea typeface="Roboto" panose="02000000000000000000" pitchFamily="2" charset="0"/>
              </a:rPr>
              <a:t>innovation and technology </a:t>
            </a:r>
            <a:r>
              <a:rPr lang="en-US" sz="1800" dirty="0">
                <a:latin typeface="Roboto" panose="02000000000000000000" pitchFamily="2" charset="0"/>
                <a:ea typeface="Roboto" panose="02000000000000000000" pitchFamily="2" charset="0"/>
              </a:rPr>
              <a:t>integration in business models driving down operating costs and improving unit economics</a:t>
            </a:r>
          </a:p>
          <a:p>
            <a:pPr>
              <a:buClr>
                <a:schemeClr val="accent1"/>
              </a:buClr>
            </a:pPr>
            <a:endParaRPr lang="en-US" sz="1800" dirty="0">
              <a:latin typeface="Roboto" panose="02000000000000000000" pitchFamily="2" charset="0"/>
              <a:ea typeface="Roboto" panose="02000000000000000000" pitchFamily="2" charset="0"/>
            </a:endParaRPr>
          </a:p>
          <a:p>
            <a:pPr marL="285750" indent="-285750">
              <a:buClr>
                <a:schemeClr val="accent1"/>
              </a:buClr>
              <a:buFont typeface="Wingdings" pitchFamily="2" charset="2"/>
              <a:buChar char="§"/>
            </a:pPr>
            <a:r>
              <a:rPr lang="en-US" sz="1800" dirty="0">
                <a:latin typeface="Roboto" panose="02000000000000000000" pitchFamily="2" charset="0"/>
                <a:ea typeface="Roboto" panose="02000000000000000000" pitchFamily="2" charset="0"/>
              </a:rPr>
              <a:t>Leveraging of </a:t>
            </a:r>
            <a:r>
              <a:rPr lang="en-US" sz="1800" b="1" dirty="0">
                <a:solidFill>
                  <a:schemeClr val="accent3"/>
                </a:solidFill>
                <a:latin typeface="Roboto" panose="02000000000000000000" pitchFamily="2" charset="0"/>
                <a:ea typeface="Roboto" panose="02000000000000000000" pitchFamily="2" charset="0"/>
              </a:rPr>
              <a:t>carbon finance </a:t>
            </a:r>
            <a:r>
              <a:rPr lang="en-US" sz="1800" dirty="0">
                <a:latin typeface="Roboto" panose="02000000000000000000" pitchFamily="2" charset="0"/>
                <a:ea typeface="Roboto" panose="02000000000000000000" pitchFamily="2" charset="0"/>
              </a:rPr>
              <a:t>markets as a source of capital and a way to subsidize adoption costs e.g., by investing carbon revenue to lower stove prices</a:t>
            </a:r>
          </a:p>
          <a:p>
            <a:pPr marL="285750" indent="-285750">
              <a:buClr>
                <a:schemeClr val="accent1"/>
              </a:buClr>
              <a:buFont typeface="Wingdings" pitchFamily="2" charset="2"/>
              <a:buChar char="§"/>
            </a:pPr>
            <a:endParaRPr lang="en-US" sz="1800" dirty="0">
              <a:latin typeface="Roboto" panose="02000000000000000000" pitchFamily="2" charset="0"/>
              <a:ea typeface="Roboto" panose="02000000000000000000" pitchFamily="2" charset="0"/>
            </a:endParaRPr>
          </a:p>
          <a:p>
            <a:pPr marL="285750" indent="-285750">
              <a:spcAft>
                <a:spcPts val="1200"/>
              </a:spcAft>
              <a:buClr>
                <a:schemeClr val="accent1"/>
              </a:buClr>
              <a:buFont typeface="Wingdings" pitchFamily="2" charset="2"/>
              <a:buChar char="§"/>
            </a:pPr>
            <a:r>
              <a:rPr lang="en-US" sz="1800" b="1" dirty="0">
                <a:solidFill>
                  <a:schemeClr val="accent3"/>
                </a:solidFill>
                <a:latin typeface="Roboto" panose="02000000000000000000" pitchFamily="2" charset="0"/>
                <a:ea typeface="Roboto" panose="02000000000000000000" pitchFamily="2" charset="0"/>
              </a:rPr>
              <a:t>Impact monetization </a:t>
            </a:r>
            <a:r>
              <a:rPr lang="en-US" sz="1800" dirty="0">
                <a:latin typeface="Roboto" panose="02000000000000000000" pitchFamily="2" charset="0"/>
                <a:ea typeface="Roboto" panose="02000000000000000000" pitchFamily="2" charset="0"/>
              </a:rPr>
              <a:t>mechanisms (</a:t>
            </a:r>
            <a:r>
              <a:rPr lang="en-US" sz="1800" i="1" dirty="0">
                <a:latin typeface="Roboto" panose="02000000000000000000" pitchFamily="2" charset="0"/>
                <a:ea typeface="Roboto" panose="02000000000000000000" pitchFamily="2" charset="0"/>
              </a:rPr>
              <a:t>results-based finance</a:t>
            </a:r>
            <a:r>
              <a:rPr lang="en-US" sz="1800" dirty="0">
                <a:latin typeface="Roboto" panose="02000000000000000000" pitchFamily="2" charset="0"/>
                <a:ea typeface="Roboto" panose="02000000000000000000" pitchFamily="2" charset="0"/>
              </a:rPr>
              <a:t>) that pay for positive impacts allowing companies to serve hard to reach customers</a:t>
            </a:r>
          </a:p>
        </p:txBody>
      </p:sp>
    </p:spTree>
    <p:extLst>
      <p:ext uri="{BB962C8B-B14F-4D97-AF65-F5344CB8AC3E}">
        <p14:creationId xmlns:p14="http://schemas.microsoft.com/office/powerpoint/2010/main" val="370187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3FB5BB-28D6-4202-88BA-687B7022E099}"/>
              </a:ext>
            </a:extLst>
          </p:cNvPr>
          <p:cNvSpPr>
            <a:spLocks noGrp="1"/>
          </p:cNvSpPr>
          <p:nvPr>
            <p:ph sz="quarter" idx="19"/>
          </p:nvPr>
        </p:nvSpPr>
        <p:spPr>
          <a:xfrm>
            <a:off x="6322282" y="2813646"/>
            <a:ext cx="4375925" cy="1230708"/>
          </a:xfrm>
        </p:spPr>
        <p:txBody>
          <a:bodyPr/>
          <a:lstStyle/>
          <a:p>
            <a:pPr algn="just"/>
            <a:r>
              <a:rPr lang="en-US" b="0" i="0" u="none" strike="noStrike" baseline="0" dirty="0">
                <a:solidFill>
                  <a:srgbClr val="FFFFFF"/>
                </a:solidFill>
                <a:latin typeface="Roboto" panose="020B0604020202020204" charset="0"/>
                <a:ea typeface="Roboto" panose="020B0604020202020204" charset="0"/>
              </a:rPr>
              <a:t>The Clean Cooking Alliance works with a global network of partners to build an inclusive industry that makes clean cooking accessible to the three billion people who live each day without it. Established in 2010, CCA is driving consumer demand, mobilizing investment to build a pipeline of scalable businesses, and fostering an enabling environment</a:t>
            </a:r>
            <a:r>
              <a:rPr lang="en-US" dirty="0">
                <a:solidFill>
                  <a:srgbClr val="FFFFFF"/>
                </a:solidFill>
                <a:latin typeface="Roboto" panose="020B0604020202020204" charset="0"/>
                <a:ea typeface="Roboto" panose="020B0604020202020204" charset="0"/>
              </a:rPr>
              <a:t> </a:t>
            </a:r>
            <a:r>
              <a:rPr lang="en-US" b="0" i="0" u="none" strike="noStrike" baseline="0" dirty="0">
                <a:solidFill>
                  <a:srgbClr val="FFFFFF"/>
                </a:solidFill>
                <a:latin typeface="Roboto" panose="020B0604020202020204" charset="0"/>
                <a:ea typeface="Roboto" panose="020B0604020202020204" charset="0"/>
              </a:rPr>
              <a:t>that allows the sector to thrive. </a:t>
            </a:r>
          </a:p>
          <a:p>
            <a:pPr algn="l"/>
            <a:endParaRPr lang="en-US" dirty="0">
              <a:solidFill>
                <a:srgbClr val="FFFFFF"/>
              </a:solidFill>
              <a:latin typeface="Roboto" panose="020B0604020202020204" charset="0"/>
              <a:ea typeface="Roboto" panose="020B0604020202020204" charset="0"/>
            </a:endParaRPr>
          </a:p>
          <a:p>
            <a:pPr algn="l"/>
            <a:endParaRPr lang="en-US" dirty="0">
              <a:solidFill>
                <a:srgbClr val="FFFFFF"/>
              </a:solidFill>
              <a:latin typeface="Roboto" panose="020B0604020202020204" charset="0"/>
              <a:ea typeface="Roboto" panose="020B0604020202020204" charset="0"/>
            </a:endParaRPr>
          </a:p>
          <a:p>
            <a:pPr algn="l"/>
            <a:r>
              <a:rPr lang="en-US" dirty="0">
                <a:solidFill>
                  <a:srgbClr val="FFFFFF"/>
                </a:solidFill>
                <a:latin typeface="Roboto" panose="020B0604020202020204" charset="0"/>
                <a:ea typeface="Roboto" panose="020B0604020202020204" charset="0"/>
              </a:rPr>
              <a:t>Learn more at cleancookingalliance.org</a:t>
            </a:r>
            <a:endParaRPr lang="en-US" dirty="0">
              <a:latin typeface="Roboto" panose="020B0604020202020204" charset="0"/>
              <a:ea typeface="Roboto" panose="020B0604020202020204" charset="0"/>
            </a:endParaRPr>
          </a:p>
        </p:txBody>
      </p:sp>
      <p:sp>
        <p:nvSpPr>
          <p:cNvPr id="3" name="TextBox 2">
            <a:extLst>
              <a:ext uri="{FF2B5EF4-FFF2-40B4-BE49-F238E27FC236}">
                <a16:creationId xmlns:a16="http://schemas.microsoft.com/office/drawing/2014/main" id="{AE035901-4782-6646-A5D4-ADF99CD61743}"/>
              </a:ext>
            </a:extLst>
          </p:cNvPr>
          <p:cNvSpPr txBox="1"/>
          <p:nvPr/>
        </p:nvSpPr>
        <p:spPr>
          <a:xfrm>
            <a:off x="471488" y="557213"/>
            <a:ext cx="5150707" cy="666336"/>
          </a:xfrm>
          <a:prstGeom prst="rect">
            <a:avLst/>
          </a:prstGeom>
          <a:noFill/>
        </p:spPr>
        <p:txBody>
          <a:bodyPr wrap="square" rtlCol="0">
            <a:spAutoFit/>
          </a:bodyPr>
          <a:lstStyle/>
          <a:p>
            <a:r>
              <a:rPr lang="en-US" sz="3730" b="1" dirty="0">
                <a:solidFill>
                  <a:schemeClr val="accent6"/>
                </a:solidFill>
                <a:latin typeface="Roboto" panose="02000000000000000000" pitchFamily="2" charset="0"/>
                <a:ea typeface="Roboto" panose="02000000000000000000" pitchFamily="2" charset="0"/>
              </a:rPr>
              <a:t>Thank you</a:t>
            </a:r>
          </a:p>
        </p:txBody>
      </p:sp>
    </p:spTree>
    <p:extLst>
      <p:ext uri="{BB962C8B-B14F-4D97-AF65-F5344CB8AC3E}">
        <p14:creationId xmlns:p14="http://schemas.microsoft.com/office/powerpoint/2010/main" val="170482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5E55A-3339-0371-A8D3-0E1FDAAD5343}"/>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673097ED-E308-6D85-8486-E82C6D5AD293}"/>
              </a:ext>
            </a:extLst>
          </p:cNvPr>
          <p:cNvSpPr>
            <a:spLocks noGrp="1"/>
          </p:cNvSpPr>
          <p:nvPr>
            <p:ph type="title"/>
          </p:nvPr>
        </p:nvSpPr>
        <p:spPr/>
        <p:txBody>
          <a:bodyPr/>
          <a:lstStyle/>
          <a:p>
            <a:r>
              <a:rPr lang="en-US" dirty="0"/>
              <a:t>AN OVERVIEW OF CCA</a:t>
            </a:r>
          </a:p>
        </p:txBody>
      </p:sp>
      <p:sp>
        <p:nvSpPr>
          <p:cNvPr id="4" name="Text Placeholder 3">
            <a:extLst>
              <a:ext uri="{FF2B5EF4-FFF2-40B4-BE49-F238E27FC236}">
                <a16:creationId xmlns:a16="http://schemas.microsoft.com/office/drawing/2014/main" id="{0C6CD327-63BE-D0AE-754C-66E4813F8730}"/>
              </a:ext>
            </a:extLst>
          </p:cNvPr>
          <p:cNvSpPr>
            <a:spLocks noGrp="1"/>
          </p:cNvSpPr>
          <p:nvPr>
            <p:ph type="body" sz="quarter" idx="10"/>
          </p:nvPr>
        </p:nvSpPr>
        <p:spPr/>
        <p:txBody>
          <a:bodyPr/>
          <a:lstStyle/>
          <a:p>
            <a:r>
              <a:rPr lang="en-US"/>
              <a:t>1</a:t>
            </a:r>
          </a:p>
        </p:txBody>
      </p:sp>
      <p:sp>
        <p:nvSpPr>
          <p:cNvPr id="5" name="Footer Placeholder 4">
            <a:extLst>
              <a:ext uri="{FF2B5EF4-FFF2-40B4-BE49-F238E27FC236}">
                <a16:creationId xmlns:a16="http://schemas.microsoft.com/office/drawing/2014/main" id="{9EAD9734-7678-0DBD-D63C-4E69269063A9}"/>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D953F29C-4ABF-6403-26F7-C9D31E23B5DE}"/>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93F11C7-B87C-4933-9AFD-08422E5A18E7}" type="slidenum">
              <a:rPr kumimoji="0" lang="en-US"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78943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9545194-2A3E-F1EB-151C-63E8D9C2AB0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b="15624"/>
          <a:stretch/>
        </p:blipFill>
        <p:spPr>
          <a:xfrm>
            <a:off x="0" y="0"/>
            <a:ext cx="12192000" cy="6858000"/>
          </a:xfrm>
        </p:spPr>
      </p:pic>
      <p:sp>
        <p:nvSpPr>
          <p:cNvPr id="3" name="Footer Placeholder 2">
            <a:extLst>
              <a:ext uri="{FF2B5EF4-FFF2-40B4-BE49-F238E27FC236}">
                <a16:creationId xmlns:a16="http://schemas.microsoft.com/office/drawing/2014/main" id="{0BA1F5AF-F15B-A7B0-106C-10ACF8D656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 name="Text Placeholder 3">
            <a:extLst>
              <a:ext uri="{FF2B5EF4-FFF2-40B4-BE49-F238E27FC236}">
                <a16:creationId xmlns:a16="http://schemas.microsoft.com/office/drawing/2014/main" id="{DF46EF58-B050-C290-AEB0-1BA71AA1378E}"/>
              </a:ext>
            </a:extLst>
          </p:cNvPr>
          <p:cNvSpPr>
            <a:spLocks noGrp="1"/>
          </p:cNvSpPr>
          <p:nvPr>
            <p:ph type="body" sz="quarter" idx="14"/>
          </p:nvPr>
        </p:nvSpPr>
        <p:spPr>
          <a:xfrm>
            <a:off x="6724649" y="800100"/>
            <a:ext cx="5010151" cy="2799443"/>
          </a:xfrm>
        </p:spPr>
        <p:txBody>
          <a:bodyPr/>
          <a:lstStyle/>
          <a:p>
            <a:r>
              <a:rPr lang="en-US" sz="2700" b="1"/>
              <a:t>The Clean Cooking Alliance works with a global network of partners to build an inclusive industry that makes clean cooking accessible to the 2.4 billion people who live each day without it​​.</a:t>
            </a:r>
            <a:endParaRPr lang="en-GB" sz="2700" b="1"/>
          </a:p>
          <a:p>
            <a:endParaRPr lang="en-US" sz="2700"/>
          </a:p>
        </p:txBody>
      </p:sp>
      <p:sp>
        <p:nvSpPr>
          <p:cNvPr id="6" name="Slide Number Placeholder 5">
            <a:extLst>
              <a:ext uri="{FF2B5EF4-FFF2-40B4-BE49-F238E27FC236}">
                <a16:creationId xmlns:a16="http://schemas.microsoft.com/office/drawing/2014/main" id="{73AC62E4-5572-C3F8-EA7C-E853D8F1DD5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93F11C7-B87C-4933-9AFD-08422E5A18E7}" type="slidenum">
              <a:rPr kumimoji="0" lang="en-US"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98199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diagram&#10;&#10;Description automatically generated">
            <a:extLst>
              <a:ext uri="{FF2B5EF4-FFF2-40B4-BE49-F238E27FC236}">
                <a16:creationId xmlns:a16="http://schemas.microsoft.com/office/drawing/2014/main" id="{55946485-1386-085E-2417-1B5752C4B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1016000"/>
            <a:ext cx="9287617" cy="5779189"/>
          </a:xfrm>
          <a:prstGeom prst="rect">
            <a:avLst/>
          </a:prstGeom>
        </p:spPr>
      </p:pic>
      <p:sp>
        <p:nvSpPr>
          <p:cNvPr id="4" name="Footer Placeholder 3">
            <a:extLst>
              <a:ext uri="{FF2B5EF4-FFF2-40B4-BE49-F238E27FC236}">
                <a16:creationId xmlns:a16="http://schemas.microsoft.com/office/drawing/2014/main" id="{64F41417-F27F-08D6-19D8-F8A3109EA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83935-2BBB-4537-4004-FBC855B3227B}"/>
              </a:ext>
            </a:extLst>
          </p:cNvPr>
          <p:cNvSpPr>
            <a:spLocks noGrp="1"/>
          </p:cNvSpPr>
          <p:nvPr>
            <p:ph type="sldNum" sz="quarter" idx="12"/>
          </p:nvPr>
        </p:nvSpPr>
        <p:spPr/>
        <p:txBody>
          <a:bodyPr/>
          <a:lstStyle/>
          <a:p>
            <a:fld id="{F93F11C7-B87C-4933-9AFD-08422E5A18E7}" type="slidenum">
              <a:rPr lang="en-US" smtClean="0"/>
              <a:pPr/>
              <a:t>5</a:t>
            </a:fld>
            <a:endParaRPr lang="en-US"/>
          </a:p>
        </p:txBody>
      </p:sp>
      <p:sp>
        <p:nvSpPr>
          <p:cNvPr id="9" name="Right Triangle 8">
            <a:extLst>
              <a:ext uri="{FF2B5EF4-FFF2-40B4-BE49-F238E27FC236}">
                <a16:creationId xmlns:a16="http://schemas.microsoft.com/office/drawing/2014/main" id="{58265308-B923-007F-F44A-3D3081B752FB}"/>
              </a:ext>
            </a:extLst>
          </p:cNvPr>
          <p:cNvSpPr/>
          <p:nvPr/>
        </p:nvSpPr>
        <p:spPr>
          <a:xfrm rot="5400000">
            <a:off x="2574925" y="-250825"/>
            <a:ext cx="1479550" cy="40132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err="1">
              <a:solidFill>
                <a:schemeClr val="tx1"/>
              </a:solidFill>
            </a:endParaRPr>
          </a:p>
        </p:txBody>
      </p:sp>
      <p:sp>
        <p:nvSpPr>
          <p:cNvPr id="2" name="Title 1">
            <a:extLst>
              <a:ext uri="{FF2B5EF4-FFF2-40B4-BE49-F238E27FC236}">
                <a16:creationId xmlns:a16="http://schemas.microsoft.com/office/drawing/2014/main" id="{4B9E84C9-D6C8-0EF3-D053-90FCA0F1B8A9}"/>
              </a:ext>
            </a:extLst>
          </p:cNvPr>
          <p:cNvSpPr>
            <a:spLocks noGrp="1"/>
          </p:cNvSpPr>
          <p:nvPr>
            <p:ph type="title"/>
          </p:nvPr>
        </p:nvSpPr>
        <p:spPr/>
        <p:txBody>
          <a:bodyPr/>
          <a:lstStyle/>
          <a:p>
            <a:r>
              <a:rPr lang="en-US" dirty="0"/>
              <a:t>CCA fosters transformative change across  the whole of a diverse and complex ecosystem </a:t>
            </a:r>
          </a:p>
        </p:txBody>
      </p:sp>
      <p:sp>
        <p:nvSpPr>
          <p:cNvPr id="11" name="Right Triangle 10">
            <a:extLst>
              <a:ext uri="{FF2B5EF4-FFF2-40B4-BE49-F238E27FC236}">
                <a16:creationId xmlns:a16="http://schemas.microsoft.com/office/drawing/2014/main" id="{F4FE8766-B725-AEFB-60AA-0166A6ACB788}"/>
              </a:ext>
            </a:extLst>
          </p:cNvPr>
          <p:cNvSpPr/>
          <p:nvPr/>
        </p:nvSpPr>
        <p:spPr>
          <a:xfrm rot="5400000">
            <a:off x="2199822" y="178144"/>
            <a:ext cx="1828800" cy="37973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err="1">
              <a:solidFill>
                <a:schemeClr val="tx1"/>
              </a:solidFill>
            </a:endParaRPr>
          </a:p>
        </p:txBody>
      </p:sp>
    </p:spTree>
    <p:extLst>
      <p:ext uri="{BB962C8B-B14F-4D97-AF65-F5344CB8AC3E}">
        <p14:creationId xmlns:p14="http://schemas.microsoft.com/office/powerpoint/2010/main" val="111650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1A78-C676-4B7F-82E1-89D84CAD4A89}"/>
              </a:ext>
            </a:extLst>
          </p:cNvPr>
          <p:cNvSpPr>
            <a:spLocks noGrp="1"/>
          </p:cNvSpPr>
          <p:nvPr>
            <p:ph type="title"/>
          </p:nvPr>
        </p:nvSpPr>
        <p:spPr/>
        <p:txBody>
          <a:bodyPr/>
          <a:lstStyle/>
          <a:p>
            <a:r>
              <a:rPr lang="en-US" dirty="0"/>
              <a:t>02</a:t>
            </a:r>
          </a:p>
        </p:txBody>
      </p:sp>
      <p:sp>
        <p:nvSpPr>
          <p:cNvPr id="3" name="Title 2">
            <a:extLst>
              <a:ext uri="{FF2B5EF4-FFF2-40B4-BE49-F238E27FC236}">
                <a16:creationId xmlns:a16="http://schemas.microsoft.com/office/drawing/2014/main" id="{DA1D19AD-2058-4569-8A89-E1D06251B0ED}"/>
              </a:ext>
            </a:extLst>
          </p:cNvPr>
          <p:cNvSpPr>
            <a:spLocks noGrp="1"/>
          </p:cNvSpPr>
          <p:nvPr>
            <p:ph type="title" idx="2"/>
          </p:nvPr>
        </p:nvSpPr>
        <p:spPr/>
        <p:txBody>
          <a:bodyPr/>
          <a:lstStyle/>
          <a:p>
            <a:r>
              <a:rPr lang="en-US" sz="4400" dirty="0"/>
              <a:t>The Global Clean Cooking Challenge</a:t>
            </a:r>
          </a:p>
        </p:txBody>
      </p:sp>
      <p:pic>
        <p:nvPicPr>
          <p:cNvPr id="6" name="Picture Placeholder 5" descr="A picture containing text, sky, outdoor, blue&#10;&#10;Description automatically generated">
            <a:extLst>
              <a:ext uri="{FF2B5EF4-FFF2-40B4-BE49-F238E27FC236}">
                <a16:creationId xmlns:a16="http://schemas.microsoft.com/office/drawing/2014/main" id="{424EFEC2-B215-4C43-A007-B139F5388FB4}"/>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1755" r="11755"/>
          <a:stretch>
            <a:fillRect/>
          </a:stretch>
        </p:blipFill>
        <p:spPr/>
      </p:pic>
    </p:spTree>
    <p:extLst>
      <p:ext uri="{BB962C8B-B14F-4D97-AF65-F5344CB8AC3E}">
        <p14:creationId xmlns:p14="http://schemas.microsoft.com/office/powerpoint/2010/main" val="22758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2D9FC7F-DFB8-EFDD-580F-A4C35F46AB79}"/>
              </a:ext>
            </a:extLst>
          </p:cNvPr>
          <p:cNvPicPr>
            <a:picLocks noChangeAspect="1"/>
          </p:cNvPicPr>
          <p:nvPr/>
        </p:nvPicPr>
        <p:blipFill>
          <a:blip r:embed="rId6"/>
          <a:stretch>
            <a:fillRect/>
          </a:stretch>
        </p:blipFill>
        <p:spPr>
          <a:xfrm>
            <a:off x="926684" y="1673840"/>
            <a:ext cx="9944516" cy="4614213"/>
          </a:xfrm>
          <a:prstGeom prst="rect">
            <a:avLst/>
          </a:prstGeom>
        </p:spPr>
      </p:pic>
      <p:graphicFrame>
        <p:nvGraphicFramePr>
          <p:cNvPr id="6" name="Object 5" hidden="1">
            <a:extLst>
              <a:ext uri="{FF2B5EF4-FFF2-40B4-BE49-F238E27FC236}">
                <a16:creationId xmlns:a16="http://schemas.microsoft.com/office/drawing/2014/main" id="{4EF1C1A0-9372-4A5F-EC3E-63F4C2675B98}"/>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6" name="think-cell Slide" r:id="rId7" imgW="306" imgH="306" progId="TCLayout.ActiveDocument.1">
                  <p:embed/>
                </p:oleObj>
              </mc:Choice>
              <mc:Fallback>
                <p:oleObj name="think-cell Slide" r:id="rId7" imgW="306" imgH="306" progId="TCLayout.ActiveDocument.1">
                  <p:embed/>
                  <p:pic>
                    <p:nvPicPr>
                      <p:cNvPr id="6" name="Object 5" hidden="1">
                        <a:extLst>
                          <a:ext uri="{FF2B5EF4-FFF2-40B4-BE49-F238E27FC236}">
                            <a16:creationId xmlns:a16="http://schemas.microsoft.com/office/drawing/2014/main" id="{4EF1C1A0-9372-4A5F-EC3E-63F4C2675B9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D1076DD9-FF54-3CE2-D726-0C5AC09D39DD}"/>
              </a:ext>
            </a:extLst>
          </p:cNvPr>
          <p:cNvSpPr>
            <a:spLocks noGrp="1"/>
          </p:cNvSpPr>
          <p:nvPr>
            <p:ph type="ftr" sz="quarter" idx="11"/>
          </p:nvPr>
        </p:nvSpPr>
        <p:spPr>
          <a:xfrm>
            <a:off x="457200" y="6254713"/>
            <a:ext cx="7518400" cy="4902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tint val="75000"/>
                  </a:srgbClr>
                </a:solidFill>
                <a:effectLst/>
                <a:uLnTx/>
                <a:uFillTx/>
                <a:latin typeface="Avenir Next LT Pro"/>
                <a:ea typeface="+mn-ea"/>
                <a:cs typeface="+mn-cs"/>
              </a:rPr>
              <a:t>World Health Organization, Global Health Observatory .</a:t>
            </a:r>
          </a:p>
        </p:txBody>
      </p:sp>
      <p:sp>
        <p:nvSpPr>
          <p:cNvPr id="18" name="Slide Number Placeholder 17">
            <a:extLst>
              <a:ext uri="{FF2B5EF4-FFF2-40B4-BE49-F238E27FC236}">
                <a16:creationId xmlns:a16="http://schemas.microsoft.com/office/drawing/2014/main" id="{564D4441-A036-2AA2-5B6F-9CA6FC86D08D}"/>
              </a:ext>
            </a:extLst>
          </p:cNvPr>
          <p:cNvSpPr>
            <a:spLocks noGrp="1"/>
          </p:cNvSpPr>
          <p:nvPr>
            <p:ph type="sldNum" sz="quarter" idx="12"/>
          </p:nvPr>
        </p:nvSpPr>
        <p:spPr>
          <a:xfrm>
            <a:off x="11734799" y="6254713"/>
            <a:ext cx="457201" cy="49025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93F11C7-B87C-4933-9AFD-08422E5A18E7}" type="slidenum">
              <a:rPr kumimoji="0" lang="en-US" sz="1000" b="0" i="0" u="none" strike="noStrike" kern="1200" cap="none" spc="0" normalizeH="0" baseline="0" noProof="0" smtClean="0">
                <a:ln>
                  <a:noFill/>
                </a:ln>
                <a:solidFill>
                  <a:srgbClr val="042549"/>
                </a:solidFill>
                <a:effectLst/>
                <a:uLnTx/>
                <a:uFillTx/>
                <a:latin typeface="Avenir Next LT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42549"/>
              </a:solidFill>
              <a:effectLst/>
              <a:uLnTx/>
              <a:uFillTx/>
              <a:latin typeface="Avenir Next LT Pro"/>
              <a:ea typeface="+mn-ea"/>
              <a:cs typeface="+mn-cs"/>
            </a:endParaRPr>
          </a:p>
        </p:txBody>
      </p:sp>
      <p:sp>
        <p:nvSpPr>
          <p:cNvPr id="9" name="Title 4">
            <a:extLst>
              <a:ext uri="{FF2B5EF4-FFF2-40B4-BE49-F238E27FC236}">
                <a16:creationId xmlns:a16="http://schemas.microsoft.com/office/drawing/2014/main" id="{C7F811F1-E094-8877-A727-D19F66DB8DC6}"/>
              </a:ext>
            </a:extLst>
          </p:cNvPr>
          <p:cNvSpPr txBox="1">
            <a:spLocks/>
          </p:cNvSpPr>
          <p:nvPr/>
        </p:nvSpPr>
        <p:spPr>
          <a:xfrm>
            <a:off x="457199" y="358160"/>
            <a:ext cx="11277597" cy="65784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83B72"/>
                </a:solidFill>
                <a:effectLst/>
                <a:uLnTx/>
                <a:uFillTx/>
                <a:latin typeface="Avenir Next LT Pro"/>
                <a:ea typeface="+mj-ea"/>
                <a:cs typeface="+mj-cs"/>
              </a:rPr>
              <a:t>2.4 billion people globally lack access to clean cooking</a:t>
            </a:r>
          </a:p>
        </p:txBody>
      </p:sp>
      <p:sp>
        <p:nvSpPr>
          <p:cNvPr id="19" name="TextBox 18">
            <a:extLst>
              <a:ext uri="{FF2B5EF4-FFF2-40B4-BE49-F238E27FC236}">
                <a16:creationId xmlns:a16="http://schemas.microsoft.com/office/drawing/2014/main" id="{3535F221-60B3-C571-1ADB-82B00D627EFA}"/>
              </a:ext>
            </a:extLst>
          </p:cNvPr>
          <p:cNvSpPr txBox="1"/>
          <p:nvPr/>
        </p:nvSpPr>
        <p:spPr>
          <a:xfrm>
            <a:off x="457199" y="1016000"/>
            <a:ext cx="10896601" cy="368300"/>
          </a:xfrm>
          <a:prstGeom prst="rect">
            <a:avLst/>
          </a:prstGeom>
          <a:noFill/>
        </p:spPr>
        <p:txBody>
          <a:bodyPr wrap="square" lIns="9144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55225"/>
                </a:solidFill>
                <a:effectLst/>
                <a:uLnTx/>
                <a:uFillTx/>
                <a:latin typeface="Avenir Next LT Pro"/>
                <a:ea typeface="+mn-ea"/>
                <a:cs typeface="+mn-cs"/>
              </a:rPr>
              <a:t>The proportion of population with primary reliance on clean cooking fuels and technologies is about 30% in Sub-Saharan Africa and about 63% in Developing Asia, as of 2020.</a:t>
            </a:r>
          </a:p>
        </p:txBody>
      </p:sp>
    </p:spTree>
    <p:custDataLst>
      <p:tags r:id="rId2"/>
    </p:custDataLst>
    <p:extLst>
      <p:ext uri="{BB962C8B-B14F-4D97-AF65-F5344CB8AC3E}">
        <p14:creationId xmlns:p14="http://schemas.microsoft.com/office/powerpoint/2010/main" val="163029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714AD-CE36-46EB-9CDB-6CA59B94AAB9}"/>
              </a:ext>
            </a:extLst>
          </p:cNvPr>
          <p:cNvSpPr>
            <a:spLocks noGrp="1"/>
          </p:cNvSpPr>
          <p:nvPr>
            <p:ph type="body" sz="quarter" idx="14"/>
          </p:nvPr>
        </p:nvSpPr>
        <p:spPr>
          <a:xfrm>
            <a:off x="491499" y="329099"/>
            <a:ext cx="11223543" cy="577851"/>
          </a:xfrm>
        </p:spPr>
        <p:txBody>
          <a:bodyPr/>
          <a:lstStyle/>
          <a:p>
            <a:r>
              <a:rPr lang="en-GB" sz="3000" b="1" i="0" u="none" strike="noStrike" dirty="0">
                <a:solidFill>
                  <a:srgbClr val="183B72"/>
                </a:solidFill>
                <a:effectLst/>
                <a:latin typeface="Avenir Next LT Pro" panose="020B0504020202020204" pitchFamily="34" charset="77"/>
              </a:rPr>
              <a:t>Clean cooking access can deliver health, air quality and gender &amp; livelihood benefits</a:t>
            </a:r>
            <a:endParaRPr lang="en-US" sz="3000" dirty="0"/>
          </a:p>
        </p:txBody>
      </p:sp>
      <p:sp>
        <p:nvSpPr>
          <p:cNvPr id="14" name="TextBox 13">
            <a:extLst>
              <a:ext uri="{FF2B5EF4-FFF2-40B4-BE49-F238E27FC236}">
                <a16:creationId xmlns:a16="http://schemas.microsoft.com/office/drawing/2014/main" id="{FD0B29BB-7717-4D6E-A73F-559E0D76C0CF}"/>
              </a:ext>
            </a:extLst>
          </p:cNvPr>
          <p:cNvSpPr txBox="1"/>
          <p:nvPr/>
        </p:nvSpPr>
        <p:spPr>
          <a:xfrm>
            <a:off x="1235947" y="4149437"/>
            <a:ext cx="1943089" cy="379656"/>
          </a:xfrm>
          <a:prstGeom prst="rect">
            <a:avLst/>
          </a:prstGeom>
          <a:noFill/>
        </p:spPr>
        <p:txBody>
          <a:bodyPr wrap="square" rtlCol="0">
            <a:spAutoFit/>
          </a:bodyPr>
          <a:lstStyle/>
          <a:p>
            <a:pPr algn="ctr"/>
            <a:r>
              <a:rPr lang="en-US" sz="1867" b="1">
                <a:solidFill>
                  <a:schemeClr val="accent1"/>
                </a:solidFill>
                <a:latin typeface="Roboto" panose="020B0604020202020204" charset="0"/>
                <a:ea typeface="Roboto" panose="020B0604020202020204" charset="0"/>
              </a:rPr>
              <a:t>HEALTH</a:t>
            </a:r>
          </a:p>
        </p:txBody>
      </p:sp>
      <p:sp>
        <p:nvSpPr>
          <p:cNvPr id="19" name="TextBox 18">
            <a:extLst>
              <a:ext uri="{FF2B5EF4-FFF2-40B4-BE49-F238E27FC236}">
                <a16:creationId xmlns:a16="http://schemas.microsoft.com/office/drawing/2014/main" id="{D3414B7E-C6B2-4627-B7A9-2E2642FA92E6}"/>
              </a:ext>
            </a:extLst>
          </p:cNvPr>
          <p:cNvSpPr txBox="1"/>
          <p:nvPr/>
        </p:nvSpPr>
        <p:spPr>
          <a:xfrm>
            <a:off x="637309" y="4582133"/>
            <a:ext cx="3140364" cy="1569660"/>
          </a:xfrm>
          <a:prstGeom prst="rect">
            <a:avLst/>
          </a:prstGeom>
          <a:noFill/>
        </p:spPr>
        <p:txBody>
          <a:bodyPr wrap="square" rtlCol="0">
            <a:spAutoFit/>
          </a:bodyPr>
          <a:lstStyle/>
          <a:p>
            <a:pPr algn="ctr"/>
            <a:r>
              <a:rPr lang="en-US" sz="1600" dirty="0">
                <a:latin typeface="Roboto" panose="020B0604020202020204" charset="0"/>
                <a:ea typeface="Roboto" panose="020B0604020202020204" charset="0"/>
              </a:rPr>
              <a:t>Up to </a:t>
            </a:r>
            <a:r>
              <a:rPr lang="en-US" sz="1600" b="1" dirty="0">
                <a:solidFill>
                  <a:schemeClr val="accent1"/>
                </a:solidFill>
                <a:latin typeface="Roboto" panose="020B0604020202020204" charset="0"/>
                <a:ea typeface="Roboto" panose="020B0604020202020204" charset="0"/>
              </a:rPr>
              <a:t>3.2 million people die </a:t>
            </a:r>
            <a:r>
              <a:rPr lang="en-US" sz="1600" dirty="0">
                <a:latin typeface="Roboto" panose="020B0604020202020204" charset="0"/>
                <a:ea typeface="Roboto" panose="020B0604020202020204" charset="0"/>
              </a:rPr>
              <a:t>prematurely every year from illnesses associated with exposure to smoke from polluting open fires or inefficient stoves </a:t>
            </a:r>
            <a:r>
              <a:rPr lang="en-US" dirty="0">
                <a:latin typeface="Roboto" panose="020B0604020202020204" charset="0"/>
                <a:ea typeface="Roboto" panose="020B0604020202020204" charset="0"/>
              </a:rPr>
              <a:t>(WHO 2022) </a:t>
            </a:r>
            <a:endParaRPr lang="en-US" sz="1600" dirty="0">
              <a:latin typeface="Roboto" panose="020B0604020202020204" charset="0"/>
              <a:ea typeface="Roboto" panose="020B0604020202020204" charset="0"/>
            </a:endParaRPr>
          </a:p>
        </p:txBody>
      </p:sp>
      <p:pic>
        <p:nvPicPr>
          <p:cNvPr id="27" name="Picture 26" descr="A picture containing person, preparing, working, cooking&#10;&#10;Description automatically generated">
            <a:extLst>
              <a:ext uri="{FF2B5EF4-FFF2-40B4-BE49-F238E27FC236}">
                <a16:creationId xmlns:a16="http://schemas.microsoft.com/office/drawing/2014/main" id="{D9F0B881-27CB-4C6C-B6AE-709CDAEDDD34}"/>
              </a:ext>
            </a:extLst>
          </p:cNvPr>
          <p:cNvPicPr>
            <a:picLocks/>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943457" y="1482831"/>
            <a:ext cx="2528068" cy="2528068"/>
          </a:xfrm>
          <a:prstGeom prst="ellipse">
            <a:avLst/>
          </a:prstGeom>
        </p:spPr>
      </p:pic>
      <p:sp>
        <p:nvSpPr>
          <p:cNvPr id="24" name="TextBox 23">
            <a:extLst>
              <a:ext uri="{FF2B5EF4-FFF2-40B4-BE49-F238E27FC236}">
                <a16:creationId xmlns:a16="http://schemas.microsoft.com/office/drawing/2014/main" id="{C9E0B10F-CF0C-4A7F-B2F1-EECAD1F3BCAA}"/>
              </a:ext>
            </a:extLst>
          </p:cNvPr>
          <p:cNvSpPr txBox="1"/>
          <p:nvPr/>
        </p:nvSpPr>
        <p:spPr>
          <a:xfrm>
            <a:off x="4254383" y="4149439"/>
            <a:ext cx="3733260" cy="379656"/>
          </a:xfrm>
          <a:prstGeom prst="rect">
            <a:avLst/>
          </a:prstGeom>
          <a:noFill/>
        </p:spPr>
        <p:txBody>
          <a:bodyPr wrap="square" rtlCol="0">
            <a:spAutoFit/>
          </a:bodyPr>
          <a:lstStyle/>
          <a:p>
            <a:pPr algn="ctr"/>
            <a:r>
              <a:rPr lang="en-US" sz="1867" b="1" dirty="0">
                <a:solidFill>
                  <a:schemeClr val="bg1"/>
                </a:solidFill>
                <a:latin typeface="Roboto" panose="020B0604020202020204" charset="0"/>
                <a:ea typeface="Roboto" panose="020B0604020202020204" charset="0"/>
              </a:rPr>
              <a:t>AIR POLUTION</a:t>
            </a:r>
          </a:p>
        </p:txBody>
      </p:sp>
      <p:sp>
        <p:nvSpPr>
          <p:cNvPr id="5" name="Rectangle 4">
            <a:extLst>
              <a:ext uri="{FF2B5EF4-FFF2-40B4-BE49-F238E27FC236}">
                <a16:creationId xmlns:a16="http://schemas.microsoft.com/office/drawing/2014/main" id="{49C66A94-3B25-45B9-8A52-213AC8CD1783}"/>
              </a:ext>
            </a:extLst>
          </p:cNvPr>
          <p:cNvSpPr/>
          <p:nvPr/>
        </p:nvSpPr>
        <p:spPr>
          <a:xfrm>
            <a:off x="4343757" y="4582133"/>
            <a:ext cx="3554512" cy="1569660"/>
          </a:xfrm>
          <a:prstGeom prst="rect">
            <a:avLst/>
          </a:prstGeom>
        </p:spPr>
        <p:txBody>
          <a:bodyPr wrap="square">
            <a:spAutoFit/>
          </a:bodyPr>
          <a:lstStyle/>
          <a:p>
            <a:pPr algn="ctr"/>
            <a:r>
              <a:rPr lang="en-US" sz="1600" dirty="0">
                <a:latin typeface="Roboto" panose="020B0604020202020204" charset="0"/>
                <a:ea typeface="Roboto" panose="020B0604020202020204" charset="0"/>
              </a:rPr>
              <a:t>Household air pollution from solid biomass fuel use accounts for </a:t>
            </a:r>
            <a:r>
              <a:rPr lang="en-US" sz="1600" b="1" dirty="0">
                <a:solidFill>
                  <a:schemeClr val="bg1"/>
                </a:solidFill>
                <a:latin typeface="Roboto" panose="020B0604020202020204" charset="0"/>
                <a:ea typeface="Roboto" panose="020B0604020202020204" charset="0"/>
              </a:rPr>
              <a:t>16% of ambient air pollution globally</a:t>
            </a:r>
            <a:r>
              <a:rPr lang="en-US" sz="1600" dirty="0">
                <a:solidFill>
                  <a:schemeClr val="accent3"/>
                </a:solidFill>
                <a:latin typeface="Roboto" panose="020B0604020202020204" charset="0"/>
                <a:ea typeface="Roboto" panose="020B0604020202020204" charset="0"/>
              </a:rPr>
              <a:t> </a:t>
            </a:r>
            <a:r>
              <a:rPr lang="en-US" sz="1600" dirty="0">
                <a:latin typeface="Roboto" panose="020B0604020202020204" charset="0"/>
                <a:ea typeface="Roboto" panose="020B0604020202020204" charset="0"/>
              </a:rPr>
              <a:t>and upwards of 30% of ambient air pollution in India, Nepal and other parts of Asia</a:t>
            </a:r>
            <a:r>
              <a:rPr lang="en-US" i="1" dirty="0">
                <a:latin typeface="Roboto" panose="020B0604020202020204" charset="0"/>
                <a:ea typeface="Roboto" panose="020B0604020202020204" charset="0"/>
              </a:rPr>
              <a:t> (McDuffie EE et al., 2021)​</a:t>
            </a:r>
            <a:endParaRPr lang="en-US" sz="1600" i="1" dirty="0">
              <a:latin typeface="Roboto" panose="020B0604020202020204" charset="0"/>
              <a:ea typeface="Roboto" panose="020B0604020202020204" charset="0"/>
            </a:endParaRPr>
          </a:p>
        </p:txBody>
      </p:sp>
      <p:pic>
        <p:nvPicPr>
          <p:cNvPr id="31" name="Picture 30" descr="A picture containing ice, snow, nature, blue&#10;&#10;Description automatically generated">
            <a:extLst>
              <a:ext uri="{FF2B5EF4-FFF2-40B4-BE49-F238E27FC236}">
                <a16:creationId xmlns:a16="http://schemas.microsoft.com/office/drawing/2014/main" id="{C54881AE-EDDA-4056-ADAC-2CE3CE236B05}"/>
              </a:ext>
            </a:extLst>
          </p:cNvPr>
          <p:cNvPicPr>
            <a:picLocks/>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4856979" y="1482831"/>
            <a:ext cx="2528069" cy="2528069"/>
          </a:xfrm>
          <a:prstGeom prst="ellipse">
            <a:avLst/>
          </a:prstGeom>
        </p:spPr>
      </p:pic>
      <p:sp>
        <p:nvSpPr>
          <p:cNvPr id="22" name="TextBox 21">
            <a:extLst>
              <a:ext uri="{FF2B5EF4-FFF2-40B4-BE49-F238E27FC236}">
                <a16:creationId xmlns:a16="http://schemas.microsoft.com/office/drawing/2014/main" id="{EBD7F78C-37E7-4C90-B882-39E11417532D}"/>
              </a:ext>
            </a:extLst>
          </p:cNvPr>
          <p:cNvSpPr txBox="1"/>
          <p:nvPr/>
        </p:nvSpPr>
        <p:spPr>
          <a:xfrm>
            <a:off x="8435851" y="4149441"/>
            <a:ext cx="3279191" cy="379656"/>
          </a:xfrm>
          <a:prstGeom prst="rect">
            <a:avLst/>
          </a:prstGeom>
          <a:noFill/>
        </p:spPr>
        <p:txBody>
          <a:bodyPr wrap="square" rtlCol="0">
            <a:spAutoFit/>
          </a:bodyPr>
          <a:lstStyle/>
          <a:p>
            <a:pPr algn="ctr"/>
            <a:r>
              <a:rPr lang="en-US" sz="1867" b="1" dirty="0">
                <a:solidFill>
                  <a:schemeClr val="tx1"/>
                </a:solidFill>
                <a:latin typeface="Roboto" panose="020B0604020202020204" charset="0"/>
                <a:ea typeface="Roboto" panose="020B0604020202020204" charset="0"/>
              </a:rPr>
              <a:t>GENDER &amp; LIVELIHOODS</a:t>
            </a:r>
          </a:p>
        </p:txBody>
      </p:sp>
      <p:sp>
        <p:nvSpPr>
          <p:cNvPr id="23" name="Rectangle 22">
            <a:extLst>
              <a:ext uri="{FF2B5EF4-FFF2-40B4-BE49-F238E27FC236}">
                <a16:creationId xmlns:a16="http://schemas.microsoft.com/office/drawing/2014/main" id="{8D3287C6-7A20-4EAB-94BF-FC212516BECF}"/>
              </a:ext>
            </a:extLst>
          </p:cNvPr>
          <p:cNvSpPr/>
          <p:nvPr/>
        </p:nvSpPr>
        <p:spPr>
          <a:xfrm>
            <a:off x="8435851" y="4582133"/>
            <a:ext cx="3279191" cy="1877437"/>
          </a:xfrm>
          <a:prstGeom prst="rect">
            <a:avLst/>
          </a:prstGeom>
        </p:spPr>
        <p:txBody>
          <a:bodyPr wrap="square">
            <a:spAutoFit/>
          </a:bodyPr>
          <a:lstStyle/>
          <a:p>
            <a:pPr algn="ctr"/>
            <a:r>
              <a:rPr lang="en-US" sz="1600" dirty="0">
                <a:latin typeface="Roboto" panose="020B0604020202020204" charset="0"/>
                <a:ea typeface="Roboto" panose="020B0604020202020204" charset="0"/>
              </a:rPr>
              <a:t>Women and children spend </a:t>
            </a:r>
            <a:r>
              <a:rPr lang="en-US" sz="1600" b="1" dirty="0">
                <a:solidFill>
                  <a:schemeClr val="tx1"/>
                </a:solidFill>
                <a:latin typeface="Roboto" panose="020B0604020202020204" charset="0"/>
                <a:ea typeface="Roboto" panose="020B0604020202020204" charset="0"/>
              </a:rPr>
              <a:t>4 to 20 hours per week </a:t>
            </a:r>
            <a:r>
              <a:rPr lang="en-US" sz="1600" dirty="0">
                <a:latin typeface="Roboto" panose="020B0604020202020204" charset="0"/>
                <a:ea typeface="Roboto" panose="020B0604020202020204" charset="0"/>
              </a:rPr>
              <a:t>gathering fuel or spend significant household income purchasing it </a:t>
            </a:r>
            <a:r>
              <a:rPr lang="en-US" i="1" dirty="0">
                <a:latin typeface="Roboto" panose="020B0604020202020204" charset="0"/>
                <a:ea typeface="Roboto" panose="020B0604020202020204" charset="0"/>
              </a:rPr>
              <a:t>(WHO, 2016); </a:t>
            </a:r>
            <a:r>
              <a:rPr lang="en-US" sz="1600" b="1" dirty="0">
                <a:solidFill>
                  <a:schemeClr val="tx1"/>
                </a:solidFill>
                <a:latin typeface="Roboto" panose="020B0604020202020204" charset="0"/>
                <a:ea typeface="Roboto" panose="020B0604020202020204" charset="0"/>
              </a:rPr>
              <a:t>60% of deaths from household air pollution </a:t>
            </a:r>
            <a:r>
              <a:rPr lang="en-US" sz="1600" dirty="0">
                <a:latin typeface="Roboto" panose="020B0604020202020204" charset="0"/>
                <a:ea typeface="Roboto" panose="020B0604020202020204" charset="0"/>
              </a:rPr>
              <a:t>are women and children </a:t>
            </a:r>
            <a:r>
              <a:rPr lang="en-US" i="1" dirty="0">
                <a:latin typeface="Roboto" panose="020B0604020202020204" charset="0"/>
                <a:ea typeface="Roboto" panose="020B0604020202020204" charset="0"/>
              </a:rPr>
              <a:t>(IHME, 2020</a:t>
            </a:r>
            <a:r>
              <a:rPr lang="en-US" sz="1800" b="0" i="1" u="none" strike="noStrike" dirty="0">
                <a:solidFill>
                  <a:srgbClr val="000000"/>
                </a:solidFill>
                <a:effectLst/>
                <a:latin typeface="Avenir Next LT Pro" panose="020B0504020202020204" pitchFamily="34" charset="77"/>
              </a:rPr>
              <a:t>)</a:t>
            </a:r>
            <a:endParaRPr lang="en-US" sz="1600" i="1" dirty="0">
              <a:latin typeface="Roboto" panose="020B0604020202020204" charset="0"/>
              <a:ea typeface="Roboto" panose="020B0604020202020204" charset="0"/>
            </a:endParaRPr>
          </a:p>
        </p:txBody>
      </p:sp>
      <p:pic>
        <p:nvPicPr>
          <p:cNvPr id="33" name="Picture 32" descr="A picture containing grass, outdoor&#10;&#10;Description automatically generated">
            <a:extLst>
              <a:ext uri="{FF2B5EF4-FFF2-40B4-BE49-F238E27FC236}">
                <a16:creationId xmlns:a16="http://schemas.microsoft.com/office/drawing/2014/main" id="{B47298ED-9D9B-4C58-9244-BA498E7E817F}"/>
              </a:ext>
            </a:extLst>
          </p:cNvPr>
          <p:cNvPicPr>
            <a:picLocks/>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8811411" y="1482830"/>
            <a:ext cx="2528071" cy="2528071"/>
          </a:xfrm>
          <a:prstGeom prst="ellipse">
            <a:avLst/>
          </a:prstGeom>
        </p:spPr>
      </p:pic>
    </p:spTree>
    <p:extLst>
      <p:ext uri="{BB962C8B-B14F-4D97-AF65-F5344CB8AC3E}">
        <p14:creationId xmlns:p14="http://schemas.microsoft.com/office/powerpoint/2010/main" val="39595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3AE3B2-E16A-41C4-8DD6-4A931EAB65E2}"/>
              </a:ext>
            </a:extLst>
          </p:cNvPr>
          <p:cNvSpPr>
            <a:spLocks noGrp="1"/>
          </p:cNvSpPr>
          <p:nvPr>
            <p:ph type="title"/>
          </p:nvPr>
        </p:nvSpPr>
        <p:spPr>
          <a:xfrm>
            <a:off x="493185" y="488623"/>
            <a:ext cx="11209000" cy="577851"/>
          </a:xfrm>
          <a:noFill/>
          <a:ln>
            <a:noFill/>
          </a:ln>
        </p:spPr>
        <p:txBody>
          <a:bodyPr spcFirstLastPara="1" wrap="square" lIns="0" tIns="0" rIns="0" bIns="0" anchor="t" anchorCtr="0">
            <a:noAutofit/>
          </a:bodyPr>
          <a:lstStyle/>
          <a:p>
            <a:pPr>
              <a:buClr>
                <a:schemeClr val="lt2"/>
              </a:buClr>
              <a:buSzPts val="1500"/>
              <a:buFont typeface="Roboto Black"/>
            </a:pPr>
            <a:r>
              <a:rPr lang="en-US" sz="3733" b="0" dirty="0">
                <a:solidFill>
                  <a:schemeClr val="tx1"/>
                </a:solidFill>
                <a:latin typeface="Roboto Black"/>
                <a:ea typeface="Roboto Black"/>
                <a:sym typeface="Roboto Black"/>
              </a:rPr>
              <a:t>Cooking fuel categorization for health impacts</a:t>
            </a:r>
            <a:endParaRPr lang="en-GB" sz="3733" b="0" dirty="0">
              <a:solidFill>
                <a:schemeClr val="tx1"/>
              </a:solidFill>
              <a:latin typeface="Roboto Black"/>
              <a:ea typeface="Roboto Black"/>
              <a:sym typeface="Roboto Black"/>
            </a:endParaRPr>
          </a:p>
        </p:txBody>
      </p:sp>
      <p:sp>
        <p:nvSpPr>
          <p:cNvPr id="73" name="Rectangle 72">
            <a:extLst>
              <a:ext uri="{FF2B5EF4-FFF2-40B4-BE49-F238E27FC236}">
                <a16:creationId xmlns:a16="http://schemas.microsoft.com/office/drawing/2014/main" id="{2C846EE9-4A0D-4EFD-93AD-D558F87286C9}"/>
              </a:ext>
            </a:extLst>
          </p:cNvPr>
          <p:cNvSpPr>
            <a:spLocks/>
          </p:cNvSpPr>
          <p:nvPr/>
        </p:nvSpPr>
        <p:spPr>
          <a:xfrm>
            <a:off x="493185" y="1914448"/>
            <a:ext cx="1680012" cy="4531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en-US" sz="2000" b="1">
                <a:solidFill>
                  <a:schemeClr val="bg2"/>
                </a:solidFill>
                <a:latin typeface="Roboto" panose="020B0604020202020204" charset="0"/>
                <a:ea typeface="Roboto" panose="020B0604020202020204" charset="0"/>
              </a:rPr>
              <a:t>Clean</a:t>
            </a:r>
            <a:endParaRPr lang="en-US" sz="2000">
              <a:solidFill>
                <a:schemeClr val="bg2"/>
              </a:solidFill>
              <a:latin typeface="Roboto" panose="020B0604020202020204" charset="0"/>
              <a:ea typeface="Roboto" panose="020B0604020202020204" charset="0"/>
            </a:endParaRPr>
          </a:p>
        </p:txBody>
      </p:sp>
      <p:grpSp>
        <p:nvGrpSpPr>
          <p:cNvPr id="77" name="Group 76">
            <a:extLst>
              <a:ext uri="{FF2B5EF4-FFF2-40B4-BE49-F238E27FC236}">
                <a16:creationId xmlns:a16="http://schemas.microsoft.com/office/drawing/2014/main" id="{8D72D807-1732-446B-A87C-164FEA9FFB5A}"/>
              </a:ext>
            </a:extLst>
          </p:cNvPr>
          <p:cNvGrpSpPr/>
          <p:nvPr/>
        </p:nvGrpSpPr>
        <p:grpSpPr>
          <a:xfrm>
            <a:off x="3080645" y="1468435"/>
            <a:ext cx="1317623" cy="1362360"/>
            <a:chOff x="228646" y="529077"/>
            <a:chExt cx="1040819" cy="1156645"/>
          </a:xfrm>
          <a:solidFill>
            <a:schemeClr val="tx1"/>
          </a:solidFill>
        </p:grpSpPr>
        <p:pic>
          <p:nvPicPr>
            <p:cNvPr id="78" name="Graphic 77">
              <a:extLst>
                <a:ext uri="{FF2B5EF4-FFF2-40B4-BE49-F238E27FC236}">
                  <a16:creationId xmlns:a16="http://schemas.microsoft.com/office/drawing/2014/main" id="{5171150B-3668-4347-9893-EFC2F0BDA20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9587"/>
            <a:stretch/>
          </p:blipFill>
          <p:spPr>
            <a:xfrm>
              <a:off x="298883" y="529077"/>
              <a:ext cx="906473" cy="728926"/>
            </a:xfrm>
            <a:prstGeom prst="rect">
              <a:avLst/>
            </a:prstGeom>
          </p:spPr>
        </p:pic>
        <p:sp>
          <p:nvSpPr>
            <p:cNvPr id="79" name="TextBox 78">
              <a:extLst>
                <a:ext uri="{FF2B5EF4-FFF2-40B4-BE49-F238E27FC236}">
                  <a16:creationId xmlns:a16="http://schemas.microsoft.com/office/drawing/2014/main" id="{9D03930C-D585-4F6B-B0D8-2A6DBA24FBE3}"/>
                </a:ext>
              </a:extLst>
            </p:cNvPr>
            <p:cNvSpPr txBox="1"/>
            <p:nvPr/>
          </p:nvSpPr>
          <p:spPr>
            <a:xfrm>
              <a:off x="228646" y="1363394"/>
              <a:ext cx="1040819" cy="322328"/>
            </a:xfrm>
            <a:prstGeom prst="rect">
              <a:avLst/>
            </a:prstGeom>
            <a:noFill/>
          </p:spPr>
          <p:txBody>
            <a:bodyPr wrap="square" rtlCol="0">
              <a:spAutoFit/>
            </a:bodyPr>
            <a:lstStyle/>
            <a:p>
              <a:pPr algn="ctr"/>
              <a:r>
                <a:rPr lang="en-US" sz="1867" b="1">
                  <a:solidFill>
                    <a:schemeClr val="tx1"/>
                  </a:solidFill>
                  <a:latin typeface="Roboto" panose="02000000000000000000" pitchFamily="2" charset="0"/>
                  <a:ea typeface="Roboto" panose="02000000000000000000" pitchFamily="2" charset="0"/>
                </a:rPr>
                <a:t>Electricity</a:t>
              </a:r>
            </a:p>
          </p:txBody>
        </p:sp>
      </p:grpSp>
      <p:grpSp>
        <p:nvGrpSpPr>
          <p:cNvPr id="81" name="Group 80">
            <a:extLst>
              <a:ext uri="{FF2B5EF4-FFF2-40B4-BE49-F238E27FC236}">
                <a16:creationId xmlns:a16="http://schemas.microsoft.com/office/drawing/2014/main" id="{E3B86A0D-3220-4269-8A26-349BDC6D0801}"/>
              </a:ext>
            </a:extLst>
          </p:cNvPr>
          <p:cNvGrpSpPr/>
          <p:nvPr/>
        </p:nvGrpSpPr>
        <p:grpSpPr>
          <a:xfrm>
            <a:off x="4642337" y="1407450"/>
            <a:ext cx="1357936" cy="1423343"/>
            <a:chOff x="1423553" y="527989"/>
            <a:chExt cx="1072663" cy="1208423"/>
          </a:xfrm>
          <a:solidFill>
            <a:schemeClr val="tx1"/>
          </a:solidFill>
        </p:grpSpPr>
        <p:pic>
          <p:nvPicPr>
            <p:cNvPr id="84" name="Graphic 83">
              <a:extLst>
                <a:ext uri="{FF2B5EF4-FFF2-40B4-BE49-F238E27FC236}">
                  <a16:creationId xmlns:a16="http://schemas.microsoft.com/office/drawing/2014/main" id="{100DCD5D-B5E9-4C92-9548-802ED350297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4474"/>
            <a:stretch/>
          </p:blipFill>
          <p:spPr>
            <a:xfrm>
              <a:off x="1549080" y="527989"/>
              <a:ext cx="947136" cy="810048"/>
            </a:xfrm>
            <a:prstGeom prst="rect">
              <a:avLst/>
            </a:prstGeom>
          </p:spPr>
        </p:pic>
        <p:sp>
          <p:nvSpPr>
            <p:cNvPr id="85" name="TextBox 84">
              <a:extLst>
                <a:ext uri="{FF2B5EF4-FFF2-40B4-BE49-F238E27FC236}">
                  <a16:creationId xmlns:a16="http://schemas.microsoft.com/office/drawing/2014/main" id="{BF9C17D4-4A1C-4140-AE84-A6D5A3E520DC}"/>
                </a:ext>
              </a:extLst>
            </p:cNvPr>
            <p:cNvSpPr txBox="1"/>
            <p:nvPr/>
          </p:nvSpPr>
          <p:spPr>
            <a:xfrm>
              <a:off x="1423553" y="1414083"/>
              <a:ext cx="1040819" cy="322329"/>
            </a:xfrm>
            <a:prstGeom prst="rect">
              <a:avLst/>
            </a:prstGeom>
            <a:noFill/>
          </p:spPr>
          <p:txBody>
            <a:bodyPr wrap="square" rtlCol="0">
              <a:spAutoFit/>
            </a:bodyPr>
            <a:lstStyle/>
            <a:p>
              <a:pPr algn="ctr"/>
              <a:r>
                <a:rPr lang="en-US" sz="1867" b="1">
                  <a:solidFill>
                    <a:schemeClr val="tx1"/>
                  </a:solidFill>
                  <a:latin typeface="Roboto" panose="02000000000000000000" pitchFamily="2" charset="0"/>
                  <a:ea typeface="Roboto" panose="02000000000000000000" pitchFamily="2" charset="0"/>
                </a:rPr>
                <a:t>Ethanol</a:t>
              </a:r>
            </a:p>
          </p:txBody>
        </p:sp>
      </p:grpSp>
      <p:grpSp>
        <p:nvGrpSpPr>
          <p:cNvPr id="87" name="Group 86">
            <a:extLst>
              <a:ext uri="{FF2B5EF4-FFF2-40B4-BE49-F238E27FC236}">
                <a16:creationId xmlns:a16="http://schemas.microsoft.com/office/drawing/2014/main" id="{7807C2C9-E1B7-4954-BBE3-F0BC9B420DA1}"/>
              </a:ext>
            </a:extLst>
          </p:cNvPr>
          <p:cNvGrpSpPr/>
          <p:nvPr/>
        </p:nvGrpSpPr>
        <p:grpSpPr>
          <a:xfrm>
            <a:off x="6442850" y="1407450"/>
            <a:ext cx="1317623" cy="1410129"/>
            <a:chOff x="2646994" y="488516"/>
            <a:chExt cx="1040819" cy="1197201"/>
          </a:xfrm>
          <a:solidFill>
            <a:schemeClr val="tx1"/>
          </a:solidFill>
        </p:grpSpPr>
        <p:pic>
          <p:nvPicPr>
            <p:cNvPr id="89" name="Graphic 88">
              <a:extLst>
                <a:ext uri="{FF2B5EF4-FFF2-40B4-BE49-F238E27FC236}">
                  <a16:creationId xmlns:a16="http://schemas.microsoft.com/office/drawing/2014/main" id="{16652453-4D6A-4E33-8039-666C44DAC04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16462"/>
            <a:stretch/>
          </p:blipFill>
          <p:spPr>
            <a:xfrm>
              <a:off x="2682568" y="488516"/>
              <a:ext cx="969673" cy="810048"/>
            </a:xfrm>
            <a:prstGeom prst="rect">
              <a:avLst/>
            </a:prstGeom>
          </p:spPr>
        </p:pic>
        <p:sp>
          <p:nvSpPr>
            <p:cNvPr id="90" name="TextBox 89">
              <a:extLst>
                <a:ext uri="{FF2B5EF4-FFF2-40B4-BE49-F238E27FC236}">
                  <a16:creationId xmlns:a16="http://schemas.microsoft.com/office/drawing/2014/main" id="{A4AECBB5-2DEE-433A-AEC6-15317D6E10DE}"/>
                </a:ext>
              </a:extLst>
            </p:cNvPr>
            <p:cNvSpPr txBox="1"/>
            <p:nvPr/>
          </p:nvSpPr>
          <p:spPr>
            <a:xfrm>
              <a:off x="2646994" y="1363389"/>
              <a:ext cx="1040819" cy="322328"/>
            </a:xfrm>
            <a:prstGeom prst="rect">
              <a:avLst/>
            </a:prstGeom>
            <a:noFill/>
          </p:spPr>
          <p:txBody>
            <a:bodyPr wrap="square" rtlCol="0">
              <a:spAutoFit/>
            </a:bodyPr>
            <a:lstStyle/>
            <a:p>
              <a:pPr algn="ctr"/>
              <a:r>
                <a:rPr lang="en-US" sz="1867" b="1">
                  <a:solidFill>
                    <a:schemeClr val="tx1"/>
                  </a:solidFill>
                  <a:latin typeface="Roboto" panose="02000000000000000000" pitchFamily="2" charset="0"/>
                  <a:ea typeface="Roboto" panose="02000000000000000000" pitchFamily="2" charset="0"/>
                </a:rPr>
                <a:t>LPG</a:t>
              </a:r>
            </a:p>
          </p:txBody>
        </p:sp>
      </p:grpSp>
      <p:grpSp>
        <p:nvGrpSpPr>
          <p:cNvPr id="91" name="Group 90">
            <a:extLst>
              <a:ext uri="{FF2B5EF4-FFF2-40B4-BE49-F238E27FC236}">
                <a16:creationId xmlns:a16="http://schemas.microsoft.com/office/drawing/2014/main" id="{71E4167F-B9A7-4A93-8EE8-5D61D7C8B3D5}"/>
              </a:ext>
            </a:extLst>
          </p:cNvPr>
          <p:cNvGrpSpPr/>
          <p:nvPr/>
        </p:nvGrpSpPr>
        <p:grpSpPr>
          <a:xfrm>
            <a:off x="9601300" y="1274714"/>
            <a:ext cx="1525185" cy="1527381"/>
            <a:chOff x="5603673" y="388967"/>
            <a:chExt cx="1204778" cy="1296752"/>
          </a:xfrm>
          <a:solidFill>
            <a:schemeClr val="tx1"/>
          </a:solidFill>
        </p:grpSpPr>
        <p:pic>
          <p:nvPicPr>
            <p:cNvPr id="92" name="Graphic 91">
              <a:extLst>
                <a:ext uri="{FF2B5EF4-FFF2-40B4-BE49-F238E27FC236}">
                  <a16:creationId xmlns:a16="http://schemas.microsoft.com/office/drawing/2014/main" id="{CF26917F-8EB6-4EAC-BC7D-128D24C5016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7670"/>
            <a:stretch/>
          </p:blipFill>
          <p:spPr>
            <a:xfrm>
              <a:off x="5603673" y="388967"/>
              <a:ext cx="1204778" cy="991895"/>
            </a:xfrm>
            <a:prstGeom prst="rect">
              <a:avLst/>
            </a:prstGeom>
          </p:spPr>
        </p:pic>
        <p:sp>
          <p:nvSpPr>
            <p:cNvPr id="93" name="TextBox 92">
              <a:extLst>
                <a:ext uri="{FF2B5EF4-FFF2-40B4-BE49-F238E27FC236}">
                  <a16:creationId xmlns:a16="http://schemas.microsoft.com/office/drawing/2014/main" id="{D3B85894-6211-4C72-BCA4-DFC59ED1282B}"/>
                </a:ext>
              </a:extLst>
            </p:cNvPr>
            <p:cNvSpPr txBox="1"/>
            <p:nvPr/>
          </p:nvSpPr>
          <p:spPr>
            <a:xfrm>
              <a:off x="5685652" y="1363390"/>
              <a:ext cx="1040819" cy="322329"/>
            </a:xfrm>
            <a:prstGeom prst="rect">
              <a:avLst/>
            </a:prstGeom>
            <a:noFill/>
          </p:spPr>
          <p:txBody>
            <a:bodyPr wrap="square" rtlCol="0">
              <a:spAutoFit/>
            </a:bodyPr>
            <a:lstStyle/>
            <a:p>
              <a:pPr algn="ctr"/>
              <a:r>
                <a:rPr lang="en-US" sz="1867" b="1">
                  <a:solidFill>
                    <a:schemeClr val="tx1"/>
                  </a:solidFill>
                  <a:latin typeface="Roboto" panose="02000000000000000000" pitchFamily="2" charset="0"/>
                  <a:ea typeface="Roboto" panose="02000000000000000000" pitchFamily="2" charset="0"/>
                </a:rPr>
                <a:t>Solar</a:t>
              </a:r>
            </a:p>
          </p:txBody>
        </p:sp>
      </p:grpSp>
      <p:grpSp>
        <p:nvGrpSpPr>
          <p:cNvPr id="94" name="Group 93">
            <a:extLst>
              <a:ext uri="{FF2B5EF4-FFF2-40B4-BE49-F238E27FC236}">
                <a16:creationId xmlns:a16="http://schemas.microsoft.com/office/drawing/2014/main" id="{82477059-CFFA-42A1-BB1E-7A0B94C470DE}"/>
              </a:ext>
            </a:extLst>
          </p:cNvPr>
          <p:cNvGrpSpPr/>
          <p:nvPr/>
        </p:nvGrpSpPr>
        <p:grpSpPr>
          <a:xfrm>
            <a:off x="7908278" y="1442164"/>
            <a:ext cx="1317623" cy="1364192"/>
            <a:chOff x="3917278" y="529077"/>
            <a:chExt cx="1040819" cy="1158206"/>
          </a:xfrm>
          <a:solidFill>
            <a:schemeClr val="tx1"/>
          </a:solidFill>
        </p:grpSpPr>
        <p:pic>
          <p:nvPicPr>
            <p:cNvPr id="95" name="Graphic 94">
              <a:extLst>
                <a:ext uri="{FF2B5EF4-FFF2-40B4-BE49-F238E27FC236}">
                  <a16:creationId xmlns:a16="http://schemas.microsoft.com/office/drawing/2014/main" id="{8DAF4A16-1CF9-4F9E-8B32-66A9DD722B6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4474"/>
            <a:stretch/>
          </p:blipFill>
          <p:spPr>
            <a:xfrm>
              <a:off x="4019803" y="529077"/>
              <a:ext cx="835770" cy="714801"/>
            </a:xfrm>
            <a:prstGeom prst="rect">
              <a:avLst/>
            </a:prstGeom>
          </p:spPr>
        </p:pic>
        <p:sp>
          <p:nvSpPr>
            <p:cNvPr id="96" name="TextBox 95">
              <a:extLst>
                <a:ext uri="{FF2B5EF4-FFF2-40B4-BE49-F238E27FC236}">
                  <a16:creationId xmlns:a16="http://schemas.microsoft.com/office/drawing/2014/main" id="{803A4F80-85A5-4B09-AAA7-4B6E3D67BAA6}"/>
                </a:ext>
              </a:extLst>
            </p:cNvPr>
            <p:cNvSpPr txBox="1"/>
            <p:nvPr/>
          </p:nvSpPr>
          <p:spPr>
            <a:xfrm>
              <a:off x="3917278" y="1364953"/>
              <a:ext cx="1040819" cy="322330"/>
            </a:xfrm>
            <a:prstGeom prst="rect">
              <a:avLst/>
            </a:prstGeom>
            <a:noFill/>
          </p:spPr>
          <p:txBody>
            <a:bodyPr wrap="square" rtlCol="0">
              <a:spAutoFit/>
            </a:bodyPr>
            <a:lstStyle/>
            <a:p>
              <a:pPr algn="ctr"/>
              <a:r>
                <a:rPr lang="en-US" sz="1867" b="1">
                  <a:solidFill>
                    <a:schemeClr val="tx1"/>
                  </a:solidFill>
                  <a:latin typeface="Roboto" panose="02000000000000000000" pitchFamily="2" charset="0"/>
                  <a:ea typeface="Roboto" panose="02000000000000000000" pitchFamily="2" charset="0"/>
                </a:rPr>
                <a:t>Biogas</a:t>
              </a:r>
            </a:p>
          </p:txBody>
        </p:sp>
      </p:grpSp>
      <p:cxnSp>
        <p:nvCxnSpPr>
          <p:cNvPr id="8" name="Straight Connector 7">
            <a:extLst>
              <a:ext uri="{FF2B5EF4-FFF2-40B4-BE49-F238E27FC236}">
                <a16:creationId xmlns:a16="http://schemas.microsoft.com/office/drawing/2014/main" id="{92B61FD3-57AA-4C06-B9A7-00DE3D08BE8C}"/>
              </a:ext>
            </a:extLst>
          </p:cNvPr>
          <p:cNvCxnSpPr>
            <a:cxnSpLocks/>
          </p:cNvCxnSpPr>
          <p:nvPr/>
        </p:nvCxnSpPr>
        <p:spPr>
          <a:xfrm>
            <a:off x="457200" y="3012141"/>
            <a:ext cx="11011256" cy="0"/>
          </a:xfrm>
          <a:prstGeom prst="line">
            <a:avLst/>
          </a:prstGeom>
        </p:spPr>
        <p:style>
          <a:lnRef idx="1">
            <a:schemeClr val="dk1"/>
          </a:lnRef>
          <a:fillRef idx="0">
            <a:schemeClr val="dk1"/>
          </a:fillRef>
          <a:effectRef idx="0">
            <a:schemeClr val="dk1"/>
          </a:effectRef>
          <a:fontRef idx="minor">
            <a:schemeClr val="tx1"/>
          </a:fontRef>
        </p:style>
      </p:cxnSp>
      <p:sp>
        <p:nvSpPr>
          <p:cNvPr id="97" name="Rectangle 96">
            <a:extLst>
              <a:ext uri="{FF2B5EF4-FFF2-40B4-BE49-F238E27FC236}">
                <a16:creationId xmlns:a16="http://schemas.microsoft.com/office/drawing/2014/main" id="{60E97D5A-6C32-4FCC-AA49-85FF0933ED02}"/>
              </a:ext>
            </a:extLst>
          </p:cNvPr>
          <p:cNvSpPr>
            <a:spLocks/>
          </p:cNvSpPr>
          <p:nvPr/>
        </p:nvSpPr>
        <p:spPr>
          <a:xfrm>
            <a:off x="493185" y="3663756"/>
            <a:ext cx="1680013" cy="453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en-US" sz="2000" b="1">
                <a:solidFill>
                  <a:schemeClr val="bg2"/>
                </a:solidFill>
                <a:latin typeface="Roboto" panose="020B0604020202020204" charset="0"/>
                <a:ea typeface="Roboto" panose="020B0604020202020204" charset="0"/>
              </a:rPr>
              <a:t>Transitional</a:t>
            </a:r>
            <a:endParaRPr lang="en-US" sz="2000">
              <a:solidFill>
                <a:schemeClr val="bg2"/>
              </a:solidFill>
              <a:latin typeface="Roboto" panose="020B0604020202020204" charset="0"/>
              <a:ea typeface="Roboto" panose="020B0604020202020204" charset="0"/>
            </a:endParaRPr>
          </a:p>
        </p:txBody>
      </p:sp>
      <p:pic>
        <p:nvPicPr>
          <p:cNvPr id="98" name="Graphic 97">
            <a:extLst>
              <a:ext uri="{FF2B5EF4-FFF2-40B4-BE49-F238E27FC236}">
                <a16:creationId xmlns:a16="http://schemas.microsoft.com/office/drawing/2014/main" id="{D23A82AE-77D5-4C2D-A3B2-09728A52A0D3}"/>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20306"/>
          <a:stretch/>
        </p:blipFill>
        <p:spPr>
          <a:xfrm>
            <a:off x="4712077" y="3175806"/>
            <a:ext cx="1178143" cy="938897"/>
          </a:xfrm>
          <a:prstGeom prst="rect">
            <a:avLst/>
          </a:prstGeom>
        </p:spPr>
      </p:pic>
      <p:pic>
        <p:nvPicPr>
          <p:cNvPr id="100" name="Graphic 99">
            <a:extLst>
              <a:ext uri="{FF2B5EF4-FFF2-40B4-BE49-F238E27FC236}">
                <a16:creationId xmlns:a16="http://schemas.microsoft.com/office/drawing/2014/main" id="{7EEFC202-3180-4678-82D9-AC1C7E6DABA5}"/>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26232"/>
          <a:stretch/>
        </p:blipFill>
        <p:spPr>
          <a:xfrm>
            <a:off x="2993116" y="3161338"/>
            <a:ext cx="1323993" cy="976679"/>
          </a:xfrm>
          <a:prstGeom prst="rect">
            <a:avLst/>
          </a:prstGeom>
        </p:spPr>
      </p:pic>
      <p:sp>
        <p:nvSpPr>
          <p:cNvPr id="102" name="TextBox 101">
            <a:extLst>
              <a:ext uri="{FF2B5EF4-FFF2-40B4-BE49-F238E27FC236}">
                <a16:creationId xmlns:a16="http://schemas.microsoft.com/office/drawing/2014/main" id="{81E8D42D-66D1-424B-8A78-08CC6279F7A1}"/>
              </a:ext>
            </a:extLst>
          </p:cNvPr>
          <p:cNvSpPr txBox="1"/>
          <p:nvPr/>
        </p:nvSpPr>
        <p:spPr>
          <a:xfrm>
            <a:off x="2993115" y="4141163"/>
            <a:ext cx="131762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marR="0" lvl="0" algn="l" rtl="0">
              <a:lnSpc>
                <a:spcPct val="100000"/>
              </a:lnSpc>
              <a:spcBef>
                <a:spcPts val="0"/>
              </a:spcBef>
              <a:spcAft>
                <a:spcPts val="0"/>
              </a:spcAft>
            </a:defPPr>
            <a:lvl1pPr marL="0" indent="0" algn="ctr" defTabSz="914400" eaLnBrk="1" fontAlgn="auto" latinLnBrk="0" hangingPunct="1">
              <a:buSzTx/>
              <a:buNone/>
              <a:tabLst/>
              <a:defRPr kumimoji="0" sz="1500" b="1" kern="0" spc="0" normalizeH="0" baseline="0">
                <a:ln>
                  <a:noFill/>
                </a:ln>
                <a:solidFill>
                  <a:schemeClr val="bg2"/>
                </a:solidFill>
                <a:effectLst/>
                <a:uLnTx/>
                <a:uFillTx/>
                <a:latin typeface="Roboto" panose="020B0604020202020204" charset="0"/>
                <a:ea typeface="Roboto" panose="020B0604020202020204" charset="0"/>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000">
                <a:solidFill>
                  <a:schemeClr val="bg1">
                    <a:lumMod val="75000"/>
                  </a:schemeClr>
                </a:solidFill>
              </a:rPr>
              <a:t>Pellets*</a:t>
            </a:r>
          </a:p>
        </p:txBody>
      </p:sp>
      <p:sp>
        <p:nvSpPr>
          <p:cNvPr id="103" name="TextBox 102">
            <a:extLst>
              <a:ext uri="{FF2B5EF4-FFF2-40B4-BE49-F238E27FC236}">
                <a16:creationId xmlns:a16="http://schemas.microsoft.com/office/drawing/2014/main" id="{B5686C7D-5BD5-4697-809F-8857114B767C}"/>
              </a:ext>
            </a:extLst>
          </p:cNvPr>
          <p:cNvSpPr txBox="1"/>
          <p:nvPr/>
        </p:nvSpPr>
        <p:spPr>
          <a:xfrm>
            <a:off x="4642335" y="4151199"/>
            <a:ext cx="131762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marR="0" lvl="0" algn="l" rtl="0">
              <a:lnSpc>
                <a:spcPct val="100000"/>
              </a:lnSpc>
              <a:spcBef>
                <a:spcPts val="0"/>
              </a:spcBef>
              <a:spcAft>
                <a:spcPts val="0"/>
              </a:spcAft>
              <a:defRPr/>
            </a:defPPr>
            <a:lvl1pPr marL="0" indent="0" algn="ctr" defTabSz="914400" eaLnBrk="1" fontAlgn="auto" latinLnBrk="0" hangingPunct="1">
              <a:buSzTx/>
              <a:buNone/>
              <a:tabLst/>
              <a:defRPr kumimoji="0" sz="1500" b="1" kern="0" spc="0" normalizeH="0" baseline="0">
                <a:ln>
                  <a:noFill/>
                </a:ln>
                <a:solidFill>
                  <a:schemeClr val="bg2"/>
                </a:solidFill>
                <a:effectLst/>
                <a:uLnTx/>
                <a:uFillTx/>
                <a:latin typeface="Roboto" panose="020B0604020202020204" charset="0"/>
                <a:ea typeface="Roboto" panose="020B0604020202020204" charset="0"/>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000">
                <a:solidFill>
                  <a:schemeClr val="bg1">
                    <a:lumMod val="75000"/>
                  </a:schemeClr>
                </a:solidFill>
              </a:rPr>
              <a:t>Charcoal</a:t>
            </a:r>
          </a:p>
        </p:txBody>
      </p:sp>
      <p:cxnSp>
        <p:nvCxnSpPr>
          <p:cNvPr id="104" name="Straight Connector 103">
            <a:extLst>
              <a:ext uri="{FF2B5EF4-FFF2-40B4-BE49-F238E27FC236}">
                <a16:creationId xmlns:a16="http://schemas.microsoft.com/office/drawing/2014/main" id="{4D96C6D9-4F71-4F00-BAB7-BF2EE0FEA8BE}"/>
              </a:ext>
            </a:extLst>
          </p:cNvPr>
          <p:cNvCxnSpPr>
            <a:cxnSpLocks/>
          </p:cNvCxnSpPr>
          <p:nvPr/>
        </p:nvCxnSpPr>
        <p:spPr>
          <a:xfrm>
            <a:off x="522514" y="4731280"/>
            <a:ext cx="10875831" cy="0"/>
          </a:xfrm>
          <a:prstGeom prst="line">
            <a:avLst/>
          </a:prstGeom>
        </p:spPr>
        <p:style>
          <a:lnRef idx="1">
            <a:schemeClr val="dk1"/>
          </a:lnRef>
          <a:fillRef idx="0">
            <a:schemeClr val="dk1"/>
          </a:fillRef>
          <a:effectRef idx="0">
            <a:schemeClr val="dk1"/>
          </a:effectRef>
          <a:fontRef idx="minor">
            <a:schemeClr val="tx1"/>
          </a:fontRef>
        </p:style>
      </p:cxnSp>
      <p:sp>
        <p:nvSpPr>
          <p:cNvPr id="105" name="Rectangle 104">
            <a:extLst>
              <a:ext uri="{FF2B5EF4-FFF2-40B4-BE49-F238E27FC236}">
                <a16:creationId xmlns:a16="http://schemas.microsoft.com/office/drawing/2014/main" id="{C5EC238D-B0F4-4C33-96A4-E342FAE83911}"/>
              </a:ext>
            </a:extLst>
          </p:cNvPr>
          <p:cNvSpPr>
            <a:spLocks/>
          </p:cNvSpPr>
          <p:nvPr/>
        </p:nvSpPr>
        <p:spPr>
          <a:xfrm>
            <a:off x="493185" y="5283691"/>
            <a:ext cx="1680011" cy="45319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en-US" sz="2000" b="1">
                <a:solidFill>
                  <a:schemeClr val="bg2"/>
                </a:solidFill>
                <a:latin typeface="Roboto" panose="020B0604020202020204" charset="0"/>
                <a:ea typeface="Roboto" panose="020B0604020202020204" charset="0"/>
              </a:rPr>
              <a:t>Polluting</a:t>
            </a:r>
            <a:endParaRPr lang="en-US" sz="2000">
              <a:solidFill>
                <a:schemeClr val="bg2"/>
              </a:solidFill>
              <a:latin typeface="Roboto" panose="020B0604020202020204" charset="0"/>
              <a:ea typeface="Roboto" panose="020B0604020202020204" charset="0"/>
            </a:endParaRPr>
          </a:p>
        </p:txBody>
      </p:sp>
      <p:pic>
        <p:nvPicPr>
          <p:cNvPr id="106" name="Graphic 105">
            <a:extLst>
              <a:ext uri="{FF2B5EF4-FFF2-40B4-BE49-F238E27FC236}">
                <a16:creationId xmlns:a16="http://schemas.microsoft.com/office/drawing/2014/main" id="{57A15243-C616-468F-8CDB-95C54A99BD49}"/>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b="16752"/>
          <a:stretch/>
        </p:blipFill>
        <p:spPr>
          <a:xfrm>
            <a:off x="6193508" y="4863427"/>
            <a:ext cx="1158427" cy="964368"/>
          </a:xfrm>
          <a:prstGeom prst="rect">
            <a:avLst/>
          </a:prstGeom>
        </p:spPr>
      </p:pic>
      <p:sp>
        <p:nvSpPr>
          <p:cNvPr id="107" name="TextBox 106">
            <a:extLst>
              <a:ext uri="{FF2B5EF4-FFF2-40B4-BE49-F238E27FC236}">
                <a16:creationId xmlns:a16="http://schemas.microsoft.com/office/drawing/2014/main" id="{F2A7BB2C-A105-4D6C-91C5-5A7D5A3D50FD}"/>
              </a:ext>
            </a:extLst>
          </p:cNvPr>
          <p:cNvSpPr txBox="1"/>
          <p:nvPr/>
        </p:nvSpPr>
        <p:spPr>
          <a:xfrm>
            <a:off x="6084383" y="5825727"/>
            <a:ext cx="1387759" cy="379656"/>
          </a:xfrm>
          <a:prstGeom prst="rect">
            <a:avLst/>
          </a:prstGeom>
          <a:noFill/>
        </p:spPr>
        <p:txBody>
          <a:bodyPr wrap="square" rtlCol="0">
            <a:spAutoFit/>
          </a:bodyPr>
          <a:lstStyle/>
          <a:p>
            <a:pPr algn="ctr"/>
            <a:r>
              <a:rPr lang="en-US" sz="1867" b="1">
                <a:solidFill>
                  <a:schemeClr val="bg2">
                    <a:lumMod val="50000"/>
                  </a:schemeClr>
                </a:solidFill>
                <a:latin typeface="Roboto" panose="02000000000000000000" pitchFamily="2" charset="0"/>
                <a:ea typeface="Roboto" panose="02000000000000000000" pitchFamily="2" charset="0"/>
              </a:rPr>
              <a:t>Wood</a:t>
            </a:r>
          </a:p>
        </p:txBody>
      </p:sp>
      <p:pic>
        <p:nvPicPr>
          <p:cNvPr id="108" name="Graphic 107">
            <a:extLst>
              <a:ext uri="{FF2B5EF4-FFF2-40B4-BE49-F238E27FC236}">
                <a16:creationId xmlns:a16="http://schemas.microsoft.com/office/drawing/2014/main" id="{6B7B8A31-50A9-413B-9299-7EF33AA7BDB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b="16833"/>
          <a:stretch/>
        </p:blipFill>
        <p:spPr>
          <a:xfrm>
            <a:off x="4789857" y="4964344"/>
            <a:ext cx="1022576" cy="850443"/>
          </a:xfrm>
          <a:prstGeom prst="rect">
            <a:avLst/>
          </a:prstGeom>
        </p:spPr>
      </p:pic>
      <p:sp>
        <p:nvSpPr>
          <p:cNvPr id="109" name="TextBox 108">
            <a:extLst>
              <a:ext uri="{FF2B5EF4-FFF2-40B4-BE49-F238E27FC236}">
                <a16:creationId xmlns:a16="http://schemas.microsoft.com/office/drawing/2014/main" id="{2E1EABDF-D72C-450F-8A8D-D02EE99F0088}"/>
              </a:ext>
            </a:extLst>
          </p:cNvPr>
          <p:cNvSpPr txBox="1"/>
          <p:nvPr/>
        </p:nvSpPr>
        <p:spPr>
          <a:xfrm>
            <a:off x="4651469" y="5825727"/>
            <a:ext cx="1387759" cy="379656"/>
          </a:xfrm>
          <a:prstGeom prst="rect">
            <a:avLst/>
          </a:prstGeom>
          <a:noFill/>
        </p:spPr>
        <p:txBody>
          <a:bodyPr wrap="square" rtlCol="0">
            <a:spAutoFit/>
          </a:bodyPr>
          <a:lstStyle/>
          <a:p>
            <a:pPr algn="ctr"/>
            <a:r>
              <a:rPr lang="en-US" sz="1867" b="1">
                <a:solidFill>
                  <a:schemeClr val="bg2">
                    <a:lumMod val="50000"/>
                  </a:schemeClr>
                </a:solidFill>
                <a:latin typeface="Roboto" panose="02000000000000000000" pitchFamily="2" charset="0"/>
                <a:ea typeface="Roboto" panose="02000000000000000000" pitchFamily="2" charset="0"/>
              </a:rPr>
              <a:t>Kerosene</a:t>
            </a:r>
          </a:p>
        </p:txBody>
      </p:sp>
      <p:pic>
        <p:nvPicPr>
          <p:cNvPr id="110" name="Graphic 109">
            <a:extLst>
              <a:ext uri="{FF2B5EF4-FFF2-40B4-BE49-F238E27FC236}">
                <a16:creationId xmlns:a16="http://schemas.microsoft.com/office/drawing/2014/main" id="{BAE5B716-2F1A-4A18-BCF0-23B0310FDB16}"/>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b="16220"/>
          <a:stretch/>
        </p:blipFill>
        <p:spPr>
          <a:xfrm>
            <a:off x="3144382" y="4964344"/>
            <a:ext cx="1015087" cy="850443"/>
          </a:xfrm>
          <a:prstGeom prst="rect">
            <a:avLst/>
          </a:prstGeom>
        </p:spPr>
      </p:pic>
      <p:sp>
        <p:nvSpPr>
          <p:cNvPr id="111" name="TextBox 110">
            <a:extLst>
              <a:ext uri="{FF2B5EF4-FFF2-40B4-BE49-F238E27FC236}">
                <a16:creationId xmlns:a16="http://schemas.microsoft.com/office/drawing/2014/main" id="{D8E577B9-A12F-4317-9733-A34DA939951B}"/>
              </a:ext>
            </a:extLst>
          </p:cNvPr>
          <p:cNvSpPr txBox="1"/>
          <p:nvPr/>
        </p:nvSpPr>
        <p:spPr>
          <a:xfrm>
            <a:off x="2986403" y="5834045"/>
            <a:ext cx="1387759" cy="379656"/>
          </a:xfrm>
          <a:prstGeom prst="rect">
            <a:avLst/>
          </a:prstGeom>
          <a:noFill/>
        </p:spPr>
        <p:txBody>
          <a:bodyPr wrap="square" rtlCol="0">
            <a:spAutoFit/>
          </a:bodyPr>
          <a:lstStyle/>
          <a:p>
            <a:pPr algn="ctr"/>
            <a:r>
              <a:rPr lang="en-US" sz="1867" b="1">
                <a:solidFill>
                  <a:schemeClr val="bg2">
                    <a:lumMod val="50000"/>
                  </a:schemeClr>
                </a:solidFill>
                <a:latin typeface="Roboto" panose="02000000000000000000" pitchFamily="2" charset="0"/>
                <a:ea typeface="Roboto" panose="02000000000000000000" pitchFamily="2" charset="0"/>
              </a:rPr>
              <a:t>Coal</a:t>
            </a:r>
          </a:p>
        </p:txBody>
      </p:sp>
      <p:sp>
        <p:nvSpPr>
          <p:cNvPr id="112" name="TextBox 111">
            <a:extLst>
              <a:ext uri="{FF2B5EF4-FFF2-40B4-BE49-F238E27FC236}">
                <a16:creationId xmlns:a16="http://schemas.microsoft.com/office/drawing/2014/main" id="{C18EEDF9-CD9F-49DF-8013-3C11EB5D0D24}"/>
              </a:ext>
            </a:extLst>
          </p:cNvPr>
          <p:cNvSpPr txBox="1"/>
          <p:nvPr/>
        </p:nvSpPr>
        <p:spPr>
          <a:xfrm>
            <a:off x="9601299" y="4114703"/>
            <a:ext cx="2041268" cy="307777"/>
          </a:xfrm>
          <a:prstGeom prst="rect">
            <a:avLst/>
          </a:prstGeom>
          <a:noFill/>
        </p:spPr>
        <p:txBody>
          <a:bodyPr wrap="square" rtlCol="0">
            <a:spAutoFit/>
          </a:bodyPr>
          <a:lstStyle/>
          <a:p>
            <a:pPr algn="ctr"/>
            <a:r>
              <a:rPr lang="en-US" b="1">
                <a:solidFill>
                  <a:schemeClr val="bg1">
                    <a:lumMod val="75000"/>
                  </a:schemeClr>
                </a:solidFill>
                <a:latin typeface="Roboto" panose="02000000000000000000" pitchFamily="2" charset="0"/>
                <a:ea typeface="Roboto" panose="02000000000000000000" pitchFamily="2" charset="0"/>
              </a:rPr>
              <a:t>* Clean in some cases</a:t>
            </a:r>
          </a:p>
        </p:txBody>
      </p:sp>
    </p:spTree>
    <p:extLst>
      <p:ext uri="{BB962C8B-B14F-4D97-AF65-F5344CB8AC3E}">
        <p14:creationId xmlns:p14="http://schemas.microsoft.com/office/powerpoint/2010/main" val="221427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500" fill="hold"/>
                                        <p:tgtEl>
                                          <p:spTgt spid="77"/>
                                        </p:tgtEl>
                                        <p:attrNameLst>
                                          <p:attrName>ppt_w</p:attrName>
                                        </p:attrNameLst>
                                      </p:cBhvr>
                                      <p:tavLst>
                                        <p:tav tm="0">
                                          <p:val>
                                            <p:fltVal val="0"/>
                                          </p:val>
                                        </p:tav>
                                        <p:tav tm="100000">
                                          <p:val>
                                            <p:strVal val="#ppt_w"/>
                                          </p:val>
                                        </p:tav>
                                      </p:tavLst>
                                    </p:anim>
                                    <p:anim calcmode="lin" valueType="num">
                                      <p:cBhvr>
                                        <p:cTn id="12" dur="500" fill="hold"/>
                                        <p:tgtEl>
                                          <p:spTgt spid="7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p:cTn id="15" dur="500" fill="hold"/>
                                        <p:tgtEl>
                                          <p:spTgt spid="81"/>
                                        </p:tgtEl>
                                        <p:attrNameLst>
                                          <p:attrName>ppt_w</p:attrName>
                                        </p:attrNameLst>
                                      </p:cBhvr>
                                      <p:tavLst>
                                        <p:tav tm="0">
                                          <p:val>
                                            <p:fltVal val="0"/>
                                          </p:val>
                                        </p:tav>
                                        <p:tav tm="100000">
                                          <p:val>
                                            <p:strVal val="#ppt_w"/>
                                          </p:val>
                                        </p:tav>
                                      </p:tavLst>
                                    </p:anim>
                                    <p:anim calcmode="lin" valueType="num">
                                      <p:cBhvr>
                                        <p:cTn id="16" dur="500" fill="hold"/>
                                        <p:tgtEl>
                                          <p:spTgt spid="8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fltVal val="0"/>
                                          </p:val>
                                        </p:tav>
                                        <p:tav tm="100000">
                                          <p:val>
                                            <p:strVal val="#ppt_w"/>
                                          </p:val>
                                        </p:tav>
                                      </p:tavLst>
                                    </p:anim>
                                    <p:anim calcmode="lin" valueType="num">
                                      <p:cBhvr>
                                        <p:cTn id="20" dur="500" fill="hold"/>
                                        <p:tgtEl>
                                          <p:spTgt spid="87"/>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p:cTn id="23" dur="500" fill="hold"/>
                                        <p:tgtEl>
                                          <p:spTgt spid="91"/>
                                        </p:tgtEl>
                                        <p:attrNameLst>
                                          <p:attrName>ppt_w</p:attrName>
                                        </p:attrNameLst>
                                      </p:cBhvr>
                                      <p:tavLst>
                                        <p:tav tm="0">
                                          <p:val>
                                            <p:fltVal val="0"/>
                                          </p:val>
                                        </p:tav>
                                        <p:tav tm="100000">
                                          <p:val>
                                            <p:strVal val="#ppt_w"/>
                                          </p:val>
                                        </p:tav>
                                      </p:tavLst>
                                    </p:anim>
                                    <p:anim calcmode="lin" valueType="num">
                                      <p:cBhvr>
                                        <p:cTn id="24" dur="500" fill="hold"/>
                                        <p:tgtEl>
                                          <p:spTgt spid="9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500" fill="hold"/>
                                        <p:tgtEl>
                                          <p:spTgt spid="94"/>
                                        </p:tgtEl>
                                        <p:attrNameLst>
                                          <p:attrName>ppt_w</p:attrName>
                                        </p:attrNameLst>
                                      </p:cBhvr>
                                      <p:tavLst>
                                        <p:tav tm="0">
                                          <p:val>
                                            <p:fltVal val="0"/>
                                          </p:val>
                                        </p:tav>
                                        <p:tav tm="100000">
                                          <p:val>
                                            <p:strVal val="#ppt_w"/>
                                          </p:val>
                                        </p:tav>
                                      </p:tavLst>
                                    </p:anim>
                                    <p:anim calcmode="lin" valueType="num">
                                      <p:cBhvr>
                                        <p:cTn id="28" dur="500" fill="hold"/>
                                        <p:tgtEl>
                                          <p:spTgt spid="94"/>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p:cTn id="31" dur="500" fill="hold"/>
                                        <p:tgtEl>
                                          <p:spTgt spid="97"/>
                                        </p:tgtEl>
                                        <p:attrNameLst>
                                          <p:attrName>ppt_w</p:attrName>
                                        </p:attrNameLst>
                                      </p:cBhvr>
                                      <p:tavLst>
                                        <p:tav tm="0">
                                          <p:val>
                                            <p:fltVal val="0"/>
                                          </p:val>
                                        </p:tav>
                                        <p:tav tm="100000">
                                          <p:val>
                                            <p:strVal val="#ppt_w"/>
                                          </p:val>
                                        </p:tav>
                                      </p:tavLst>
                                    </p:anim>
                                    <p:anim calcmode="lin" valueType="num">
                                      <p:cBhvr>
                                        <p:cTn id="32" dur="500" fill="hold"/>
                                        <p:tgtEl>
                                          <p:spTgt spid="9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p:cTn id="35" dur="500" fill="hold"/>
                                        <p:tgtEl>
                                          <p:spTgt spid="105"/>
                                        </p:tgtEl>
                                        <p:attrNameLst>
                                          <p:attrName>ppt_w</p:attrName>
                                        </p:attrNameLst>
                                      </p:cBhvr>
                                      <p:tavLst>
                                        <p:tav tm="0">
                                          <p:val>
                                            <p:fltVal val="0"/>
                                          </p:val>
                                        </p:tav>
                                        <p:tav tm="100000">
                                          <p:val>
                                            <p:strVal val="#ppt_w"/>
                                          </p:val>
                                        </p:tav>
                                      </p:tavLst>
                                    </p:anim>
                                    <p:anim calcmode="lin" valueType="num">
                                      <p:cBhvr>
                                        <p:cTn id="36" dur="500" fill="hold"/>
                                        <p:tgtEl>
                                          <p:spTgt spid="105"/>
                                        </p:tgtEl>
                                        <p:attrNameLst>
                                          <p:attrName>ppt_h</p:attrName>
                                        </p:attrNameLst>
                                      </p:cBhvr>
                                      <p:tavLst>
                                        <p:tav tm="0">
                                          <p:val>
                                            <p:fltVal val="0"/>
                                          </p:val>
                                        </p:tav>
                                        <p:tav tm="100000">
                                          <p:val>
                                            <p:strVal val="#ppt_h"/>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1000"/>
                                        <p:tgtEl>
                                          <p:spTgt spid="112"/>
                                        </p:tgtEl>
                                      </p:cBhvr>
                                    </p:animEffect>
                                    <p:anim calcmode="lin" valueType="num">
                                      <p:cBhvr>
                                        <p:cTn id="40" dur="1000" fill="hold"/>
                                        <p:tgtEl>
                                          <p:spTgt spid="112"/>
                                        </p:tgtEl>
                                        <p:attrNameLst>
                                          <p:attrName>ppt_x</p:attrName>
                                        </p:attrNameLst>
                                      </p:cBhvr>
                                      <p:tavLst>
                                        <p:tav tm="0">
                                          <p:val>
                                            <p:strVal val="#ppt_x"/>
                                          </p:val>
                                        </p:tav>
                                        <p:tav tm="100000">
                                          <p:val>
                                            <p:strVal val="#ppt_x"/>
                                          </p:val>
                                        </p:tav>
                                      </p:tavLst>
                                    </p:anim>
                                    <p:anim calcmode="lin" valueType="num">
                                      <p:cBhvr>
                                        <p:cTn id="41" dur="900" decel="100000" fill="hold"/>
                                        <p:tgtEl>
                                          <p:spTgt spid="11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97" grpId="0" animBg="1"/>
      <p:bldP spid="105" grpId="0" animBg="1"/>
      <p:bldP spid="11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CA JLR Theme">
  <a:themeElements>
    <a:clrScheme name="Custom 1">
      <a:dk1>
        <a:srgbClr val="1D3F74"/>
      </a:dk1>
      <a:lt1>
        <a:srgbClr val="75B6D4"/>
      </a:lt1>
      <a:dk2>
        <a:srgbClr val="FFFFFF"/>
      </a:dk2>
      <a:lt2>
        <a:srgbClr val="303131"/>
      </a:lt2>
      <a:accent1>
        <a:srgbClr val="578D44"/>
      </a:accent1>
      <a:accent2>
        <a:srgbClr val="1D3F74"/>
      </a:accent2>
      <a:accent3>
        <a:srgbClr val="75B6D4"/>
      </a:accent3>
      <a:accent4>
        <a:srgbClr val="BFBFBF"/>
      </a:accent4>
      <a:accent5>
        <a:srgbClr val="FFFFFF"/>
      </a:accent5>
      <a:accent6>
        <a:srgbClr val="FFFFFF"/>
      </a:accent6>
      <a:hlink>
        <a:srgbClr val="FFFFFF"/>
      </a:hlink>
      <a:folHlink>
        <a:srgbClr val="0097A7"/>
      </a:folHlink>
    </a:clrScheme>
    <a:fontScheme name="Roboto">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A JLR Theme" id="{4CF02535-544B-4E3E-9AC9-8DB3028E90E0}" vid="{9E2E660C-D82C-4B88-B811-6F2A6F32C024}"/>
    </a:ext>
  </a:extLst>
</a:theme>
</file>

<file path=ppt/theme/theme2.xml><?xml version="1.0" encoding="utf-8"?>
<a:theme xmlns:a="http://schemas.openxmlformats.org/drawingml/2006/main" name="Clean Cooking Alliance">
  <a:themeElements>
    <a:clrScheme name="CCA">
      <a:dk1>
        <a:srgbClr val="000000"/>
      </a:dk1>
      <a:lt1>
        <a:srgbClr val="FFFFFF"/>
      </a:lt1>
      <a:dk2>
        <a:srgbClr val="183B72"/>
      </a:dk2>
      <a:lt2>
        <a:srgbClr val="F2F2F2"/>
      </a:lt2>
      <a:accent1>
        <a:srgbClr val="0280BF"/>
      </a:accent1>
      <a:accent2>
        <a:srgbClr val="99D4F2"/>
      </a:accent2>
      <a:accent3>
        <a:srgbClr val="578C43"/>
      </a:accent3>
      <a:accent4>
        <a:srgbClr val="255225"/>
      </a:accent4>
      <a:accent5>
        <a:srgbClr val="F99303"/>
      </a:accent5>
      <a:accent6>
        <a:srgbClr val="B02676"/>
      </a:accent6>
      <a:hlink>
        <a:srgbClr val="0563C1"/>
      </a:hlink>
      <a:folHlink>
        <a:srgbClr val="954F72"/>
      </a:folHlink>
    </a:clrScheme>
    <a:fontScheme name="Custom 138">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2200"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noAutofit/>
      </a:bodyPr>
      <a:lstStyle>
        <a:defPPr algn="l">
          <a:defRPr sz="2200" dirty="0" err="1" smtClean="0"/>
        </a:defPPr>
      </a:lstStyle>
    </a:txDef>
  </a:objectDefaults>
  <a:extraClrSchemeLst/>
  <a:custClrLst/>
  <a:extLst>
    <a:ext uri="{05A4C25C-085E-4340-85A3-A5531E510DB2}">
      <thm15:themeFamily xmlns:thm15="http://schemas.microsoft.com/office/thememl/2012/main" name="Clean Cooking Alliance - Blank Template 08.potx" id="{C726EA53-9EFC-4F6C-9E7D-50C79F7A1215}" vid="{83922EEB-8E37-4FDA-A1E8-6B8B07137D84}"/>
    </a:ext>
  </a:extLst>
</a:theme>
</file>

<file path=ppt/theme/theme3.xml><?xml version="1.0" encoding="utf-8"?>
<a:theme xmlns:a="http://schemas.openxmlformats.org/drawingml/2006/main" name="1_Clean Cooking Alliance">
  <a:themeElements>
    <a:clrScheme name="CCA">
      <a:dk1>
        <a:srgbClr val="000000"/>
      </a:dk1>
      <a:lt1>
        <a:srgbClr val="FFFFFF"/>
      </a:lt1>
      <a:dk2>
        <a:srgbClr val="183B72"/>
      </a:dk2>
      <a:lt2>
        <a:srgbClr val="F2F2F2"/>
      </a:lt2>
      <a:accent1>
        <a:srgbClr val="0280BF"/>
      </a:accent1>
      <a:accent2>
        <a:srgbClr val="99D4F2"/>
      </a:accent2>
      <a:accent3>
        <a:srgbClr val="578C43"/>
      </a:accent3>
      <a:accent4>
        <a:srgbClr val="255225"/>
      </a:accent4>
      <a:accent5>
        <a:srgbClr val="F99303"/>
      </a:accent5>
      <a:accent6>
        <a:srgbClr val="B02676"/>
      </a:accent6>
      <a:hlink>
        <a:srgbClr val="0563C1"/>
      </a:hlink>
      <a:folHlink>
        <a:srgbClr val="954F72"/>
      </a:folHlink>
    </a:clrScheme>
    <a:fontScheme name="Custom 138">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2200"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noAutofit/>
      </a:bodyPr>
      <a:lstStyle>
        <a:defPPr algn="l">
          <a:defRPr sz="2200" dirty="0" err="1" smtClean="0"/>
        </a:defPPr>
      </a:lstStyle>
    </a:txDef>
  </a:objectDefaults>
  <a:extraClrSchemeLst/>
  <a:custClrLst/>
  <a:extLst>
    <a:ext uri="{05A4C25C-085E-4340-85A3-A5531E510DB2}">
      <thm15:themeFamily xmlns:thm15="http://schemas.microsoft.com/office/thememl/2012/main" name="Clean Cooking Alliance - Blank Template 08.potx" id="{C726EA53-9EFC-4F6C-9E7D-50C79F7A1215}" vid="{83922EEB-8E37-4FDA-A1E8-6B8B07137D84}"/>
    </a:ext>
  </a:extLst>
</a:theme>
</file>

<file path=ppt/theme/theme4.xml><?xml version="1.0" encoding="utf-8"?>
<a:theme xmlns:a="http://schemas.openxmlformats.org/drawingml/2006/main" name="2_Clean Cooking Alliance">
  <a:themeElements>
    <a:clrScheme name="CCA">
      <a:dk1>
        <a:srgbClr val="000000"/>
      </a:dk1>
      <a:lt1>
        <a:srgbClr val="FFFFFF"/>
      </a:lt1>
      <a:dk2>
        <a:srgbClr val="183B72"/>
      </a:dk2>
      <a:lt2>
        <a:srgbClr val="F2F2F2"/>
      </a:lt2>
      <a:accent1>
        <a:srgbClr val="0280BF"/>
      </a:accent1>
      <a:accent2>
        <a:srgbClr val="99D4F2"/>
      </a:accent2>
      <a:accent3>
        <a:srgbClr val="578C43"/>
      </a:accent3>
      <a:accent4>
        <a:srgbClr val="255225"/>
      </a:accent4>
      <a:accent5>
        <a:srgbClr val="F99303"/>
      </a:accent5>
      <a:accent6>
        <a:srgbClr val="B02676"/>
      </a:accent6>
      <a:hlink>
        <a:srgbClr val="0563C1"/>
      </a:hlink>
      <a:folHlink>
        <a:srgbClr val="954F72"/>
      </a:folHlink>
    </a:clrScheme>
    <a:fontScheme name="Custom 138">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2200"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72000" rIns="72000" bIns="72000" rtlCol="0">
        <a:noAutofit/>
      </a:bodyPr>
      <a:lstStyle>
        <a:defPPr algn="l">
          <a:defRPr sz="2200" dirty="0" err="1" smtClean="0"/>
        </a:defPPr>
      </a:lstStyle>
    </a:txDef>
  </a:objectDefaults>
  <a:extraClrSchemeLst/>
  <a:custClrLst/>
  <a:extLst>
    <a:ext uri="{05A4C25C-085E-4340-85A3-A5531E510DB2}">
      <thm15:themeFamily xmlns:thm15="http://schemas.microsoft.com/office/thememl/2012/main" name="Clean Cooking Alliance - Blank Template 08.potx" id="{C726EA53-9EFC-4F6C-9E7D-50C79F7A1215}" vid="{83922EEB-8E37-4FDA-A1E8-6B8B07137D8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Document_x0020_Date xmlns="d1f628b7-dc6e-45dc-9245-e5ecf578f20b" xsi:nil="true"/>
    <Action xmlns="d1f628b7-dc6e-45dc-9245-e5ecf578f20b">Keep</Action>
    <Keywords0 xmlns="d1f628b7-dc6e-45dc-9245-e5ecf578f20b" xsi:nil="true"/>
    <Description_x0020_2 xmlns="d1f628b7-dc6e-45dc-9245-e5ecf578f20b" xsi:nil="true"/>
    <Document_x0020_Type xmlns="d1f628b7-dc6e-45dc-9245-e5ecf578f20b" xsi:nil="true"/>
    <Description0 xmlns="d1f628b7-dc6e-45dc-9245-e5ecf578f20b" xsi:nil="true"/>
    <PublishingExpirationDate xmlns="http://schemas.microsoft.com/sharepoint/v3" xsi:nil="true"/>
    <PublishingStartDate xmlns="http://schemas.microsoft.com/sharepoint/v3" xsi:nil="true"/>
    <_dlc_DocId xmlns="bbd4acb0-43d6-4317-ab0b-803dc468f016">V7HW2WYZSAY5-2102554853-20539</_dlc_DocId>
    <_dlc_DocIdUrl xmlns="bbd4acb0-43d6-4317-ab0b-803dc468f016">
      <Url>https://share.ansi.org/_layouts/15/DocIdRedir.aspx?ID=V7HW2WYZSAY5-2102554853-20539</Url>
      <Description>V7HW2WYZSAY5-2102554853-20539</Description>
    </_dlc_DocIdUrl>
  </documentManagement>
</p:properties>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FF4D4A52-DB3F-4828-9DB9-63AE99CCBEC1}"/>
</file>

<file path=customXml/itemProps2.xml><?xml version="1.0" encoding="utf-8"?>
<ds:datastoreItem xmlns:ds="http://schemas.openxmlformats.org/officeDocument/2006/customXml" ds:itemID="{8EE6DFE7-67B2-44D0-A201-9BC22ABAA3D8}"/>
</file>

<file path=customXml/itemProps3.xml><?xml version="1.0" encoding="utf-8"?>
<ds:datastoreItem xmlns:ds="http://schemas.openxmlformats.org/officeDocument/2006/customXml" ds:itemID="{8EE6DFE7-67B2-44D0-A201-9BC22ABAA3D8}">
  <ds:schemaRefs>
    <ds:schemaRef ds:uri="http://purl.org/dc/terms/"/>
    <ds:schemaRef ds:uri="http://schemas.openxmlformats.org/package/2006/metadata/core-properties"/>
    <ds:schemaRef ds:uri="6e456998-5bfd-4d11-ab8a-1d29c3184cba"/>
    <ds:schemaRef ds:uri="http://purl.org/dc/dcmitype/"/>
    <ds:schemaRef ds:uri="http://schemas.microsoft.com/office/infopath/2007/PartnerControls"/>
    <ds:schemaRef ds:uri="http://schemas.microsoft.com/office/2006/documentManagement/types"/>
    <ds:schemaRef ds:uri="http://schemas.microsoft.com/office/2006/metadata/properties"/>
    <ds:schemaRef ds:uri="6e15595e-aef0-4233-b25e-f6458efbc9ba"/>
    <ds:schemaRef ds:uri="http://www.w3.org/XML/1998/namespace"/>
    <ds:schemaRef ds:uri="http://purl.org/dc/elements/1.1/"/>
  </ds:schemaRefs>
</ds:datastoreItem>
</file>

<file path=customXml/itemProps4.xml><?xml version="1.0" encoding="utf-8"?>
<ds:datastoreItem xmlns:ds="http://schemas.openxmlformats.org/officeDocument/2006/customXml" ds:itemID="{76C26C24-B70E-4570-BE6C-70A34035F936}"/>
</file>

<file path=docProps/app.xml><?xml version="1.0" encoding="utf-8"?>
<Properties xmlns="http://schemas.openxmlformats.org/officeDocument/2006/extended-properties" xmlns:vt="http://schemas.openxmlformats.org/officeDocument/2006/docPropsVTypes">
  <Template>CCA JLR Theme</Template>
  <TotalTime>8601</TotalTime>
  <Words>1419</Words>
  <Application>Microsoft Office PowerPoint</Application>
  <PresentationFormat>Widescreen</PresentationFormat>
  <Paragraphs>242</Paragraphs>
  <Slides>24</Slides>
  <Notes>14</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9" baseType="lpstr">
      <vt:lpstr>Arial</vt:lpstr>
      <vt:lpstr>Arial Unicode MS</vt:lpstr>
      <vt:lpstr>Avenir Next LT Pro</vt:lpstr>
      <vt:lpstr>Calibri</vt:lpstr>
      <vt:lpstr>Monaco</vt:lpstr>
      <vt:lpstr>Roboto</vt:lpstr>
      <vt:lpstr>Roboto Black</vt:lpstr>
      <vt:lpstr>Roboto Light</vt:lpstr>
      <vt:lpstr>Roboto Medium</vt:lpstr>
      <vt:lpstr>Wingdings</vt:lpstr>
      <vt:lpstr>CCA JLR Theme</vt:lpstr>
      <vt:lpstr>Clean Cooking Alliance</vt:lpstr>
      <vt:lpstr>1_Clean Cooking Alliance</vt:lpstr>
      <vt:lpstr>2_Clean Cooking Alliance</vt:lpstr>
      <vt:lpstr>think-cell Slide</vt:lpstr>
      <vt:lpstr>Business Model and Supply Chain Considerations within Bioethanol Businesses </vt:lpstr>
      <vt:lpstr>Agenda</vt:lpstr>
      <vt:lpstr>AN OVERVIEW OF CCA</vt:lpstr>
      <vt:lpstr>PowerPoint Presentation</vt:lpstr>
      <vt:lpstr>CCA fosters transformative change across  the whole of a diverse and complex ecosystem </vt:lpstr>
      <vt:lpstr>02</vt:lpstr>
      <vt:lpstr>PowerPoint Presentation</vt:lpstr>
      <vt:lpstr>PowerPoint Presentation</vt:lpstr>
      <vt:lpstr>Cooking fuel categorization for health impacts</vt:lpstr>
      <vt:lpstr>PowerPoint Presentation</vt:lpstr>
      <vt:lpstr>03</vt:lpstr>
      <vt:lpstr>PowerPoint Presentation</vt:lpstr>
      <vt:lpstr>PowerPoint Presentation</vt:lpstr>
      <vt:lpstr>PowerPoint Presentation</vt:lpstr>
      <vt:lpstr>04</vt:lpstr>
      <vt:lpstr>PowerPoint Presentation</vt:lpstr>
      <vt:lpstr>Fuel Value Chain</vt:lpstr>
      <vt:lpstr>Stove Value Chain</vt:lpstr>
      <vt:lpstr>05</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Jean-Louis Racine</dc:creator>
  <cp:lastModifiedBy>Allison Torres</cp:lastModifiedBy>
  <cp:revision>22</cp:revision>
  <dcterms:created xsi:type="dcterms:W3CDTF">2022-03-02T02:37:04Z</dcterms:created>
  <dcterms:modified xsi:type="dcterms:W3CDTF">2023-02-23T19:31:45Z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755400.000000000</vt:lpwstr>
  </property>
  <property fmtid="{D5CDD505-2E9C-101B-9397-08002B2CF9AE}" pid="3" name="ContentTypeId">
    <vt:lpwstr>0x0101008CEA0F26C7743146B81ADA30DB412C57</vt:lpwstr>
  </property>
  <property fmtid="{D5CDD505-2E9C-101B-9397-08002B2CF9AE}" pid="4" name="_dlc_DocIdItemGuid">
    <vt:lpwstr>4ba9b134-41e1-4f3a-a585-c1f960a86159</vt:lpwstr>
  </property>
  <property fmtid="{D5CDD505-2E9C-101B-9397-08002B2CF9AE}" pid="5" name="TaxKeyword">
    <vt:lpwstr/>
  </property>
</Properties>
</file>