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64" r:id="rId6"/>
    <p:sldId id="299" r:id="rId7"/>
    <p:sldId id="297" r:id="rId8"/>
    <p:sldId id="294" r:id="rId9"/>
    <p:sldId id="296" r:id="rId10"/>
    <p:sldId id="293" r:id="rId11"/>
    <p:sldId id="302" r:id="rId12"/>
    <p:sldId id="298" r:id="rId13"/>
    <p:sldId id="301" r:id="rId14"/>
    <p:sldId id="295" r:id="rId15"/>
    <p:sldId id="277" r:id="rId16"/>
    <p:sldId id="300" r:id="rId17"/>
    <p:sldId id="265" r:id="rId18"/>
    <p:sldId id="280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 Schoenleber" initials="T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88E"/>
    <a:srgbClr val="AE3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F1427B-E5BF-43E9-8FB1-0BDD6AE25CF4}" v="6" dt="2022-08-29T21:32:58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2" autoAdjust="0"/>
    <p:restoredTop sz="63293" autoAdjust="0"/>
  </p:normalViewPr>
  <p:slideViewPr>
    <p:cSldViewPr snapToGrid="0" snapToObjects="1">
      <p:cViewPr varScale="1">
        <p:scale>
          <a:sx n="42" d="100"/>
          <a:sy n="42" d="100"/>
        </p:scale>
        <p:origin x="14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4.xml"/><Relationship Id="rId24" Type="http://schemas.openxmlformats.org/officeDocument/2006/relationships/viewProps" Target="viewProps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haler, Emily – FAS, Washington, DC" userId="1574b107-6d55-4d6f-afed-0ae18647185c" providerId="ADAL" clId="{77F1427B-E5BF-43E9-8FB1-0BDD6AE25CF4}"/>
    <pc:docChg chg="undo custSel addSld delSld modSld sldOrd">
      <pc:chgData name="Marthaler, Emily – FAS, Washington, DC" userId="1574b107-6d55-4d6f-afed-0ae18647185c" providerId="ADAL" clId="{77F1427B-E5BF-43E9-8FB1-0BDD6AE25CF4}" dt="2022-08-30T21:40:05.876" v="2851"/>
      <pc:docMkLst>
        <pc:docMk/>
      </pc:docMkLst>
      <pc:sldChg chg="delSp modSp mod">
        <pc:chgData name="Marthaler, Emily – FAS, Washington, DC" userId="1574b107-6d55-4d6f-afed-0ae18647185c" providerId="ADAL" clId="{77F1427B-E5BF-43E9-8FB1-0BDD6AE25CF4}" dt="2022-08-30T19:40:20.455" v="2794" actId="20577"/>
        <pc:sldMkLst>
          <pc:docMk/>
          <pc:sldMk cId="4072041624" sldId="256"/>
        </pc:sldMkLst>
        <pc:spChg chg="mod">
          <ac:chgData name="Marthaler, Emily – FAS, Washington, DC" userId="1574b107-6d55-4d6f-afed-0ae18647185c" providerId="ADAL" clId="{77F1427B-E5BF-43E9-8FB1-0BDD6AE25CF4}" dt="2022-08-30T19:40:02.187" v="2792" actId="20577"/>
          <ac:spMkLst>
            <pc:docMk/>
            <pc:sldMk cId="4072041624" sldId="256"/>
            <ac:spMk id="2" creationId="{92FB86C4-8A37-454F-BE50-97C577D45C81}"/>
          </ac:spMkLst>
        </pc:spChg>
        <pc:spChg chg="mod">
          <ac:chgData name="Marthaler, Emily – FAS, Washington, DC" userId="1574b107-6d55-4d6f-afed-0ae18647185c" providerId="ADAL" clId="{77F1427B-E5BF-43E9-8FB1-0BDD6AE25CF4}" dt="2022-08-30T19:40:20.455" v="2794" actId="20577"/>
          <ac:spMkLst>
            <pc:docMk/>
            <pc:sldMk cId="4072041624" sldId="256"/>
            <ac:spMk id="3" creationId="{C1670B58-8914-4E46-8D26-50717F7DA58D}"/>
          </ac:spMkLst>
        </pc:spChg>
        <pc:picChg chg="del">
          <ac:chgData name="Marthaler, Emily – FAS, Washington, DC" userId="1574b107-6d55-4d6f-afed-0ae18647185c" providerId="ADAL" clId="{77F1427B-E5BF-43E9-8FB1-0BDD6AE25CF4}" dt="2022-08-29T19:41:04.171" v="8"/>
          <ac:picMkLst>
            <pc:docMk/>
            <pc:sldMk cId="4072041624" sldId="256"/>
            <ac:picMk id="4" creationId="{DEE9D59C-EBC2-452F-BADE-C0EDB65096AA}"/>
          </ac:picMkLst>
        </pc:picChg>
      </pc:sldChg>
      <pc:sldChg chg="del">
        <pc:chgData name="Marthaler, Emily – FAS, Washington, DC" userId="1574b107-6d55-4d6f-afed-0ae18647185c" providerId="ADAL" clId="{77F1427B-E5BF-43E9-8FB1-0BDD6AE25CF4}" dt="2022-08-29T20:00:29.696" v="27" actId="2696"/>
        <pc:sldMkLst>
          <pc:docMk/>
          <pc:sldMk cId="2123907439" sldId="258"/>
        </pc:sldMkLst>
      </pc:sldChg>
      <pc:sldChg chg="modNotesTx">
        <pc:chgData name="Marthaler, Emily – FAS, Washington, DC" userId="1574b107-6d55-4d6f-afed-0ae18647185c" providerId="ADAL" clId="{77F1427B-E5BF-43E9-8FB1-0BDD6AE25CF4}" dt="2022-08-30T21:20:50.035" v="2841" actId="6549"/>
        <pc:sldMkLst>
          <pc:docMk/>
          <pc:sldMk cId="469450865" sldId="264"/>
        </pc:sldMkLst>
      </pc:sldChg>
      <pc:sldChg chg="addSp delSp modSp mod modClrScheme chgLayout modNotesTx">
        <pc:chgData name="Marthaler, Emily – FAS, Washington, DC" userId="1574b107-6d55-4d6f-afed-0ae18647185c" providerId="ADAL" clId="{77F1427B-E5BF-43E9-8FB1-0BDD6AE25CF4}" dt="2022-08-30T21:21:16.386" v="2847" actId="6549"/>
        <pc:sldMkLst>
          <pc:docMk/>
          <pc:sldMk cId="2911768031" sldId="265"/>
        </pc:sldMkLst>
        <pc:spChg chg="mod ord">
          <ac:chgData name="Marthaler, Emily – FAS, Washington, DC" userId="1574b107-6d55-4d6f-afed-0ae18647185c" providerId="ADAL" clId="{77F1427B-E5BF-43E9-8FB1-0BDD6AE25CF4}" dt="2022-08-29T21:46:10.906" v="1813" actId="14100"/>
          <ac:spMkLst>
            <pc:docMk/>
            <pc:sldMk cId="2911768031" sldId="265"/>
            <ac:spMk id="2" creationId="{136777AE-F550-475A-AC10-74F01B3F96DD}"/>
          </ac:spMkLst>
        </pc:spChg>
        <pc:spChg chg="add del mod ord">
          <ac:chgData name="Marthaler, Emily – FAS, Washington, DC" userId="1574b107-6d55-4d6f-afed-0ae18647185c" providerId="ADAL" clId="{77F1427B-E5BF-43E9-8FB1-0BDD6AE25CF4}" dt="2022-08-29T21:23:05.600" v="1682" actId="478"/>
          <ac:spMkLst>
            <pc:docMk/>
            <pc:sldMk cId="2911768031" sldId="265"/>
            <ac:spMk id="3" creationId="{BB101DB0-5B14-4C35-B614-EB86A1CC7D49}"/>
          </ac:spMkLst>
        </pc:spChg>
        <pc:graphicFrameChg chg="mod ord modGraphic">
          <ac:chgData name="Marthaler, Emily – FAS, Washington, DC" userId="1574b107-6d55-4d6f-afed-0ae18647185c" providerId="ADAL" clId="{77F1427B-E5BF-43E9-8FB1-0BDD6AE25CF4}" dt="2022-08-29T21:23:00.983" v="1681" actId="700"/>
          <ac:graphicFrameMkLst>
            <pc:docMk/>
            <pc:sldMk cId="2911768031" sldId="265"/>
            <ac:graphicFrameMk id="9" creationId="{EA533D44-1E92-4976-B65E-AFA3505FD827}"/>
          </ac:graphicFrameMkLst>
        </pc:graphicFrameChg>
        <pc:picChg chg="mod">
          <ac:chgData name="Marthaler, Emily – FAS, Washington, DC" userId="1574b107-6d55-4d6f-afed-0ae18647185c" providerId="ADAL" clId="{77F1427B-E5BF-43E9-8FB1-0BDD6AE25CF4}" dt="2022-08-29T21:23:17.947" v="1687" actId="1076"/>
          <ac:picMkLst>
            <pc:docMk/>
            <pc:sldMk cId="2911768031" sldId="265"/>
            <ac:picMk id="8" creationId="{81643C17-67C4-405C-BAB0-6AF680AE0D38}"/>
          </ac:picMkLst>
        </pc:picChg>
      </pc:sldChg>
      <pc:sldChg chg="del">
        <pc:chgData name="Marthaler, Emily – FAS, Washington, DC" userId="1574b107-6d55-4d6f-afed-0ae18647185c" providerId="ADAL" clId="{77F1427B-E5BF-43E9-8FB1-0BDD6AE25CF4}" dt="2022-08-29T21:21:22.542" v="1677" actId="2696"/>
        <pc:sldMkLst>
          <pc:docMk/>
          <pc:sldMk cId="4198767623" sldId="266"/>
        </pc:sldMkLst>
      </pc:sldChg>
      <pc:sldChg chg="del">
        <pc:chgData name="Marthaler, Emily – FAS, Washington, DC" userId="1574b107-6d55-4d6f-afed-0ae18647185c" providerId="ADAL" clId="{77F1427B-E5BF-43E9-8FB1-0BDD6AE25CF4}" dt="2022-08-29T21:21:47.902" v="1678" actId="2696"/>
        <pc:sldMkLst>
          <pc:docMk/>
          <pc:sldMk cId="444059062" sldId="267"/>
        </pc:sldMkLst>
      </pc:sldChg>
      <pc:sldChg chg="del">
        <pc:chgData name="Marthaler, Emily – FAS, Washington, DC" userId="1574b107-6d55-4d6f-afed-0ae18647185c" providerId="ADAL" clId="{77F1427B-E5BF-43E9-8FB1-0BDD6AE25CF4}" dt="2022-08-29T21:40:47.766" v="1767" actId="2696"/>
        <pc:sldMkLst>
          <pc:docMk/>
          <pc:sldMk cId="2420772585" sldId="268"/>
        </pc:sldMkLst>
      </pc:sldChg>
      <pc:sldChg chg="modSp mod modClrScheme chgLayout">
        <pc:chgData name="Marthaler, Emily – FAS, Washington, DC" userId="1574b107-6d55-4d6f-afed-0ae18647185c" providerId="ADAL" clId="{77F1427B-E5BF-43E9-8FB1-0BDD6AE25CF4}" dt="2022-08-29T21:57:34.082" v="2290" actId="700"/>
        <pc:sldMkLst>
          <pc:docMk/>
          <pc:sldMk cId="782034792" sldId="269"/>
        </pc:sldMkLst>
        <pc:spChg chg="mod ord">
          <ac:chgData name="Marthaler, Emily – FAS, Washington, DC" userId="1574b107-6d55-4d6f-afed-0ae18647185c" providerId="ADAL" clId="{77F1427B-E5BF-43E9-8FB1-0BDD6AE25CF4}" dt="2022-08-29T21:57:34.082" v="2290" actId="700"/>
          <ac:spMkLst>
            <pc:docMk/>
            <pc:sldMk cId="782034792" sldId="269"/>
            <ac:spMk id="2" creationId="{A6C01978-C2EF-40B7-AD40-8603F8BFBD31}"/>
          </ac:spMkLst>
        </pc:spChg>
        <pc:spChg chg="mod ord">
          <ac:chgData name="Marthaler, Emily – FAS, Washington, DC" userId="1574b107-6d55-4d6f-afed-0ae18647185c" providerId="ADAL" clId="{77F1427B-E5BF-43E9-8FB1-0BDD6AE25CF4}" dt="2022-08-29T21:57:34.082" v="2290" actId="700"/>
          <ac:spMkLst>
            <pc:docMk/>
            <pc:sldMk cId="782034792" sldId="269"/>
            <ac:spMk id="3" creationId="{543345FA-96FA-4952-A423-B452A536F5BB}"/>
          </ac:spMkLst>
        </pc:spChg>
      </pc:sldChg>
      <pc:sldChg chg="del">
        <pc:chgData name="Marthaler, Emily – FAS, Washington, DC" userId="1574b107-6d55-4d6f-afed-0ae18647185c" providerId="ADAL" clId="{77F1427B-E5BF-43E9-8FB1-0BDD6AE25CF4}" dt="2022-08-29T20:01:20.745" v="32" actId="2696"/>
        <pc:sldMkLst>
          <pc:docMk/>
          <pc:sldMk cId="75358189" sldId="271"/>
        </pc:sldMkLst>
      </pc:sldChg>
      <pc:sldChg chg="del">
        <pc:chgData name="Marthaler, Emily – FAS, Washington, DC" userId="1574b107-6d55-4d6f-afed-0ae18647185c" providerId="ADAL" clId="{77F1427B-E5BF-43E9-8FB1-0BDD6AE25CF4}" dt="2022-08-29T20:01:25.267" v="33" actId="2696"/>
        <pc:sldMkLst>
          <pc:docMk/>
          <pc:sldMk cId="1246680101" sldId="273"/>
        </pc:sldMkLst>
      </pc:sldChg>
      <pc:sldChg chg="del">
        <pc:chgData name="Marthaler, Emily – FAS, Washington, DC" userId="1574b107-6d55-4d6f-afed-0ae18647185c" providerId="ADAL" clId="{77F1427B-E5BF-43E9-8FB1-0BDD6AE25CF4}" dt="2022-08-29T21:22:42.960" v="1680" actId="2696"/>
        <pc:sldMkLst>
          <pc:docMk/>
          <pc:sldMk cId="2101997375" sldId="274"/>
        </pc:sldMkLst>
      </pc:sldChg>
      <pc:sldChg chg="del">
        <pc:chgData name="Marthaler, Emily – FAS, Washington, DC" userId="1574b107-6d55-4d6f-afed-0ae18647185c" providerId="ADAL" clId="{77F1427B-E5BF-43E9-8FB1-0BDD6AE25CF4}" dt="2022-08-29T19:42:06.722" v="9" actId="2696"/>
        <pc:sldMkLst>
          <pc:docMk/>
          <pc:sldMk cId="1746980282" sldId="275"/>
        </pc:sldMkLst>
      </pc:sldChg>
      <pc:sldChg chg="del">
        <pc:chgData name="Marthaler, Emily – FAS, Washington, DC" userId="1574b107-6d55-4d6f-afed-0ae18647185c" providerId="ADAL" clId="{77F1427B-E5BF-43E9-8FB1-0BDD6AE25CF4}" dt="2022-08-29T20:01:15.355" v="31" actId="2696"/>
        <pc:sldMkLst>
          <pc:docMk/>
          <pc:sldMk cId="912424148" sldId="276"/>
        </pc:sldMkLst>
      </pc:sldChg>
      <pc:sldChg chg="modSp mod ord">
        <pc:chgData name="Marthaler, Emily – FAS, Washington, DC" userId="1574b107-6d55-4d6f-afed-0ae18647185c" providerId="ADAL" clId="{77F1427B-E5BF-43E9-8FB1-0BDD6AE25CF4}" dt="2022-08-29T21:45:03.254" v="1783" actId="20577"/>
        <pc:sldMkLst>
          <pc:docMk/>
          <pc:sldMk cId="539765484" sldId="277"/>
        </pc:sldMkLst>
        <pc:spChg chg="mod">
          <ac:chgData name="Marthaler, Emily – FAS, Washington, DC" userId="1574b107-6d55-4d6f-afed-0ae18647185c" providerId="ADAL" clId="{77F1427B-E5BF-43E9-8FB1-0BDD6AE25CF4}" dt="2022-08-29T21:19:34.919" v="1560" actId="20577"/>
          <ac:spMkLst>
            <pc:docMk/>
            <pc:sldMk cId="539765484" sldId="277"/>
            <ac:spMk id="2" creationId="{BCD9273D-9B44-3044-8289-2F03C41656E1}"/>
          </ac:spMkLst>
        </pc:spChg>
        <pc:spChg chg="mod">
          <ac:chgData name="Marthaler, Emily – FAS, Washington, DC" userId="1574b107-6d55-4d6f-afed-0ae18647185c" providerId="ADAL" clId="{77F1427B-E5BF-43E9-8FB1-0BDD6AE25CF4}" dt="2022-08-29T21:45:03.254" v="1783" actId="20577"/>
          <ac:spMkLst>
            <pc:docMk/>
            <pc:sldMk cId="539765484" sldId="277"/>
            <ac:spMk id="3" creationId="{04773C34-DF3D-BC44-A4C3-59C86D6814F8}"/>
          </ac:spMkLst>
        </pc:spChg>
      </pc:sldChg>
      <pc:sldChg chg="modSp del mod ord">
        <pc:chgData name="Marthaler, Emily – FAS, Washington, DC" userId="1574b107-6d55-4d6f-afed-0ae18647185c" providerId="ADAL" clId="{77F1427B-E5BF-43E9-8FB1-0BDD6AE25CF4}" dt="2022-08-29T21:22:04.120" v="1679" actId="2696"/>
        <pc:sldMkLst>
          <pc:docMk/>
          <pc:sldMk cId="2902861629" sldId="278"/>
        </pc:sldMkLst>
        <pc:spChg chg="mod">
          <ac:chgData name="Marthaler, Emily – FAS, Washington, DC" userId="1574b107-6d55-4d6f-afed-0ae18647185c" providerId="ADAL" clId="{77F1427B-E5BF-43E9-8FB1-0BDD6AE25CF4}" dt="2022-08-29T19:32:30.164" v="7" actId="20577"/>
          <ac:spMkLst>
            <pc:docMk/>
            <pc:sldMk cId="2902861629" sldId="278"/>
            <ac:spMk id="3" creationId="{04773C34-DF3D-BC44-A4C3-59C86D6814F8}"/>
          </ac:spMkLst>
        </pc:spChg>
      </pc:sldChg>
      <pc:sldChg chg="ord">
        <pc:chgData name="Marthaler, Emily – FAS, Washington, DC" userId="1574b107-6d55-4d6f-afed-0ae18647185c" providerId="ADAL" clId="{77F1427B-E5BF-43E9-8FB1-0BDD6AE25CF4}" dt="2022-08-30T21:40:05.876" v="2851"/>
        <pc:sldMkLst>
          <pc:docMk/>
          <pc:sldMk cId="2665883586" sldId="280"/>
        </pc:sldMkLst>
      </pc:sldChg>
      <pc:sldChg chg="del ord">
        <pc:chgData name="Marthaler, Emily – FAS, Washington, DC" userId="1574b107-6d55-4d6f-afed-0ae18647185c" providerId="ADAL" clId="{77F1427B-E5BF-43E9-8FB1-0BDD6AE25CF4}" dt="2022-08-29T20:00:39.727" v="28" actId="2696"/>
        <pc:sldMkLst>
          <pc:docMk/>
          <pc:sldMk cId="3741709756" sldId="291"/>
        </pc:sldMkLst>
      </pc:sldChg>
      <pc:sldChg chg="addSp delSp modSp new del mod">
        <pc:chgData name="Marthaler, Emily – FAS, Washington, DC" userId="1574b107-6d55-4d6f-afed-0ae18647185c" providerId="ADAL" clId="{77F1427B-E5BF-43E9-8FB1-0BDD6AE25CF4}" dt="2022-08-29T19:57:15.245" v="26" actId="2696"/>
        <pc:sldMkLst>
          <pc:docMk/>
          <pc:sldMk cId="3385326958" sldId="292"/>
        </pc:sldMkLst>
        <pc:spChg chg="del">
          <ac:chgData name="Marthaler, Emily – FAS, Washington, DC" userId="1574b107-6d55-4d6f-afed-0ae18647185c" providerId="ADAL" clId="{77F1427B-E5BF-43E9-8FB1-0BDD6AE25CF4}" dt="2022-08-29T19:56:27.284" v="15" actId="478"/>
          <ac:spMkLst>
            <pc:docMk/>
            <pc:sldMk cId="3385326958" sldId="292"/>
            <ac:spMk id="3" creationId="{ED4B65F3-3DC4-4603-896C-DE39DD9E29ED}"/>
          </ac:spMkLst>
        </pc:spChg>
        <pc:picChg chg="add mod">
          <ac:chgData name="Marthaler, Emily – FAS, Washington, DC" userId="1574b107-6d55-4d6f-afed-0ae18647185c" providerId="ADAL" clId="{77F1427B-E5BF-43E9-8FB1-0BDD6AE25CF4}" dt="2022-08-29T19:56:55.668" v="20" actId="1076"/>
          <ac:picMkLst>
            <pc:docMk/>
            <pc:sldMk cId="3385326958" sldId="292"/>
            <ac:picMk id="4" creationId="{7B6F8DC2-CFD4-4020-AD08-471D7CB69C5F}"/>
          </ac:picMkLst>
        </pc:picChg>
      </pc:sldChg>
      <pc:sldChg chg="addSp delSp modSp new mod ord modNotesTx">
        <pc:chgData name="Marthaler, Emily – FAS, Washington, DC" userId="1574b107-6d55-4d6f-afed-0ae18647185c" providerId="ADAL" clId="{77F1427B-E5BF-43E9-8FB1-0BDD6AE25CF4}" dt="2022-08-30T21:21:05.999" v="2846" actId="6549"/>
        <pc:sldMkLst>
          <pc:docMk/>
          <pc:sldMk cId="698519815" sldId="293"/>
        </pc:sldMkLst>
        <pc:spChg chg="del">
          <ac:chgData name="Marthaler, Emily – FAS, Washington, DC" userId="1574b107-6d55-4d6f-afed-0ae18647185c" providerId="ADAL" clId="{77F1427B-E5BF-43E9-8FB1-0BDD6AE25CF4}" dt="2022-08-29T19:57:04.400" v="22" actId="478"/>
          <ac:spMkLst>
            <pc:docMk/>
            <pc:sldMk cId="698519815" sldId="293"/>
            <ac:spMk id="2" creationId="{B93C978D-D07B-455B-BC18-7EA59980F2DA}"/>
          </ac:spMkLst>
        </pc:spChg>
        <pc:picChg chg="add mod">
          <ac:chgData name="Marthaler, Emily – FAS, Washington, DC" userId="1574b107-6d55-4d6f-afed-0ae18647185c" providerId="ADAL" clId="{77F1427B-E5BF-43E9-8FB1-0BDD6AE25CF4}" dt="2022-08-29T19:57:11.403" v="25" actId="1076"/>
          <ac:picMkLst>
            <pc:docMk/>
            <pc:sldMk cId="698519815" sldId="293"/>
            <ac:picMk id="3" creationId="{CA435AC7-A1B6-48E7-83D7-A40C042D76BD}"/>
          </ac:picMkLst>
        </pc:picChg>
      </pc:sldChg>
      <pc:sldChg chg="modSp new mod ord modNotesTx">
        <pc:chgData name="Marthaler, Emily – FAS, Washington, DC" userId="1574b107-6d55-4d6f-afed-0ae18647185c" providerId="ADAL" clId="{77F1427B-E5BF-43E9-8FB1-0BDD6AE25CF4}" dt="2022-08-30T21:21:00.498" v="2845" actId="5793"/>
        <pc:sldMkLst>
          <pc:docMk/>
          <pc:sldMk cId="2509175376" sldId="294"/>
        </pc:sldMkLst>
        <pc:spChg chg="mod">
          <ac:chgData name="Marthaler, Emily – FAS, Washington, DC" userId="1574b107-6d55-4d6f-afed-0ae18647185c" providerId="ADAL" clId="{77F1427B-E5BF-43E9-8FB1-0BDD6AE25CF4}" dt="2022-08-29T20:35:13.438" v="759" actId="20577"/>
          <ac:spMkLst>
            <pc:docMk/>
            <pc:sldMk cId="2509175376" sldId="294"/>
            <ac:spMk id="2" creationId="{B0538B01-1872-4399-83FB-A173F603B474}"/>
          </ac:spMkLst>
        </pc:spChg>
        <pc:spChg chg="mod">
          <ac:chgData name="Marthaler, Emily – FAS, Washington, DC" userId="1574b107-6d55-4d6f-afed-0ae18647185c" providerId="ADAL" clId="{77F1427B-E5BF-43E9-8FB1-0BDD6AE25CF4}" dt="2022-08-29T20:39:20.668" v="772" actId="313"/>
          <ac:spMkLst>
            <pc:docMk/>
            <pc:sldMk cId="2509175376" sldId="294"/>
            <ac:spMk id="3" creationId="{0F8FDFAE-F22A-4307-B7A5-41F7F76E3468}"/>
          </ac:spMkLst>
        </pc:spChg>
      </pc:sldChg>
      <pc:sldChg chg="addSp delSp modSp new mod ord modClrScheme chgLayout">
        <pc:chgData name="Marthaler, Emily – FAS, Washington, DC" userId="1574b107-6d55-4d6f-afed-0ae18647185c" providerId="ADAL" clId="{77F1427B-E5BF-43E9-8FB1-0BDD6AE25CF4}" dt="2022-08-29T21:18:28.160" v="1536" actId="20577"/>
        <pc:sldMkLst>
          <pc:docMk/>
          <pc:sldMk cId="1248871475" sldId="295"/>
        </pc:sldMkLst>
        <pc:spChg chg="del mod ord">
          <ac:chgData name="Marthaler, Emily – FAS, Washington, DC" userId="1574b107-6d55-4d6f-afed-0ae18647185c" providerId="ADAL" clId="{77F1427B-E5BF-43E9-8FB1-0BDD6AE25CF4}" dt="2022-08-29T21:16:44.262" v="1493" actId="700"/>
          <ac:spMkLst>
            <pc:docMk/>
            <pc:sldMk cId="1248871475" sldId="295"/>
            <ac:spMk id="2" creationId="{D10B7297-5870-413F-B960-548648374186}"/>
          </ac:spMkLst>
        </pc:spChg>
        <pc:spChg chg="del">
          <ac:chgData name="Marthaler, Emily – FAS, Washington, DC" userId="1574b107-6d55-4d6f-afed-0ae18647185c" providerId="ADAL" clId="{77F1427B-E5BF-43E9-8FB1-0BDD6AE25CF4}" dt="2022-08-29T21:16:44.262" v="1493" actId="700"/>
          <ac:spMkLst>
            <pc:docMk/>
            <pc:sldMk cId="1248871475" sldId="295"/>
            <ac:spMk id="3" creationId="{877F4633-445B-4EFE-8E12-78CF50091270}"/>
          </ac:spMkLst>
        </pc:spChg>
        <pc:spChg chg="add mod ord">
          <ac:chgData name="Marthaler, Emily – FAS, Washington, DC" userId="1574b107-6d55-4d6f-afed-0ae18647185c" providerId="ADAL" clId="{77F1427B-E5BF-43E9-8FB1-0BDD6AE25CF4}" dt="2022-08-29T21:18:28.160" v="1536" actId="20577"/>
          <ac:spMkLst>
            <pc:docMk/>
            <pc:sldMk cId="1248871475" sldId="295"/>
            <ac:spMk id="4" creationId="{2AF5E2C6-3A5D-4B26-9C47-0EF554F01F69}"/>
          </ac:spMkLst>
        </pc:spChg>
      </pc:sldChg>
      <pc:sldChg chg="addSp modSp new mod ord modClrScheme chgLayout">
        <pc:chgData name="Marthaler, Emily – FAS, Washington, DC" userId="1574b107-6d55-4d6f-afed-0ae18647185c" providerId="ADAL" clId="{77F1427B-E5BF-43E9-8FB1-0BDD6AE25CF4}" dt="2022-08-30T19:48:59.227" v="2829" actId="20577"/>
        <pc:sldMkLst>
          <pc:docMk/>
          <pc:sldMk cId="1330892277" sldId="296"/>
        </pc:sldMkLst>
        <pc:spChg chg="mod ord">
          <ac:chgData name="Marthaler, Emily – FAS, Washington, DC" userId="1574b107-6d55-4d6f-afed-0ae18647185c" providerId="ADAL" clId="{77F1427B-E5BF-43E9-8FB1-0BDD6AE25CF4}" dt="2022-08-29T20:59:20.298" v="1350" actId="20577"/>
          <ac:spMkLst>
            <pc:docMk/>
            <pc:sldMk cId="1330892277" sldId="296"/>
            <ac:spMk id="2" creationId="{C8532030-EF9F-4D90-BDCA-CE95BA01260B}"/>
          </ac:spMkLst>
        </pc:spChg>
        <pc:spChg chg="mod ord">
          <ac:chgData name="Marthaler, Emily – FAS, Washington, DC" userId="1574b107-6d55-4d6f-afed-0ae18647185c" providerId="ADAL" clId="{77F1427B-E5BF-43E9-8FB1-0BDD6AE25CF4}" dt="2022-08-30T19:48:59.227" v="2829" actId="20577"/>
          <ac:spMkLst>
            <pc:docMk/>
            <pc:sldMk cId="1330892277" sldId="296"/>
            <ac:spMk id="3" creationId="{5FC74C7A-ADFD-438E-AB22-935D950B65FE}"/>
          </ac:spMkLst>
        </pc:spChg>
        <pc:spChg chg="add mod ord">
          <ac:chgData name="Marthaler, Emily – FAS, Washington, DC" userId="1574b107-6d55-4d6f-afed-0ae18647185c" providerId="ADAL" clId="{77F1427B-E5BF-43E9-8FB1-0BDD6AE25CF4}" dt="2022-08-29T20:59:14.754" v="1338" actId="20577"/>
          <ac:spMkLst>
            <pc:docMk/>
            <pc:sldMk cId="1330892277" sldId="296"/>
            <ac:spMk id="4" creationId="{221FF7EA-BF60-43D1-875A-C5CE7932516E}"/>
          </ac:spMkLst>
        </pc:spChg>
      </pc:sldChg>
      <pc:sldChg chg="addSp delSp modSp new mod ord modClrScheme chgLayout">
        <pc:chgData name="Marthaler, Emily – FAS, Washington, DC" userId="1574b107-6d55-4d6f-afed-0ae18647185c" providerId="ADAL" clId="{77F1427B-E5BF-43E9-8FB1-0BDD6AE25CF4}" dt="2022-08-29T21:50:35.775" v="1926" actId="700"/>
        <pc:sldMkLst>
          <pc:docMk/>
          <pc:sldMk cId="4081155793" sldId="297"/>
        </pc:sldMkLst>
        <pc:spChg chg="mod ord">
          <ac:chgData name="Marthaler, Emily – FAS, Washington, DC" userId="1574b107-6d55-4d6f-afed-0ae18647185c" providerId="ADAL" clId="{77F1427B-E5BF-43E9-8FB1-0BDD6AE25CF4}" dt="2022-08-29T21:50:35.775" v="1926" actId="700"/>
          <ac:spMkLst>
            <pc:docMk/>
            <pc:sldMk cId="4081155793" sldId="297"/>
            <ac:spMk id="2" creationId="{56A5B748-32CB-46DE-80F0-D13EF3735030}"/>
          </ac:spMkLst>
        </pc:spChg>
        <pc:spChg chg="add del mod ord">
          <ac:chgData name="Marthaler, Emily – FAS, Washington, DC" userId="1574b107-6d55-4d6f-afed-0ae18647185c" providerId="ADAL" clId="{77F1427B-E5BF-43E9-8FB1-0BDD6AE25CF4}" dt="2022-08-29T21:50:35.775" v="1926" actId="700"/>
          <ac:spMkLst>
            <pc:docMk/>
            <pc:sldMk cId="4081155793" sldId="297"/>
            <ac:spMk id="3" creationId="{54C2489F-82F8-40ED-B8E2-0E0EFBE3F0FC}"/>
          </ac:spMkLst>
        </pc:spChg>
      </pc:sldChg>
      <pc:sldChg chg="addSp delSp modSp new mod ord modClrScheme chgLayout">
        <pc:chgData name="Marthaler, Emily – FAS, Washington, DC" userId="1574b107-6d55-4d6f-afed-0ae18647185c" providerId="ADAL" clId="{77F1427B-E5BF-43E9-8FB1-0BDD6AE25CF4}" dt="2022-08-29T21:35:36.847" v="1766" actId="20577"/>
        <pc:sldMkLst>
          <pc:docMk/>
          <pc:sldMk cId="2699542429" sldId="298"/>
        </pc:sldMkLst>
        <pc:spChg chg="del mod ord">
          <ac:chgData name="Marthaler, Emily – FAS, Washington, DC" userId="1574b107-6d55-4d6f-afed-0ae18647185c" providerId="ADAL" clId="{77F1427B-E5BF-43E9-8FB1-0BDD6AE25CF4}" dt="2022-08-29T20:53:38.519" v="776" actId="700"/>
          <ac:spMkLst>
            <pc:docMk/>
            <pc:sldMk cId="2699542429" sldId="298"/>
            <ac:spMk id="2" creationId="{C7630D7C-EBF3-4901-9757-DDE91D2DFD14}"/>
          </ac:spMkLst>
        </pc:spChg>
        <pc:spChg chg="del mod ord">
          <ac:chgData name="Marthaler, Emily – FAS, Washington, DC" userId="1574b107-6d55-4d6f-afed-0ae18647185c" providerId="ADAL" clId="{77F1427B-E5BF-43E9-8FB1-0BDD6AE25CF4}" dt="2022-08-29T20:53:38.519" v="776" actId="700"/>
          <ac:spMkLst>
            <pc:docMk/>
            <pc:sldMk cId="2699542429" sldId="298"/>
            <ac:spMk id="3" creationId="{F24A0B34-9A3A-4FE2-AB02-B18A2C912B00}"/>
          </ac:spMkLst>
        </pc:spChg>
        <pc:spChg chg="add mod ord">
          <ac:chgData name="Marthaler, Emily – FAS, Washington, DC" userId="1574b107-6d55-4d6f-afed-0ae18647185c" providerId="ADAL" clId="{77F1427B-E5BF-43E9-8FB1-0BDD6AE25CF4}" dt="2022-08-29T20:54:26.371" v="796" actId="20577"/>
          <ac:spMkLst>
            <pc:docMk/>
            <pc:sldMk cId="2699542429" sldId="298"/>
            <ac:spMk id="4" creationId="{C0088242-36DE-40FF-AF1A-6CF8B7BE8EDB}"/>
          </ac:spMkLst>
        </pc:spChg>
        <pc:spChg chg="add mod ord">
          <ac:chgData name="Marthaler, Emily – FAS, Washington, DC" userId="1574b107-6d55-4d6f-afed-0ae18647185c" providerId="ADAL" clId="{77F1427B-E5BF-43E9-8FB1-0BDD6AE25CF4}" dt="2022-08-29T21:35:36.847" v="1766" actId="20577"/>
          <ac:spMkLst>
            <pc:docMk/>
            <pc:sldMk cId="2699542429" sldId="298"/>
            <ac:spMk id="5" creationId="{BE06727F-9BE1-4FE3-A318-2CEECF68ACA3}"/>
          </ac:spMkLst>
        </pc:spChg>
        <pc:spChg chg="add mod ord">
          <ac:chgData name="Marthaler, Emily – FAS, Washington, DC" userId="1574b107-6d55-4d6f-afed-0ae18647185c" providerId="ADAL" clId="{77F1427B-E5BF-43E9-8FB1-0BDD6AE25CF4}" dt="2022-08-29T20:57:59.518" v="1286" actId="20577"/>
          <ac:spMkLst>
            <pc:docMk/>
            <pc:sldMk cId="2699542429" sldId="298"/>
            <ac:spMk id="6" creationId="{581BF1A3-DB96-4A7D-BDC4-FC55D8C3C453}"/>
          </ac:spMkLst>
        </pc:spChg>
      </pc:sldChg>
      <pc:sldChg chg="modSp new mod ord modClrScheme chgLayout">
        <pc:chgData name="Marthaler, Emily – FAS, Washington, DC" userId="1574b107-6d55-4d6f-afed-0ae18647185c" providerId="ADAL" clId="{77F1427B-E5BF-43E9-8FB1-0BDD6AE25CF4}" dt="2022-08-29T21:57:26.289" v="2288" actId="700"/>
        <pc:sldMkLst>
          <pc:docMk/>
          <pc:sldMk cId="1849317341" sldId="299"/>
        </pc:sldMkLst>
        <pc:spChg chg="mod ord">
          <ac:chgData name="Marthaler, Emily – FAS, Washington, DC" userId="1574b107-6d55-4d6f-afed-0ae18647185c" providerId="ADAL" clId="{77F1427B-E5BF-43E9-8FB1-0BDD6AE25CF4}" dt="2022-08-29T21:57:26.289" v="2288" actId="700"/>
          <ac:spMkLst>
            <pc:docMk/>
            <pc:sldMk cId="1849317341" sldId="299"/>
            <ac:spMk id="2" creationId="{BDB34820-7242-464A-BCC0-76C095041D37}"/>
          </ac:spMkLst>
        </pc:spChg>
        <pc:spChg chg="mod ord">
          <ac:chgData name="Marthaler, Emily – FAS, Washington, DC" userId="1574b107-6d55-4d6f-afed-0ae18647185c" providerId="ADAL" clId="{77F1427B-E5BF-43E9-8FB1-0BDD6AE25CF4}" dt="2022-08-29T21:57:26.289" v="2288" actId="700"/>
          <ac:spMkLst>
            <pc:docMk/>
            <pc:sldMk cId="1849317341" sldId="299"/>
            <ac:spMk id="3" creationId="{2D806DD3-B5E1-4EAE-B9CA-9070F4E0557D}"/>
          </ac:spMkLst>
        </pc:spChg>
      </pc:sldChg>
      <pc:sldChg chg="modSp new mod ord">
        <pc:chgData name="Marthaler, Emily – FAS, Washington, DC" userId="1574b107-6d55-4d6f-afed-0ae18647185c" providerId="ADAL" clId="{77F1427B-E5BF-43E9-8FB1-0BDD6AE25CF4}" dt="2022-08-30T21:40:03.849" v="2849"/>
        <pc:sldMkLst>
          <pc:docMk/>
          <pc:sldMk cId="1345282397" sldId="300"/>
        </pc:sldMkLst>
        <pc:spChg chg="mod">
          <ac:chgData name="Marthaler, Emily – FAS, Washington, DC" userId="1574b107-6d55-4d6f-afed-0ae18647185c" providerId="ADAL" clId="{77F1427B-E5BF-43E9-8FB1-0BDD6AE25CF4}" dt="2022-08-29T21:58:19.391" v="2366" actId="20577"/>
          <ac:spMkLst>
            <pc:docMk/>
            <pc:sldMk cId="1345282397" sldId="300"/>
            <ac:spMk id="2" creationId="{08B163BB-01E5-4512-ABD4-BCC6A3E38BB6}"/>
          </ac:spMkLst>
        </pc:spChg>
      </pc:sldChg>
      <pc:sldChg chg="modSp add mod">
        <pc:chgData name="Marthaler, Emily – FAS, Washington, DC" userId="1574b107-6d55-4d6f-afed-0ae18647185c" providerId="ADAL" clId="{77F1427B-E5BF-43E9-8FB1-0BDD6AE25CF4}" dt="2022-08-30T21:19:55.949" v="2840" actId="20577"/>
        <pc:sldMkLst>
          <pc:docMk/>
          <pc:sldMk cId="3487827065" sldId="301"/>
        </pc:sldMkLst>
        <pc:spChg chg="mod">
          <ac:chgData name="Marthaler, Emily – FAS, Washington, DC" userId="1574b107-6d55-4d6f-afed-0ae18647185c" providerId="ADAL" clId="{77F1427B-E5BF-43E9-8FB1-0BDD6AE25CF4}" dt="2022-08-30T19:18:12.469" v="2375" actId="20577"/>
          <ac:spMkLst>
            <pc:docMk/>
            <pc:sldMk cId="3487827065" sldId="301"/>
            <ac:spMk id="4" creationId="{C0088242-36DE-40FF-AF1A-6CF8B7BE8EDB}"/>
          </ac:spMkLst>
        </pc:spChg>
        <pc:spChg chg="mod">
          <ac:chgData name="Marthaler, Emily – FAS, Washington, DC" userId="1574b107-6d55-4d6f-afed-0ae18647185c" providerId="ADAL" clId="{77F1427B-E5BF-43E9-8FB1-0BDD6AE25CF4}" dt="2022-08-30T21:19:55.949" v="2840" actId="20577"/>
          <ac:spMkLst>
            <pc:docMk/>
            <pc:sldMk cId="3487827065" sldId="301"/>
            <ac:spMk id="5" creationId="{BE06727F-9BE1-4FE3-A318-2CEECF68ACA3}"/>
          </ac:spMkLst>
        </pc:spChg>
        <pc:spChg chg="mod">
          <ac:chgData name="Marthaler, Emily – FAS, Washington, DC" userId="1574b107-6d55-4d6f-afed-0ae18647185c" providerId="ADAL" clId="{77F1427B-E5BF-43E9-8FB1-0BDD6AE25CF4}" dt="2022-08-30T19:19:03.868" v="2406" actId="20577"/>
          <ac:spMkLst>
            <pc:docMk/>
            <pc:sldMk cId="3487827065" sldId="301"/>
            <ac:spMk id="6" creationId="{581BF1A3-DB96-4A7D-BDC4-FC55D8C3C453}"/>
          </ac:spMkLst>
        </pc:spChg>
      </pc:sldChg>
      <pc:sldChg chg="modSp add mod ord">
        <pc:chgData name="Marthaler, Emily – FAS, Washington, DC" userId="1574b107-6d55-4d6f-afed-0ae18647185c" providerId="ADAL" clId="{77F1427B-E5BF-43E9-8FB1-0BDD6AE25CF4}" dt="2022-08-30T19:39:27.769" v="2759" actId="20577"/>
        <pc:sldMkLst>
          <pc:docMk/>
          <pc:sldMk cId="2263950195" sldId="302"/>
        </pc:sldMkLst>
        <pc:spChg chg="mod">
          <ac:chgData name="Marthaler, Emily – FAS, Washington, DC" userId="1574b107-6d55-4d6f-afed-0ae18647185c" providerId="ADAL" clId="{77F1427B-E5BF-43E9-8FB1-0BDD6AE25CF4}" dt="2022-08-30T19:21:25.654" v="2426" actId="20577"/>
          <ac:spMkLst>
            <pc:docMk/>
            <pc:sldMk cId="2263950195" sldId="302"/>
            <ac:spMk id="2" creationId="{C8532030-EF9F-4D90-BDCA-CE95BA01260B}"/>
          </ac:spMkLst>
        </pc:spChg>
        <pc:spChg chg="mod">
          <ac:chgData name="Marthaler, Emily – FAS, Washington, DC" userId="1574b107-6d55-4d6f-afed-0ae18647185c" providerId="ADAL" clId="{77F1427B-E5BF-43E9-8FB1-0BDD6AE25CF4}" dt="2022-08-30T19:39:27.769" v="2759" actId="20577"/>
          <ac:spMkLst>
            <pc:docMk/>
            <pc:sldMk cId="2263950195" sldId="302"/>
            <ac:spMk id="3" creationId="{5FC74C7A-ADFD-438E-AB22-935D950B65FE}"/>
          </ac:spMkLst>
        </pc:spChg>
        <pc:spChg chg="mod">
          <ac:chgData name="Marthaler, Emily – FAS, Washington, DC" userId="1574b107-6d55-4d6f-afed-0ae18647185c" providerId="ADAL" clId="{77F1427B-E5BF-43E9-8FB1-0BDD6AE25CF4}" dt="2022-08-30T19:21:34.380" v="2457" actId="20577"/>
          <ac:spMkLst>
            <pc:docMk/>
            <pc:sldMk cId="2263950195" sldId="302"/>
            <ac:spMk id="4" creationId="{221FF7EA-BF60-43D1-875A-C5CE793251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28CE9-63FE-1D4A-BA64-EF04E9A87B6B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83136-F8AD-574B-A0ED-F9A7F5EFC8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83136-F8AD-574B-A0ED-F9A7F5EFC85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5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83136-F8AD-574B-A0ED-F9A7F5EFC85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83136-F8AD-574B-A0ED-F9A7F5EFC85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95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83136-F8AD-574B-A0ED-F9A7F5EFC85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18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83136-F8AD-574B-A0ED-F9A7F5EFC85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82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83136-F8AD-574B-A0ED-F9A7F5EFC85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7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A06CBA-397F-B94E-8997-9FE5E980C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149B9-74D8-AC4A-8CC3-9A578B4A7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2909" y="874166"/>
            <a:ext cx="8191951" cy="2762652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C85476-FCE6-C245-B33B-0853490A6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6764" y="3941618"/>
            <a:ext cx="8178095" cy="142068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2D086-F5B6-3D49-8267-8E96FDC31A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C2C2C-AB7A-314E-9E8F-7511CBE4EDFD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3DE60-9410-F54D-96A9-977069578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8F468-60C9-8545-BCE7-C5C4232F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DE2-D418-BC48-BF6C-FCA21EA6BC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E0A094-4863-8C4C-BEB9-D9FAFB3A19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A05C06-CDD0-BE4F-9207-EDE726E5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066" y="365125"/>
            <a:ext cx="7560733" cy="12281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EB17A-911E-DC47-9052-6C9C99ADB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066" y="1711035"/>
            <a:ext cx="7560734" cy="44659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7689B-24FD-B84C-B157-58C9FA4F77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C2C2C-AB7A-314E-9E8F-7511CBE4EDFD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DA58C-1417-FF4B-975A-3D8BBD27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5573F-8A24-F042-887F-60DDCC8E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DE2-D418-BC48-BF6C-FCA21EA6BC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68436" y="1600197"/>
            <a:ext cx="8423564" cy="0"/>
          </a:xfrm>
          <a:prstGeom prst="line">
            <a:avLst/>
          </a:prstGeom>
          <a:ln>
            <a:solidFill>
              <a:srgbClr val="AE3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29B6AA-151B-BE46-94C5-259F5A33B0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61ACA8-A8DC-784C-9E44-9500918430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709738"/>
            <a:ext cx="7308850" cy="2852737"/>
          </a:xfrm>
        </p:spPr>
        <p:txBody>
          <a:bodyPr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059E6-34F8-764B-864C-BCD94AD2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C2C2C-AB7A-314E-9E8F-7511CBE4EDFD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BA46B-9DD4-844B-9852-3B651CD7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AF6D3-1BB5-0540-8858-C3F59D65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DE2-D418-BC48-BF6C-FCA21EA6BC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3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0672-2015-484E-8A2B-03F839AC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9B016-DC90-9041-85A8-B5F118B35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A48E8-B8DE-0A48-991C-ABE995A1A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23767-F0E3-DB41-BC0F-141C8072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C2C2C-AB7A-314E-9E8F-7511CBE4EDFD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5A2B3-BFEC-FE4E-B37C-D6E3379F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E28E0-4C0C-DE43-9ED3-51D6E704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DE2-D418-BC48-BF6C-FCA21EA6BC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620979"/>
            <a:ext cx="12192000" cy="0"/>
          </a:xfrm>
          <a:prstGeom prst="line">
            <a:avLst/>
          </a:prstGeom>
          <a:ln>
            <a:solidFill>
              <a:srgbClr val="AE3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012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B7AD3AC-90C8-C64F-9D83-12736D2B6C20}"/>
              </a:ext>
            </a:extLst>
          </p:cNvPr>
          <p:cNvSpPr/>
          <p:nvPr userDrawn="1"/>
        </p:nvSpPr>
        <p:spPr>
          <a:xfrm>
            <a:off x="0" y="1764150"/>
            <a:ext cx="6096000" cy="4474287"/>
          </a:xfrm>
          <a:prstGeom prst="rect">
            <a:avLst/>
          </a:prstGeom>
          <a:solidFill>
            <a:srgbClr val="1E6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D0672-2015-484E-8A2B-03F839AC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9B016-DC90-9041-85A8-B5F118B35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A48E8-B8DE-0A48-991C-ABE995A1A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23767-F0E3-DB41-BC0F-141C8072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C2C2C-AB7A-314E-9E8F-7511CBE4EDFD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5A2B3-BFEC-FE4E-B37C-D6E3379F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E28E0-4C0C-DE43-9ED3-51D6E704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DE2-D418-BC48-BF6C-FCA21EA6BC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572487"/>
            <a:ext cx="12192000" cy="0"/>
          </a:xfrm>
          <a:prstGeom prst="line">
            <a:avLst/>
          </a:prstGeom>
          <a:ln>
            <a:solidFill>
              <a:srgbClr val="AE3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879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76555D-5C89-1941-8753-69405F7DDA8E}"/>
              </a:ext>
            </a:extLst>
          </p:cNvPr>
          <p:cNvSpPr/>
          <p:nvPr userDrawn="1"/>
        </p:nvSpPr>
        <p:spPr>
          <a:xfrm>
            <a:off x="6096000" y="1749974"/>
            <a:ext cx="6096000" cy="4474287"/>
          </a:xfrm>
          <a:prstGeom prst="rect">
            <a:avLst/>
          </a:prstGeom>
          <a:solidFill>
            <a:srgbClr val="AE3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D0672-2015-484E-8A2B-03F839AC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9B016-DC90-9041-85A8-B5F118B35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A48E8-B8DE-0A48-991C-ABE995A1A9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emphasized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23767-F0E3-DB41-BC0F-141C8072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C2C2C-AB7A-314E-9E8F-7511CBE4EDFD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5A2B3-BFEC-FE4E-B37C-D6E3379F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E28E0-4C0C-DE43-9ED3-51D6E704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DE2-D418-BC48-BF6C-FCA21EA6BC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572487"/>
            <a:ext cx="12192000" cy="0"/>
          </a:xfrm>
          <a:prstGeom prst="line">
            <a:avLst/>
          </a:prstGeom>
          <a:ln>
            <a:solidFill>
              <a:srgbClr val="AE3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35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34ABE-E83B-7B43-9A64-994A781DA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3A1BD-306A-BA43-9DB1-B21C7FBFC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4408A-CE09-D74A-831F-F60602D0F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BD7BEB-BD64-0749-88C9-60552D538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05C0C4-B687-CB4F-80C0-A4B9EFBC6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B8B9CD-5BFE-2C45-9CC8-06E8156D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C2C2C-AB7A-314E-9E8F-7511CBE4EDFD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3F2EB3-3B27-6B4C-8CC6-8F5C40320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F19D6-B6F0-574B-A397-553AAFD4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DE2-D418-BC48-BF6C-FCA21EA6BC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461651"/>
            <a:ext cx="12192000" cy="0"/>
          </a:xfrm>
          <a:prstGeom prst="line">
            <a:avLst/>
          </a:prstGeom>
          <a:ln>
            <a:solidFill>
              <a:srgbClr val="AE3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918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CC4D-5884-8E42-864C-8B9F31CEF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30D3CB-296B-0647-BE01-185020E2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C2C2C-AB7A-314E-9E8F-7511CBE4EDFD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16D22C-05BF-954D-AB7B-E3AEB49C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5DAC5-6880-F949-8229-89468E52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DE2-D418-BC48-BF6C-FCA21EA6BC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76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17D8A-244D-B443-824E-8FEC8E0C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C2C2C-AB7A-314E-9E8F-7511CBE4EDFD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C80EA-21E9-A740-BFE8-1B8B74656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651D5-AE5D-014E-81B3-D4232E68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DE2-D418-BC48-BF6C-FCA21EA6BC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D0A0F-DB02-A44E-B1BD-AE934AEF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140BA-882A-F547-8B86-C350C527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E504-DDDF-704A-9272-3723FEF25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F8985-0168-2E40-9541-A410D5E624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C2C2C-AB7A-314E-9E8F-7511CBE4EDFD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C2DB1-76D1-8249-B3B4-FA88D29DC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9E4A1-BE5B-DA4D-8131-33E887C1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DE2-D418-BC48-BF6C-FCA21EA6BC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27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081F2-87A6-C341-8E75-232F970FE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A84B69-E437-D34C-9ECE-B9F0E8754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08665-B448-1E4E-9A26-89B05735C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22D01-1EC5-174A-B5F8-AB0983CC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C2C2C-AB7A-314E-9E8F-7511CBE4EDFD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E91D4-1C0B-F442-9869-4A63E6179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94A28-308B-7147-8B6F-F1B68F076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DE2-D418-BC48-BF6C-FCA21EA6BC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3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05C06-CDD0-BE4F-9207-EDE726E5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345"/>
            <a:ext cx="10515600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EB17A-911E-DC47-9052-6C9C99ADB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035"/>
            <a:ext cx="10515600" cy="44659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7689B-24FD-B84C-B157-58C9FA4F77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C2C2C-AB7A-314E-9E8F-7511CBE4EDFD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DA58C-1417-FF4B-975A-3D8BBD27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5573F-8A24-F042-887F-60DDCC8E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DE2-D418-BC48-BF6C-FCA21EA6BC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586342"/>
            <a:ext cx="12192000" cy="0"/>
          </a:xfrm>
          <a:prstGeom prst="line">
            <a:avLst/>
          </a:prstGeom>
          <a:ln>
            <a:solidFill>
              <a:srgbClr val="AE3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214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CE00C-629E-A745-A890-971F1E58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3D2EC-4AF7-434F-A2C6-C26E8634B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0D9FB-7BB8-394A-80B0-79B70186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C2C2C-AB7A-314E-9E8F-7511CBE4EDFD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6EABE-51B5-A144-8CF4-6B1063D1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E3BD7-DCF2-414A-80F8-CC9509EF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DE2-D418-BC48-BF6C-FCA21EA6BC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07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E3FC2C-9344-9340-AE41-0B34AD6DF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F6687-6ED9-5749-A102-A50AFDCD2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BB77-DEBB-E94F-8AC7-5FD4FB11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C2C2C-AB7A-314E-9E8F-7511CBE4EDFD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8E901-F84D-2B4E-8B97-B9AEF4F3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5A25A-A7EC-9C42-9B4C-F08300DE6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DE2-D418-BC48-BF6C-FCA21EA6BC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4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05C06-CDD0-BE4F-9207-EDE726E5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EB17A-911E-DC47-9052-6C9C99ADB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1035"/>
            <a:ext cx="10515600" cy="44659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7689B-24FD-B84C-B157-58C9FA4F77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C2C2C-AB7A-314E-9E8F-7511CBE4EDFD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DA58C-1417-FF4B-975A-3D8BBD27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5573F-8A24-F042-887F-60DDCC8E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DE2-D418-BC48-BF6C-FCA21EA6BC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D9A1A0-E806-084E-9AB7-1D540A194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A05C06-CDD0-BE4F-9207-EDE726E5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345"/>
            <a:ext cx="10515600" cy="11499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EB17A-911E-DC47-9052-6C9C99ADB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399"/>
            <a:ext cx="105156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7689B-24FD-B84C-B157-58C9FA4F77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C2C2C-AB7A-314E-9E8F-7511CBE4EDFD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DA58C-1417-FF4B-975A-3D8BBD27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5573F-8A24-F042-887F-60DDCC8E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DE2-D418-BC48-BF6C-FCA21EA6BC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565557"/>
            <a:ext cx="12192000" cy="0"/>
          </a:xfrm>
          <a:prstGeom prst="line">
            <a:avLst/>
          </a:prstGeom>
          <a:ln>
            <a:solidFill>
              <a:srgbClr val="AE3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43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E0A094-4863-8C4C-BEB9-D9FAFB3A19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A05C06-CDD0-BE4F-9207-EDE726E5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066" y="365125"/>
            <a:ext cx="7560733" cy="1228148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EB17A-911E-DC47-9052-6C9C99ADB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066" y="1711037"/>
            <a:ext cx="7560734" cy="44659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7689B-24FD-B84C-B157-58C9FA4F77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C2C2C-AB7A-314E-9E8F-7511CBE4EDFD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DA58C-1417-FF4B-975A-3D8BBD27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5573F-8A24-F042-887F-60DDCC8E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DE2-D418-BC48-BF6C-FCA21EA6BC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68436" y="1614051"/>
            <a:ext cx="8423564" cy="0"/>
          </a:xfrm>
          <a:prstGeom prst="line">
            <a:avLst/>
          </a:prstGeom>
          <a:ln>
            <a:solidFill>
              <a:srgbClr val="AE3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16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E0A094-4863-8C4C-BEB9-D9FAFB3A19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A05C06-CDD0-BE4F-9207-EDE726E5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066" y="365125"/>
            <a:ext cx="7560733" cy="12281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EB17A-911E-DC47-9052-6C9C99ADB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066" y="1711036"/>
            <a:ext cx="7560734" cy="44659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7689B-24FD-B84C-B157-58C9FA4F77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C2C2C-AB7A-314E-9E8F-7511CBE4EDFD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DA58C-1417-FF4B-975A-3D8BBD27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5573F-8A24-F042-887F-60DDCC8E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DE2-D418-BC48-BF6C-FCA21EA6BC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68436" y="1600197"/>
            <a:ext cx="8423564" cy="0"/>
          </a:xfrm>
          <a:prstGeom prst="line">
            <a:avLst/>
          </a:prstGeom>
          <a:ln>
            <a:solidFill>
              <a:srgbClr val="AE3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E0A094-4863-8C4C-BEB9-D9FAFB3A19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A05C06-CDD0-BE4F-9207-EDE726E5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066" y="365125"/>
            <a:ext cx="7560733" cy="12281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EB17A-911E-DC47-9052-6C9C99ADB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066" y="1711035"/>
            <a:ext cx="7560734" cy="44659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7689B-24FD-B84C-B157-58C9FA4F77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C2C2C-AB7A-314E-9E8F-7511CBE4EDFD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DA58C-1417-FF4B-975A-3D8BBD27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5573F-8A24-F042-887F-60DDCC8E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DE2-D418-BC48-BF6C-FCA21EA6BC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68436" y="1572488"/>
            <a:ext cx="8423564" cy="0"/>
          </a:xfrm>
          <a:prstGeom prst="line">
            <a:avLst/>
          </a:prstGeom>
          <a:ln>
            <a:solidFill>
              <a:srgbClr val="AE3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E0A094-4863-8C4C-BEB9-D9FAFB3A19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A05C06-CDD0-BE4F-9207-EDE726E5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066" y="365125"/>
            <a:ext cx="7560733" cy="12281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EB17A-911E-DC47-9052-6C9C99ADB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066" y="1711035"/>
            <a:ext cx="7560734" cy="44659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7689B-24FD-B84C-B157-58C9FA4F77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C2C2C-AB7A-314E-9E8F-7511CBE4EDFD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DA58C-1417-FF4B-975A-3D8BBD27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5573F-8A24-F042-887F-60DDCC8E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DE2-D418-BC48-BF6C-FCA21EA6BC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68436" y="1572488"/>
            <a:ext cx="8423564" cy="0"/>
          </a:xfrm>
          <a:prstGeom prst="line">
            <a:avLst/>
          </a:prstGeom>
          <a:ln>
            <a:solidFill>
              <a:srgbClr val="AE3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E0A094-4863-8C4C-BEB9-D9FAFB3A19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A05C06-CDD0-BE4F-9207-EDE726E5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066" y="365125"/>
            <a:ext cx="7560733" cy="12281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EB17A-911E-DC47-9052-6C9C99ADB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066" y="1711035"/>
            <a:ext cx="7560734" cy="44659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7689B-24FD-B84C-B157-58C9FA4F77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C2C2C-AB7A-314E-9E8F-7511CBE4EDFD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DA58C-1417-FF4B-975A-3D8BBD27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5573F-8A24-F042-887F-60DDCC8E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8DE2-D418-BC48-BF6C-FCA21EA6BC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68436" y="1600197"/>
            <a:ext cx="8423564" cy="0"/>
          </a:xfrm>
          <a:prstGeom prst="line">
            <a:avLst/>
          </a:prstGeom>
          <a:ln>
            <a:solidFill>
              <a:srgbClr val="AE3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1F47D3-ED9C-8245-9931-12900F51DEA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AC130-C8BB-DD4F-8560-832A5180B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345"/>
            <a:ext cx="10515600" cy="11499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480B7-F38D-3C46-8805-349279791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11035"/>
            <a:ext cx="10515600" cy="4465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A9B3B-E17F-8249-8BC6-899DD9897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90315-50DF-9442-B20D-018CA7E88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6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6A8DE2-D418-BC48-BF6C-FCA21EA6BC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8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61" r:id="rId4"/>
    <p:sldLayoutId id="2147483660" r:id="rId5"/>
    <p:sldLayoutId id="2147483664" r:id="rId6"/>
    <p:sldLayoutId id="2147483665" r:id="rId7"/>
    <p:sldLayoutId id="2147483670" r:id="rId8"/>
    <p:sldLayoutId id="2147483667" r:id="rId9"/>
    <p:sldLayoutId id="2147483668" r:id="rId10"/>
    <p:sldLayoutId id="2147483651" r:id="rId11"/>
    <p:sldLayoutId id="2147483652" r:id="rId12"/>
    <p:sldLayoutId id="2147483663" r:id="rId13"/>
    <p:sldLayoutId id="214748366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E688E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E3726"/>
        </a:buClr>
        <a:buSzPct val="90000"/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E688E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E688E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E688E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E688E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Emily.Marthaler@usd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B86C4-8A37-454F-BE50-97C577D45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8369" y="874166"/>
            <a:ext cx="8191951" cy="2762652"/>
          </a:xfrm>
        </p:spPr>
        <p:txBody>
          <a:bodyPr/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Developing International Markets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70B58-8914-4E46-8D26-50717F7DA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5635" y="3851466"/>
            <a:ext cx="8546498" cy="1420686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Emily Marthaler</a:t>
            </a:r>
          </a:p>
          <a:p>
            <a:r>
              <a:rPr lang="en-US" dirty="0"/>
              <a:t>U.S. Department of Agriculture – Foreign Agricultural Service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41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88242-36DE-40FF-AF1A-6CF8B7BE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06727F-9BE1-4FE3-A318-2CEECF68A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</a:p>
          <a:p>
            <a:r>
              <a:rPr lang="en-US" dirty="0"/>
              <a:t>Attempting significant push to expand blending – including E20 by 2025</a:t>
            </a:r>
          </a:p>
          <a:p>
            <a:r>
              <a:rPr lang="en-US" dirty="0"/>
              <a:t>Currently restricts fuel ethanol imports</a:t>
            </a:r>
          </a:p>
          <a:p>
            <a:r>
              <a:rPr lang="en-US" dirty="0"/>
              <a:t>India’s blend level estimated at 9.3 percent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1BF1A3-DB96-4A7D-BDC4-FC55D8C3C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Implementation and long-term planning; yet market barriers remain</a:t>
            </a:r>
          </a:p>
        </p:txBody>
      </p:sp>
    </p:spTree>
    <p:extLst>
      <p:ext uri="{BB962C8B-B14F-4D97-AF65-F5344CB8AC3E}">
        <p14:creationId xmlns:p14="http://schemas.microsoft.com/office/powerpoint/2010/main" val="348782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F5E2C6-3A5D-4B26-9C47-0EF554F01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is an important factor to meet demand</a:t>
            </a:r>
          </a:p>
        </p:txBody>
      </p:sp>
    </p:spTree>
    <p:extLst>
      <p:ext uri="{BB962C8B-B14F-4D97-AF65-F5344CB8AC3E}">
        <p14:creationId xmlns:p14="http://schemas.microsoft.com/office/powerpoint/2010/main" val="124887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9273D-9B44-3044-8289-2F03C416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800" y="365125"/>
            <a:ext cx="8094134" cy="1228148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Trade Opportunities &amp;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73C34-DF3D-BC44-A4C3-59C86D681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066" y="1788379"/>
            <a:ext cx="7553221" cy="47044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Supplement domestic production – and encourage growing domestic industry </a:t>
            </a:r>
          </a:p>
          <a:p>
            <a:r>
              <a:rPr lang="en-US" dirty="0"/>
              <a:t>Cost benefits</a:t>
            </a:r>
          </a:p>
          <a:p>
            <a:r>
              <a:rPr lang="en-US" dirty="0"/>
              <a:t>Creating reliable supply chains</a:t>
            </a:r>
          </a:p>
          <a:p>
            <a:r>
              <a:rPr lang="en-US" dirty="0"/>
              <a:t>Tariff / duty parity</a:t>
            </a:r>
          </a:p>
          <a:p>
            <a:pPr lvl="1"/>
            <a:r>
              <a:rPr lang="en-US" dirty="0"/>
              <a:t>Instances where biofuels face similar or higher duties / tariffs then gasoline / diesel or other fuel additives</a:t>
            </a:r>
          </a:p>
          <a:p>
            <a:pPr lvl="1"/>
            <a:r>
              <a:rPr lang="en-US" dirty="0"/>
              <a:t>As want to encourage increased low carbon alternatives – price competitiveness is important</a:t>
            </a:r>
          </a:p>
          <a:p>
            <a:endParaRPr lang="en-US" sz="800" dirty="0"/>
          </a:p>
          <a:p>
            <a:r>
              <a:rPr lang="en-US" dirty="0"/>
              <a:t>Protectionist measures</a:t>
            </a:r>
          </a:p>
        </p:txBody>
      </p:sp>
    </p:spTree>
    <p:extLst>
      <p:ext uri="{BB962C8B-B14F-4D97-AF65-F5344CB8AC3E}">
        <p14:creationId xmlns:p14="http://schemas.microsoft.com/office/powerpoint/2010/main" val="53976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63BB-01E5-4512-ABD4-BCC6A3E3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Harmonizing standards across continent amplifies country-specific action</a:t>
            </a:r>
          </a:p>
        </p:txBody>
      </p:sp>
    </p:spTree>
    <p:extLst>
      <p:ext uri="{BB962C8B-B14F-4D97-AF65-F5344CB8AC3E}">
        <p14:creationId xmlns:p14="http://schemas.microsoft.com/office/powerpoint/2010/main" val="134528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77AE-F550-475A-AC10-74F01B3F9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2" y="443345"/>
            <a:ext cx="10902108" cy="1149928"/>
          </a:xfrm>
        </p:spPr>
        <p:txBody>
          <a:bodyPr>
            <a:normAutofit/>
          </a:bodyPr>
          <a:lstStyle/>
          <a:p>
            <a:r>
              <a:rPr lang="en-US" dirty="0"/>
              <a:t>Top U.S. Ethanol Export Markets 2021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A533D44-1E92-4976-B65E-AFA3505FD82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39963778"/>
              </p:ext>
            </p:extLst>
          </p:nvPr>
        </p:nvGraphicFramePr>
        <p:xfrm>
          <a:off x="838200" y="1825625"/>
          <a:ext cx="518159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126">
                  <a:extLst>
                    <a:ext uri="{9D8B030D-6E8A-4147-A177-3AD203B41FA5}">
                      <a16:colId xmlns:a16="http://schemas.microsoft.com/office/drawing/2014/main" val="901992092"/>
                    </a:ext>
                  </a:extLst>
                </a:gridCol>
                <a:gridCol w="2199954">
                  <a:extLst>
                    <a:ext uri="{9D8B030D-6E8A-4147-A177-3AD203B41FA5}">
                      <a16:colId xmlns:a16="http://schemas.microsoft.com/office/drawing/2014/main" val="3860013429"/>
                    </a:ext>
                  </a:extLst>
                </a:gridCol>
                <a:gridCol w="2488518">
                  <a:extLst>
                    <a:ext uri="{9D8B030D-6E8A-4147-A177-3AD203B41FA5}">
                      <a16:colId xmlns:a16="http://schemas.microsoft.com/office/drawing/2014/main" val="3348644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Global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$2.433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385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$886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60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South Korea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$306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305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$228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737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$156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936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Brazil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$123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47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United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$ 93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32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Mexico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$ 89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634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Colombia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$ 86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570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Netherlands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$ 83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631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Peru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$ 79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1528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40" y="443350"/>
            <a:ext cx="990780" cy="874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643C17-67C4-405C-BAB0-6AF680AE0D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99" t="61187" r="37603"/>
          <a:stretch/>
        </p:blipFill>
        <p:spPr>
          <a:xfrm>
            <a:off x="7153239" y="1825625"/>
            <a:ext cx="4093881" cy="42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68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25827-7060-4E3E-A871-6F367703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Production vs. Export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9FB6F-D08B-4B02-96FE-58B1CAAA4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159" y="2103631"/>
            <a:ext cx="5157787" cy="3684588"/>
          </a:xfrm>
        </p:spPr>
        <p:txBody>
          <a:bodyPr/>
          <a:lstStyle/>
          <a:p>
            <a:r>
              <a:rPr lang="en-US" dirty="0"/>
              <a:t>The United States continues to be the world’s largest producer, consumer and exporter of ethanol</a:t>
            </a:r>
          </a:p>
          <a:p>
            <a:r>
              <a:rPr lang="en-US" dirty="0"/>
              <a:t>Roughly 10 percent of U.S. ethanol is exported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A1202B-70B2-4EB5-B325-FF6DA37CD0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480441"/>
            <a:ext cx="5183188" cy="823912"/>
          </a:xfrm>
        </p:spPr>
        <p:txBody>
          <a:bodyPr/>
          <a:lstStyle/>
          <a:p>
            <a:r>
              <a:rPr lang="en-US" dirty="0"/>
              <a:t>2020 Global Ethanol Production </a:t>
            </a:r>
            <a:r>
              <a:rPr lang="en-US" sz="1600" dirty="0"/>
              <a:t>(Graph curtesy of RFA)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611D66-EE7E-424E-AC86-5F6EE47FFBC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17090" y="2493549"/>
            <a:ext cx="4945641" cy="36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83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1978-C2EF-40B7-AD40-8603F8BFB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345FA-96FA-4952-A423-B452A536F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Emily.Marthaler@usda.gov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202-708-9272</a:t>
            </a:r>
          </a:p>
        </p:txBody>
      </p:sp>
    </p:spTree>
    <p:extLst>
      <p:ext uri="{BB962C8B-B14F-4D97-AF65-F5344CB8AC3E}">
        <p14:creationId xmlns:p14="http://schemas.microsoft.com/office/powerpoint/2010/main" val="78203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646"/>
            <a:ext cx="10515600" cy="1143000"/>
          </a:xfrm>
        </p:spPr>
        <p:txBody>
          <a:bodyPr/>
          <a:lstStyle/>
          <a:p>
            <a:r>
              <a:rPr lang="en-US" dirty="0"/>
              <a:t>USDA Foreign Agricultural Service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4CCA1-863B-4B35-8F13-068353E1C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07" y="2200195"/>
            <a:ext cx="10515600" cy="465780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Where we are: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Global network of 98 offices covering 177 countries.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Offices staffed by agricultural attaches and locally hired agricultural experts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What we do: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Removing tariff and non-tariff trade barriers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Market development and export assistance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Data and analysis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Food security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How do we do it: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Agricultural trade missions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Partnering with cooperators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GAIN reports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(https://gain.fas.usda.gov)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Technical assistance / exchange programs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6E09A0-294C-4219-BB23-A020977F1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406" y="1581159"/>
            <a:ext cx="5620999" cy="768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4F10D1-3603-48C3-8B0B-44D07D9B7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556" y="3033132"/>
            <a:ext cx="3157537" cy="32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5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4820-7242-464A-BCC0-76C095041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Benefits of Ethanol as a clean cooking fuel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06DD3-B5E1-4EAE-B9CA-9070F4E05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billion people still cook using inefficient cooking practices</a:t>
            </a:r>
          </a:p>
          <a:p>
            <a:pPr lvl="1"/>
            <a:r>
              <a:rPr lang="en-US" dirty="0"/>
              <a:t>Household air pollution</a:t>
            </a:r>
          </a:p>
          <a:p>
            <a:pPr lvl="1"/>
            <a:r>
              <a:rPr lang="en-US" dirty="0"/>
              <a:t>Results in 3 million related deaths annually – 600,000 African fatalities</a:t>
            </a:r>
          </a:p>
          <a:p>
            <a:r>
              <a:rPr lang="en-US" dirty="0"/>
              <a:t>Substantial policy adjustments needed </a:t>
            </a:r>
          </a:p>
          <a:p>
            <a:r>
              <a:rPr lang="en-US" dirty="0"/>
              <a:t>Cost and time savings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1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5B748-32CB-46DE-80F0-D13EF373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Government support and having a strong enabling environment are essential</a:t>
            </a:r>
          </a:p>
        </p:txBody>
      </p:sp>
    </p:spTree>
    <p:extLst>
      <p:ext uri="{BB962C8B-B14F-4D97-AF65-F5344CB8AC3E}">
        <p14:creationId xmlns:p14="http://schemas.microsoft.com/office/powerpoint/2010/main" val="4081155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38B01-1872-4399-83FB-A173F603B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so essential?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FDFAE-F22A-4307-B7A5-41F7F76E3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Entrenched interests make change and integration difficult</a:t>
            </a:r>
          </a:p>
          <a:p>
            <a:r>
              <a:rPr lang="en-US" dirty="0"/>
              <a:t>Without implementation / enforcement – policy is not effective</a:t>
            </a:r>
          </a:p>
          <a:p>
            <a:r>
              <a:rPr lang="en-US" dirty="0"/>
              <a:t>Long-term, consistent support needed for investment and consumer buy-in</a:t>
            </a:r>
          </a:p>
          <a:p>
            <a:r>
              <a:rPr lang="en-US" dirty="0"/>
              <a:t>Remove market barriers to entry and constraints on trade practices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2030-EF9F-4D90-BDCA-CE95BA01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United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74C7A-ADFD-438E-AB22-935D950B6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Enacted by the U.S. Congress in 2005 and expanded in 2007 </a:t>
            </a:r>
          </a:p>
          <a:p>
            <a:r>
              <a:rPr lang="en-US" dirty="0"/>
              <a:t>Sets a statutory blend requirement by volume</a:t>
            </a:r>
          </a:p>
          <a:p>
            <a:r>
              <a:rPr lang="en-US" dirty="0"/>
              <a:t>Generally, allows for 15 billion gallons of conventional, corn-based ethanol</a:t>
            </a:r>
          </a:p>
          <a:p>
            <a:r>
              <a:rPr lang="en-US" dirty="0"/>
              <a:t>Increase in </a:t>
            </a:r>
            <a:r>
              <a:rPr lang="en-US"/>
              <a:t>volume over time</a:t>
            </a:r>
            <a:endParaRPr lang="en-US" dirty="0"/>
          </a:p>
          <a:p>
            <a:r>
              <a:rPr lang="en-US" dirty="0"/>
              <a:t>Specific to reduction in gasoline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FF7EA-BF60-43D1-875A-C5CE79325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Renewable Fuel Standard (RFS)</a:t>
            </a:r>
          </a:p>
        </p:txBody>
      </p:sp>
    </p:spTree>
    <p:extLst>
      <p:ext uri="{BB962C8B-B14F-4D97-AF65-F5344CB8AC3E}">
        <p14:creationId xmlns:p14="http://schemas.microsoft.com/office/powerpoint/2010/main" val="133089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435AC7-A1B6-48E7-83D7-A40C042D7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535" y="266007"/>
            <a:ext cx="9160199" cy="59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1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2030-EF9F-4D90-BDCA-CE95BA01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-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74C7A-ADFD-438E-AB22-935D950B6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Established in 2010, readopted in 2015</a:t>
            </a:r>
          </a:p>
          <a:p>
            <a:r>
              <a:rPr lang="en-US" dirty="0"/>
              <a:t>Credit generation based on emission reductions compared to fossil fuel</a:t>
            </a:r>
          </a:p>
          <a:p>
            <a:r>
              <a:rPr lang="en-US" dirty="0"/>
              <a:t>One of the most influential policies to improve greenhouse gas profile of U.S. fuel ethanol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FF7EA-BF60-43D1-875A-C5CE79325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Low Carbon Fuel Standard (LCFS)</a:t>
            </a:r>
          </a:p>
        </p:txBody>
      </p:sp>
    </p:spTree>
    <p:extLst>
      <p:ext uri="{BB962C8B-B14F-4D97-AF65-F5344CB8AC3E}">
        <p14:creationId xmlns:p14="http://schemas.microsoft.com/office/powerpoint/2010/main" val="2263950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88242-36DE-40FF-AF1A-6CF8B7BE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Zealand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06727F-9BE1-4FE3-A318-2CEECF68A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Had a 2008 biofuels sales obligation requirement that was repealed </a:t>
            </a:r>
          </a:p>
          <a:p>
            <a:r>
              <a:rPr lang="en-US" dirty="0"/>
              <a:t>Initiated discussions in June 2021 about setting a new biofuels blending mandate to address carbon emissions</a:t>
            </a:r>
          </a:p>
          <a:p>
            <a:r>
              <a:rPr lang="en-US" dirty="0"/>
              <a:t>In consultation paper – New Zealand noted that if sales obligation not released, could have avoided 6 million tons of CO2 emissions by 2020.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1BF1A3-DB96-4A7D-BDC4-FC55D8C3C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Implementation and long-term planning</a:t>
            </a:r>
          </a:p>
        </p:txBody>
      </p:sp>
    </p:spTree>
    <p:extLst>
      <p:ext uri="{BB962C8B-B14F-4D97-AF65-F5344CB8AC3E}">
        <p14:creationId xmlns:p14="http://schemas.microsoft.com/office/powerpoint/2010/main" val="2699542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S Colors 1">
      <a:dk1>
        <a:srgbClr val="433F38"/>
      </a:dk1>
      <a:lt1>
        <a:srgbClr val="FFFFFF"/>
      </a:lt1>
      <a:dk2>
        <a:srgbClr val="44546A"/>
      </a:dk2>
      <a:lt2>
        <a:srgbClr val="E7E6E6"/>
      </a:lt2>
      <a:accent1>
        <a:srgbClr val="1A537B"/>
      </a:accent1>
      <a:accent2>
        <a:srgbClr val="AC3525"/>
      </a:accent2>
      <a:accent3>
        <a:srgbClr val="DE8B2B"/>
      </a:accent3>
      <a:accent4>
        <a:srgbClr val="32A76E"/>
      </a:accent4>
      <a:accent5>
        <a:srgbClr val="4E3670"/>
      </a:accent5>
      <a:accent6>
        <a:srgbClr val="8F9DA4"/>
      </a:accent6>
      <a:hlink>
        <a:srgbClr val="4D80B2"/>
      </a:hlink>
      <a:folHlink>
        <a:srgbClr val="8353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87E2E6-BC13-4CE2-9E88-68A63DF7A39C}"/>
</file>

<file path=customXml/itemProps2.xml><?xml version="1.0" encoding="utf-8"?>
<ds:datastoreItem xmlns:ds="http://schemas.openxmlformats.org/officeDocument/2006/customXml" ds:itemID="{6487E2E6-BC13-4CE2-9E88-68A63DF7A39C}"/>
</file>

<file path=customXml/itemProps3.xml><?xml version="1.0" encoding="utf-8"?>
<ds:datastoreItem xmlns:ds="http://schemas.openxmlformats.org/officeDocument/2006/customXml" ds:itemID="{8B70E4B6-F114-4D86-8D5F-C4BE96436E49}"/>
</file>

<file path=customXml/itemProps4.xml><?xml version="1.0" encoding="utf-8"?>
<ds:datastoreItem xmlns:ds="http://schemas.openxmlformats.org/officeDocument/2006/customXml" ds:itemID="{B8588575-63BA-4A71-9184-8C85B4C5DC6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4716</TotalTime>
  <Words>569</Words>
  <Application>Microsoft Office PowerPoint</Application>
  <PresentationFormat>Widescreen</PresentationFormat>
  <Paragraphs>109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Developing International Markets</vt:lpstr>
      <vt:lpstr>USDA Foreign Agricultural Service</vt:lpstr>
      <vt:lpstr>Benefits of Ethanol as a clean cooking fuel</vt:lpstr>
      <vt:lpstr>Government support and having a strong enabling environment are essential</vt:lpstr>
      <vt:lpstr>Why so essential?</vt:lpstr>
      <vt:lpstr>United States</vt:lpstr>
      <vt:lpstr>PowerPoint Presentation</vt:lpstr>
      <vt:lpstr>U.S. - California</vt:lpstr>
      <vt:lpstr>New Zealand</vt:lpstr>
      <vt:lpstr>India</vt:lpstr>
      <vt:lpstr>Trade is an important factor to meet demand</vt:lpstr>
      <vt:lpstr>Trade Opportunities &amp; Barriers</vt:lpstr>
      <vt:lpstr>Harmonizing standards across continent amplifies country-specific action</vt:lpstr>
      <vt:lpstr>Top U.S. Ethanol Export Markets 2021</vt:lpstr>
      <vt:lpstr>Production vs. Export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Concept Plus 6</dc:creator>
  <cp:lastModifiedBy>Marthaler, Emily – FAS, Washington, DC</cp:lastModifiedBy>
  <cp:revision>75</cp:revision>
  <dcterms:created xsi:type="dcterms:W3CDTF">2019-12-11T14:21:54Z</dcterms:created>
  <dcterms:modified xsi:type="dcterms:W3CDTF">2022-08-30T21:40:06Z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Numbers">
    <vt:r8>8</vt:r8>
  </property>
  <property fmtid="{D5CDD505-2E9C-101B-9397-08002B2CF9AE}" pid="4" name="_dlc_DocIdItemGuid">
    <vt:lpwstr>4866927f-ffaf-4829-8c4a-9c0301437665</vt:lpwstr>
  </property>
</Properties>
</file>