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1" r:id="rId5"/>
  </p:sldMasterIdLst>
  <p:notesMasterIdLst>
    <p:notesMasterId r:id="rId20"/>
  </p:notesMasterIdLst>
  <p:sldIdLst>
    <p:sldId id="273" r:id="rId6"/>
    <p:sldId id="314" r:id="rId7"/>
    <p:sldId id="315" r:id="rId8"/>
    <p:sldId id="298" r:id="rId9"/>
    <p:sldId id="312" r:id="rId10"/>
    <p:sldId id="301" r:id="rId11"/>
    <p:sldId id="313" r:id="rId12"/>
    <p:sldId id="258" r:id="rId13"/>
    <p:sldId id="316" r:id="rId14"/>
    <p:sldId id="263" r:id="rId15"/>
    <p:sldId id="317" r:id="rId16"/>
    <p:sldId id="306" r:id="rId17"/>
    <p:sldId id="318" r:id="rId18"/>
    <p:sldId id="319"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FA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06" autoAdjust="0"/>
    <p:restoredTop sz="94660"/>
  </p:normalViewPr>
  <p:slideViewPr>
    <p:cSldViewPr snapToGrid="0">
      <p:cViewPr varScale="1">
        <p:scale>
          <a:sx n="97" d="100"/>
          <a:sy n="97" d="100"/>
        </p:scale>
        <p:origin x="82" y="29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C901C6-2E99-4139-A19D-00A7860508C4}" type="datetimeFigureOut">
              <a:rPr lang="en-US" smtClean="0"/>
              <a:t>8/28/2018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A522F5-EC48-46C4-932C-FA54F773DA24}" type="slidenum">
              <a:rPr lang="en-US" smtClean="0"/>
              <a:t>‹#›</a:t>
            </a:fld>
            <a:endParaRPr lang="en-US"/>
          </a:p>
        </p:txBody>
      </p:sp>
    </p:spTree>
    <p:extLst>
      <p:ext uri="{BB962C8B-B14F-4D97-AF65-F5344CB8AC3E}">
        <p14:creationId xmlns:p14="http://schemas.microsoft.com/office/powerpoint/2010/main" val="33983726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1DEA0FD-C110-4D4A-A693-BD2D3696EDDE}" type="slidenum">
              <a:rPr lang="fr-FR" smtClean="0"/>
              <a:t>4</a:t>
            </a:fld>
            <a:endParaRPr lang="fr-FR"/>
          </a:p>
        </p:txBody>
      </p:sp>
    </p:spTree>
    <p:extLst>
      <p:ext uri="{BB962C8B-B14F-4D97-AF65-F5344CB8AC3E}">
        <p14:creationId xmlns:p14="http://schemas.microsoft.com/office/powerpoint/2010/main" val="4046355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1DEA0FD-C110-4D4A-A693-BD2D3696EDDE}" type="slidenum">
              <a:rPr lang="fr-FR" smtClean="0"/>
              <a:t>5</a:t>
            </a:fld>
            <a:endParaRPr lang="fr-FR"/>
          </a:p>
        </p:txBody>
      </p:sp>
    </p:spTree>
    <p:extLst>
      <p:ext uri="{BB962C8B-B14F-4D97-AF65-F5344CB8AC3E}">
        <p14:creationId xmlns:p14="http://schemas.microsoft.com/office/powerpoint/2010/main" val="1060914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1DEA0FD-C110-4D4A-A693-BD2D3696EDDE}" type="slidenum">
              <a:rPr lang="fr-FR" smtClean="0"/>
              <a:t>6</a:t>
            </a:fld>
            <a:endParaRPr lang="fr-FR"/>
          </a:p>
        </p:txBody>
      </p:sp>
    </p:spTree>
    <p:extLst>
      <p:ext uri="{BB962C8B-B14F-4D97-AF65-F5344CB8AC3E}">
        <p14:creationId xmlns:p14="http://schemas.microsoft.com/office/powerpoint/2010/main" val="2399931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1DEA0FD-C110-4D4A-A693-BD2D3696EDDE}" type="slidenum">
              <a:rPr lang="fr-FR" smtClean="0"/>
              <a:t>12</a:t>
            </a:fld>
            <a:endParaRPr lang="fr-FR"/>
          </a:p>
        </p:txBody>
      </p:sp>
    </p:spTree>
    <p:extLst>
      <p:ext uri="{BB962C8B-B14F-4D97-AF65-F5344CB8AC3E}">
        <p14:creationId xmlns:p14="http://schemas.microsoft.com/office/powerpoint/2010/main" val="21081711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12192000" cy="2362200"/>
          </a:xfrm>
        </p:spPr>
        <p:txBody>
          <a:bodyPr lIns="180000" tIns="180000" rIns="180000" bIns="180000"/>
          <a:lstStyle/>
          <a:p>
            <a:r>
              <a:rPr lang="en-US"/>
              <a:t>Click to edit Master title style</a:t>
            </a:r>
            <a:endParaRPr lang="en-US" dirty="0"/>
          </a:p>
        </p:txBody>
      </p:sp>
      <p:sp>
        <p:nvSpPr>
          <p:cNvPr id="3" name="Subtitle 2"/>
          <p:cNvSpPr>
            <a:spLocks noGrp="1"/>
          </p:cNvSpPr>
          <p:nvPr>
            <p:ph type="subTitle" idx="1"/>
          </p:nvPr>
        </p:nvSpPr>
        <p:spPr>
          <a:xfrm>
            <a:off x="1828800" y="3581400"/>
            <a:ext cx="8534400" cy="1752600"/>
          </a:xfrm>
        </p:spPr>
        <p:txBody>
          <a:bodyPr/>
          <a:lstStyle>
            <a:lvl1pPr marL="0" indent="0" algn="ctr">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Footer Placeholder 4"/>
          <p:cNvSpPr>
            <a:spLocks noGrp="1"/>
          </p:cNvSpPr>
          <p:nvPr>
            <p:ph type="ftr" sz="quarter" idx="11"/>
          </p:nvPr>
        </p:nvSpPr>
        <p:spPr/>
        <p:txBody>
          <a:bodyPr/>
          <a:lstStyle>
            <a:lvl1pPr>
              <a:defRPr sz="1400"/>
            </a:lvl1pPr>
          </a:lstStyle>
          <a:p>
            <a:endParaRPr lang="en-US"/>
          </a:p>
        </p:txBody>
      </p:sp>
    </p:spTree>
    <p:extLst>
      <p:ext uri="{BB962C8B-B14F-4D97-AF65-F5344CB8AC3E}">
        <p14:creationId xmlns:p14="http://schemas.microsoft.com/office/powerpoint/2010/main" val="35619614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End Slide">
    <p:spTree>
      <p:nvGrpSpPr>
        <p:cNvPr id="1" name=""/>
        <p:cNvGrpSpPr/>
        <p:nvPr/>
      </p:nvGrpSpPr>
      <p:grpSpPr>
        <a:xfrm>
          <a:off x="0" y="0"/>
          <a:ext cx="0" cy="0"/>
          <a:chOff x="0" y="0"/>
          <a:chExt cx="0" cy="0"/>
        </a:xfrm>
      </p:grpSpPr>
      <p:sp>
        <p:nvSpPr>
          <p:cNvPr id="2" name="Title 1"/>
          <p:cNvSpPr>
            <a:spLocks noGrp="1" noChangeAspect="1"/>
          </p:cNvSpPr>
          <p:nvPr>
            <p:ph type="ctrTitle"/>
          </p:nvPr>
        </p:nvSpPr>
        <p:spPr>
          <a:xfrm>
            <a:off x="0" y="4"/>
            <a:ext cx="12192000" cy="6095996"/>
          </a:xfrm>
          <a:blipFill>
            <a:blip r:embed="rId2" cstate="print"/>
            <a:srcRect/>
            <a:stretch>
              <a:fillRect l="-127166" t="-492" r="-127166" b="-492"/>
            </a:stretch>
          </a:blipFill>
        </p:spPr>
        <p:txBody>
          <a:bodyPr>
            <a:normAutofit/>
          </a:bodyPr>
          <a:lstStyle>
            <a:lvl1pPr>
              <a:defRPr sz="4000"/>
            </a:lvl1pPr>
          </a:lstStyle>
          <a:p>
            <a:r>
              <a:rPr lang="en-US"/>
              <a:t>Click to edit Master title style</a:t>
            </a:r>
            <a:endParaRPr lang="en-US" dirty="0"/>
          </a:p>
        </p:txBody>
      </p:sp>
      <p:sp>
        <p:nvSpPr>
          <p:cNvPr id="5" name="Footer Placeholder 4"/>
          <p:cNvSpPr>
            <a:spLocks noGrp="1"/>
          </p:cNvSpPr>
          <p:nvPr>
            <p:ph type="ftr" sz="quarter" idx="11"/>
          </p:nvPr>
        </p:nvSpPr>
        <p:spPr/>
        <p:txBody>
          <a:bodyPr/>
          <a:lstStyle>
            <a:lvl1pPr>
              <a:defRPr sz="1400"/>
            </a:lvl1pPr>
          </a:lstStyle>
          <a:p>
            <a:endParaRPr lang="en-US"/>
          </a:p>
        </p:txBody>
      </p:sp>
    </p:spTree>
    <p:extLst>
      <p:ext uri="{BB962C8B-B14F-4D97-AF65-F5344CB8AC3E}">
        <p14:creationId xmlns:p14="http://schemas.microsoft.com/office/powerpoint/2010/main" val="3335317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12192000" cy="2362200"/>
          </a:xfrm>
        </p:spPr>
        <p:txBody>
          <a:bodyPr lIns="180000" tIns="180000" rIns="180000" bIns="180000"/>
          <a:lstStyle/>
          <a:p>
            <a:r>
              <a:rPr lang="en-US"/>
              <a:t>Click to edit Master title style</a:t>
            </a:r>
            <a:endParaRPr lang="en-US" dirty="0"/>
          </a:p>
        </p:txBody>
      </p:sp>
      <p:sp>
        <p:nvSpPr>
          <p:cNvPr id="3" name="Subtitle 2"/>
          <p:cNvSpPr>
            <a:spLocks noGrp="1"/>
          </p:cNvSpPr>
          <p:nvPr>
            <p:ph type="subTitle" idx="1"/>
          </p:nvPr>
        </p:nvSpPr>
        <p:spPr>
          <a:xfrm>
            <a:off x="1828800" y="3581400"/>
            <a:ext cx="8534400" cy="1752600"/>
          </a:xfrm>
        </p:spPr>
        <p:txBody>
          <a:bodyPr/>
          <a:lstStyle>
            <a:lvl1pPr marL="0" indent="0" algn="ctr">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Footer Placeholder 4"/>
          <p:cNvSpPr>
            <a:spLocks noGrp="1"/>
          </p:cNvSpPr>
          <p:nvPr>
            <p:ph type="ftr" sz="quarter" idx="11"/>
          </p:nvPr>
        </p:nvSpPr>
        <p:spPr/>
        <p:txBody>
          <a:bodyPr/>
          <a:lstStyle>
            <a:lvl1pPr>
              <a:defRPr sz="1400"/>
            </a:lvl1pPr>
          </a:lstStyle>
          <a:p>
            <a:endParaRPr lang="en-US"/>
          </a:p>
        </p:txBody>
      </p:sp>
    </p:spTree>
    <p:extLst>
      <p:ext uri="{BB962C8B-B14F-4D97-AF65-F5344CB8AC3E}">
        <p14:creationId xmlns:p14="http://schemas.microsoft.com/office/powerpoint/2010/main" val="2449410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914400"/>
          </a:xfrm>
        </p:spPr>
        <p:txBody>
          <a:bodyPr lIns="90000" tIns="90000" rIns="90000" bIns="90000">
            <a:normAutofit/>
          </a:bodyPr>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04800" y="1219200"/>
            <a:ext cx="11582400" cy="4800600"/>
          </a:xfrm>
        </p:spPr>
        <p:txBody>
          <a:bodyPr lIns="180000" tIns="180000" rIns="180000" bIns="180000"/>
          <a:lstStyle>
            <a:lvl1pPr>
              <a:defRPr sz="2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8" name="Slide Number Placeholder 6"/>
          <p:cNvSpPr>
            <a:spLocks noGrp="1"/>
          </p:cNvSpPr>
          <p:nvPr>
            <p:ph type="sldNum" sz="quarter" idx="4"/>
          </p:nvPr>
        </p:nvSpPr>
        <p:spPr>
          <a:xfrm>
            <a:off x="4724400" y="6343651"/>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30983833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5105400"/>
            <a:ext cx="12192000" cy="1003300"/>
          </a:xfrm>
        </p:spPr>
        <p:txBody>
          <a:bodyPr lIns="360000" tIns="360000" rIns="360000" bIns="360000" anchor="t">
            <a:normAutofit/>
          </a:bodyPr>
          <a:lstStyle>
            <a:lvl1pPr algn="l">
              <a:defRPr sz="3200" b="1" cap="none" baseline="0"/>
            </a:lvl1pPr>
          </a:lstStyle>
          <a:p>
            <a:r>
              <a:rPr lang="en-US"/>
              <a:t>Click to edit Master title style</a:t>
            </a:r>
            <a:endParaRPr lang="en-US" dirty="0"/>
          </a:p>
        </p:txBody>
      </p:sp>
      <p:sp>
        <p:nvSpPr>
          <p:cNvPr id="3" name="Text Placeholder 2"/>
          <p:cNvSpPr>
            <a:spLocks noGrp="1"/>
          </p:cNvSpPr>
          <p:nvPr>
            <p:ph type="body" idx="1"/>
          </p:nvPr>
        </p:nvSpPr>
        <p:spPr>
          <a:xfrm>
            <a:off x="203200" y="2819401"/>
            <a:ext cx="11785600" cy="1500187"/>
          </a:xfrm>
        </p:spPr>
        <p:txBody>
          <a:bodyPr lIns="360000" tIns="360000" rIns="360000" bIns="360000" anchor="b"/>
          <a:lstStyle>
            <a:lvl1pPr marL="0" indent="0">
              <a:buNone/>
              <a:defRPr sz="20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endParaRPr lang="en-US"/>
          </a:p>
        </p:txBody>
      </p:sp>
      <p:sp>
        <p:nvSpPr>
          <p:cNvPr id="7" name="Slide Number Placeholder 6"/>
          <p:cNvSpPr>
            <a:spLocks noGrp="1"/>
          </p:cNvSpPr>
          <p:nvPr>
            <p:ph type="sldNum" sz="quarter" idx="4"/>
          </p:nvPr>
        </p:nvSpPr>
        <p:spPr>
          <a:xfrm>
            <a:off x="4724400" y="6343651"/>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1345390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838200"/>
          </a:xfrm>
        </p:spPr>
        <p:txBody>
          <a:bodyPr/>
          <a:lstStyle/>
          <a:p>
            <a:r>
              <a:rPr lang="en-US"/>
              <a:t>Click to edit Master title style</a:t>
            </a:r>
            <a:endParaRPr lang="en-US" dirty="0"/>
          </a:p>
        </p:txBody>
      </p:sp>
      <p:sp>
        <p:nvSpPr>
          <p:cNvPr id="3" name="Content Placeholder 2"/>
          <p:cNvSpPr>
            <a:spLocks noGrp="1"/>
          </p:cNvSpPr>
          <p:nvPr>
            <p:ph sz="half" idx="1" hasCustomPrompt="1"/>
          </p:nvPr>
        </p:nvSpPr>
        <p:spPr>
          <a:xfrm>
            <a:off x="304800" y="1600201"/>
            <a:ext cx="5689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a:t>
            </a:r>
            <a:r>
              <a:rPr lang="pl-PL" dirty="0"/>
              <a:t>m</a:t>
            </a:r>
            <a:r>
              <a:rPr lang="en-US" dirty="0"/>
              <a:t>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197600" y="1600201"/>
            <a:ext cx="5689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a:t>
            </a:r>
            <a:r>
              <a:rPr lang="pl-PL" dirty="0"/>
              <a:t>ma</a:t>
            </a:r>
            <a:r>
              <a:rPr lang="en-US" dirty="0" err="1"/>
              <a:t>ster</a:t>
            </a:r>
            <a:r>
              <a:rPr lang="en-US" dirty="0"/>
              <a: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endParaRPr lang="en-US"/>
          </a:p>
        </p:txBody>
      </p:sp>
      <p:sp>
        <p:nvSpPr>
          <p:cNvPr id="8" name="Slide Number Placeholder 6"/>
          <p:cNvSpPr>
            <a:spLocks noGrp="1"/>
          </p:cNvSpPr>
          <p:nvPr>
            <p:ph type="sldNum" sz="quarter" idx="4"/>
          </p:nvPr>
        </p:nvSpPr>
        <p:spPr>
          <a:xfrm>
            <a:off x="4724400" y="6343651"/>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6170354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09728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304800" y="1535113"/>
            <a:ext cx="5691717" cy="979487"/>
          </a:xfrm>
        </p:spPr>
        <p:txBody>
          <a:bodyPr anchor="t" anchorCtr="0">
            <a:norm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04800" y="2590800"/>
            <a:ext cx="5691717" cy="335280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8" y="1535113"/>
            <a:ext cx="5693833" cy="979486"/>
          </a:xfrm>
        </p:spPr>
        <p:txBody>
          <a:bodyPr anchor="t" anchorCtr="0">
            <a:norm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590800"/>
            <a:ext cx="5693833" cy="3352801"/>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11"/>
          </p:nvPr>
        </p:nvSpPr>
        <p:spPr/>
        <p:txBody>
          <a:bodyPr/>
          <a:lstStyle/>
          <a:p>
            <a:endParaRPr lang="en-US"/>
          </a:p>
        </p:txBody>
      </p:sp>
      <p:sp>
        <p:nvSpPr>
          <p:cNvPr id="10" name="Slide Number Placeholder 6"/>
          <p:cNvSpPr>
            <a:spLocks noGrp="1"/>
          </p:cNvSpPr>
          <p:nvPr>
            <p:ph type="sldNum" sz="quarter" idx="12"/>
          </p:nvPr>
        </p:nvSpPr>
        <p:spPr>
          <a:xfrm>
            <a:off x="4724400" y="6343651"/>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42914389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097280"/>
          </a:xfrm>
        </p:spPr>
        <p:txBody>
          <a:bodyPr/>
          <a:lstStyle/>
          <a:p>
            <a:r>
              <a:rPr lang="en-US"/>
              <a:t>Click to edit Master title style</a:t>
            </a:r>
            <a:endParaRPr lang="en-US" dirty="0"/>
          </a:p>
        </p:txBody>
      </p:sp>
      <p:sp>
        <p:nvSpPr>
          <p:cNvPr id="4" name="Footer Placeholder 3"/>
          <p:cNvSpPr>
            <a:spLocks noGrp="1"/>
          </p:cNvSpPr>
          <p:nvPr>
            <p:ph type="ftr" sz="quarter" idx="11"/>
          </p:nvPr>
        </p:nvSpPr>
        <p:spPr/>
        <p:txBody>
          <a:bodyPr/>
          <a:lstStyle/>
          <a:p>
            <a:endParaRPr lang="en-US"/>
          </a:p>
        </p:txBody>
      </p:sp>
      <p:sp>
        <p:nvSpPr>
          <p:cNvPr id="6" name="Slide Number Placeholder 6"/>
          <p:cNvSpPr>
            <a:spLocks noGrp="1"/>
          </p:cNvSpPr>
          <p:nvPr>
            <p:ph type="sldNum" sz="quarter" idx="4"/>
          </p:nvPr>
        </p:nvSpPr>
        <p:spPr>
          <a:xfrm>
            <a:off x="4724400" y="6343651"/>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37639720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5" name="Slide Number Placeholder 6"/>
          <p:cNvSpPr>
            <a:spLocks noGrp="1"/>
          </p:cNvSpPr>
          <p:nvPr>
            <p:ph type="sldNum" sz="quarter" idx="4"/>
          </p:nvPr>
        </p:nvSpPr>
        <p:spPr>
          <a:xfrm>
            <a:off x="4724400" y="6343651"/>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40792564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06401" y="273050"/>
            <a:ext cx="4214284" cy="1479550"/>
          </a:xfrm>
        </p:spPr>
        <p:txBody>
          <a:bodyPr lIns="180000" tIns="180000" rIns="180000" bIns="180000" anchor="t" anchorCtr="0"/>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7120467" cy="5594350"/>
          </a:xfrm>
        </p:spPr>
        <p:txBody>
          <a:bodyPr/>
          <a:lstStyle>
            <a:lvl1pPr>
              <a:defRPr sz="2800"/>
            </a:lvl1pPr>
            <a:lvl2pPr>
              <a:defRPr sz="26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06401" y="1905001"/>
            <a:ext cx="4214284" cy="3962401"/>
          </a:xfrm>
        </p:spPr>
        <p:txBody>
          <a:bodyPr/>
          <a:lstStyle>
            <a:lvl1pPr marL="0" indent="0">
              <a:buNone/>
              <a:defRPr sz="1400">
                <a:solidFill>
                  <a:schemeClr val="tx1">
                    <a:lumMod val="75000"/>
                    <a:lumOff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a:p>
        </p:txBody>
      </p:sp>
      <p:sp>
        <p:nvSpPr>
          <p:cNvPr id="8" name="Slide Number Placeholder 6"/>
          <p:cNvSpPr>
            <a:spLocks noGrp="1"/>
          </p:cNvSpPr>
          <p:nvPr>
            <p:ph type="sldNum" sz="quarter" idx="4"/>
          </p:nvPr>
        </p:nvSpPr>
        <p:spPr>
          <a:xfrm>
            <a:off x="4724400" y="6343651"/>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16708117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4572000"/>
            <a:ext cx="12192000" cy="795338"/>
          </a:xfrm>
        </p:spPr>
        <p:txBody>
          <a:bodyPr lIns="144000" tIns="144000" rIns="144000" bIns="144000" anchor="t" anchorCtr="0"/>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2389717" y="381000"/>
            <a:ext cx="7315200" cy="3810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0" y="5486400"/>
            <a:ext cx="12192000" cy="6524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a:p>
        </p:txBody>
      </p:sp>
      <p:sp>
        <p:nvSpPr>
          <p:cNvPr id="8" name="Slide Number Placeholder 6"/>
          <p:cNvSpPr>
            <a:spLocks noGrp="1"/>
          </p:cNvSpPr>
          <p:nvPr>
            <p:ph type="sldNum" sz="quarter" idx="4"/>
          </p:nvPr>
        </p:nvSpPr>
        <p:spPr>
          <a:xfrm>
            <a:off x="4724400" y="6343651"/>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3696870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914400"/>
          </a:xfrm>
        </p:spPr>
        <p:txBody>
          <a:bodyPr lIns="90000" tIns="90000" rIns="90000" bIns="90000">
            <a:normAutofit/>
          </a:bodyPr>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04800" y="1219200"/>
            <a:ext cx="11582400" cy="4800600"/>
          </a:xfrm>
        </p:spPr>
        <p:txBody>
          <a:bodyPr lIns="180000" tIns="180000" rIns="180000" bIns="180000"/>
          <a:lstStyle>
            <a:lvl1pPr>
              <a:defRPr sz="2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8" name="Slide Number Placeholder 6"/>
          <p:cNvSpPr>
            <a:spLocks noGrp="1"/>
          </p:cNvSpPr>
          <p:nvPr>
            <p:ph type="sldNum" sz="quarter" idx="4"/>
          </p:nvPr>
        </p:nvSpPr>
        <p:spPr>
          <a:xfrm>
            <a:off x="4724400" y="6343651"/>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9592610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End Slide">
    <p:spTree>
      <p:nvGrpSpPr>
        <p:cNvPr id="1" name=""/>
        <p:cNvGrpSpPr/>
        <p:nvPr/>
      </p:nvGrpSpPr>
      <p:grpSpPr>
        <a:xfrm>
          <a:off x="0" y="0"/>
          <a:ext cx="0" cy="0"/>
          <a:chOff x="0" y="0"/>
          <a:chExt cx="0" cy="0"/>
        </a:xfrm>
      </p:grpSpPr>
      <p:sp>
        <p:nvSpPr>
          <p:cNvPr id="2" name="Title 1"/>
          <p:cNvSpPr>
            <a:spLocks noGrp="1" noChangeAspect="1"/>
          </p:cNvSpPr>
          <p:nvPr>
            <p:ph type="ctrTitle"/>
          </p:nvPr>
        </p:nvSpPr>
        <p:spPr>
          <a:xfrm>
            <a:off x="0" y="4"/>
            <a:ext cx="12192000" cy="6095996"/>
          </a:xfrm>
          <a:blipFill>
            <a:blip r:embed="rId2" cstate="print"/>
            <a:srcRect/>
            <a:stretch>
              <a:fillRect l="-127166" t="-492" r="-127166" b="-492"/>
            </a:stretch>
          </a:blipFill>
        </p:spPr>
        <p:txBody>
          <a:bodyPr>
            <a:normAutofit/>
          </a:bodyPr>
          <a:lstStyle>
            <a:lvl1pPr>
              <a:defRPr sz="4000"/>
            </a:lvl1pPr>
          </a:lstStyle>
          <a:p>
            <a:r>
              <a:rPr lang="en-US"/>
              <a:t>Click to edit Master title style</a:t>
            </a:r>
            <a:endParaRPr lang="en-US" dirty="0"/>
          </a:p>
        </p:txBody>
      </p:sp>
      <p:sp>
        <p:nvSpPr>
          <p:cNvPr id="5" name="Footer Placeholder 4"/>
          <p:cNvSpPr>
            <a:spLocks noGrp="1"/>
          </p:cNvSpPr>
          <p:nvPr>
            <p:ph type="ftr" sz="quarter" idx="11"/>
          </p:nvPr>
        </p:nvSpPr>
        <p:spPr/>
        <p:txBody>
          <a:bodyPr/>
          <a:lstStyle>
            <a:lvl1pPr>
              <a:defRPr sz="1400"/>
            </a:lvl1pPr>
          </a:lstStyle>
          <a:p>
            <a:endParaRPr lang="en-US"/>
          </a:p>
        </p:txBody>
      </p:sp>
    </p:spTree>
    <p:extLst>
      <p:ext uri="{BB962C8B-B14F-4D97-AF65-F5344CB8AC3E}">
        <p14:creationId xmlns:p14="http://schemas.microsoft.com/office/powerpoint/2010/main" val="925559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5105400"/>
            <a:ext cx="12192000" cy="1003300"/>
          </a:xfrm>
        </p:spPr>
        <p:txBody>
          <a:bodyPr lIns="360000" tIns="360000" rIns="360000" bIns="360000" anchor="t">
            <a:normAutofit/>
          </a:bodyPr>
          <a:lstStyle>
            <a:lvl1pPr algn="l">
              <a:defRPr sz="3200" b="1" cap="none" baseline="0"/>
            </a:lvl1pPr>
          </a:lstStyle>
          <a:p>
            <a:r>
              <a:rPr lang="en-US"/>
              <a:t>Click to edit Master title style</a:t>
            </a:r>
            <a:endParaRPr lang="en-US" dirty="0"/>
          </a:p>
        </p:txBody>
      </p:sp>
      <p:sp>
        <p:nvSpPr>
          <p:cNvPr id="3" name="Text Placeholder 2"/>
          <p:cNvSpPr>
            <a:spLocks noGrp="1"/>
          </p:cNvSpPr>
          <p:nvPr>
            <p:ph type="body" idx="1"/>
          </p:nvPr>
        </p:nvSpPr>
        <p:spPr>
          <a:xfrm>
            <a:off x="203200" y="2819401"/>
            <a:ext cx="11785600" cy="1500187"/>
          </a:xfrm>
        </p:spPr>
        <p:txBody>
          <a:bodyPr lIns="360000" tIns="360000" rIns="360000" bIns="360000" anchor="b"/>
          <a:lstStyle>
            <a:lvl1pPr marL="0" indent="0">
              <a:buNone/>
              <a:defRPr sz="20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endParaRPr lang="en-US"/>
          </a:p>
        </p:txBody>
      </p:sp>
      <p:sp>
        <p:nvSpPr>
          <p:cNvPr id="7" name="Slide Number Placeholder 6"/>
          <p:cNvSpPr>
            <a:spLocks noGrp="1"/>
          </p:cNvSpPr>
          <p:nvPr>
            <p:ph type="sldNum" sz="quarter" idx="4"/>
          </p:nvPr>
        </p:nvSpPr>
        <p:spPr>
          <a:xfrm>
            <a:off x="4724400" y="6343651"/>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4169465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838200"/>
          </a:xfrm>
        </p:spPr>
        <p:txBody>
          <a:bodyPr/>
          <a:lstStyle/>
          <a:p>
            <a:r>
              <a:rPr lang="en-US"/>
              <a:t>Click to edit Master title style</a:t>
            </a:r>
            <a:endParaRPr lang="en-US" dirty="0"/>
          </a:p>
        </p:txBody>
      </p:sp>
      <p:sp>
        <p:nvSpPr>
          <p:cNvPr id="3" name="Content Placeholder 2"/>
          <p:cNvSpPr>
            <a:spLocks noGrp="1"/>
          </p:cNvSpPr>
          <p:nvPr>
            <p:ph sz="half" idx="1" hasCustomPrompt="1"/>
          </p:nvPr>
        </p:nvSpPr>
        <p:spPr>
          <a:xfrm>
            <a:off x="304800" y="1600201"/>
            <a:ext cx="5689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a:t>
            </a:r>
            <a:r>
              <a:rPr lang="pl-PL" dirty="0"/>
              <a:t>m</a:t>
            </a:r>
            <a:r>
              <a:rPr lang="en-US" dirty="0"/>
              <a:t>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197600" y="1600201"/>
            <a:ext cx="5689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a:t>
            </a:r>
            <a:r>
              <a:rPr lang="pl-PL" dirty="0"/>
              <a:t>ma</a:t>
            </a:r>
            <a:r>
              <a:rPr lang="en-US" dirty="0" err="1"/>
              <a:t>ster</a:t>
            </a:r>
            <a:r>
              <a:rPr lang="en-US" dirty="0"/>
              <a: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endParaRPr lang="en-US"/>
          </a:p>
        </p:txBody>
      </p:sp>
      <p:sp>
        <p:nvSpPr>
          <p:cNvPr id="8" name="Slide Number Placeholder 6"/>
          <p:cNvSpPr>
            <a:spLocks noGrp="1"/>
          </p:cNvSpPr>
          <p:nvPr>
            <p:ph type="sldNum" sz="quarter" idx="4"/>
          </p:nvPr>
        </p:nvSpPr>
        <p:spPr>
          <a:xfrm>
            <a:off x="4724400" y="6343651"/>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1262577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09728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304800" y="1535113"/>
            <a:ext cx="5691717" cy="979487"/>
          </a:xfrm>
        </p:spPr>
        <p:txBody>
          <a:bodyPr anchor="t" anchorCtr="0">
            <a:norm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04800" y="2590800"/>
            <a:ext cx="5691717" cy="335280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8" y="1535113"/>
            <a:ext cx="5693833" cy="979486"/>
          </a:xfrm>
        </p:spPr>
        <p:txBody>
          <a:bodyPr anchor="t" anchorCtr="0">
            <a:norm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590800"/>
            <a:ext cx="5693833" cy="3352801"/>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11"/>
          </p:nvPr>
        </p:nvSpPr>
        <p:spPr/>
        <p:txBody>
          <a:bodyPr/>
          <a:lstStyle/>
          <a:p>
            <a:endParaRPr lang="en-US"/>
          </a:p>
        </p:txBody>
      </p:sp>
      <p:sp>
        <p:nvSpPr>
          <p:cNvPr id="10" name="Slide Number Placeholder 6"/>
          <p:cNvSpPr>
            <a:spLocks noGrp="1"/>
          </p:cNvSpPr>
          <p:nvPr>
            <p:ph type="sldNum" sz="quarter" idx="12"/>
          </p:nvPr>
        </p:nvSpPr>
        <p:spPr>
          <a:xfrm>
            <a:off x="4724400" y="6343651"/>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2456976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097280"/>
          </a:xfrm>
        </p:spPr>
        <p:txBody>
          <a:bodyPr/>
          <a:lstStyle/>
          <a:p>
            <a:r>
              <a:rPr lang="en-US"/>
              <a:t>Click to edit Master title style</a:t>
            </a:r>
            <a:endParaRPr lang="en-US" dirty="0"/>
          </a:p>
        </p:txBody>
      </p:sp>
      <p:sp>
        <p:nvSpPr>
          <p:cNvPr id="4" name="Footer Placeholder 3"/>
          <p:cNvSpPr>
            <a:spLocks noGrp="1"/>
          </p:cNvSpPr>
          <p:nvPr>
            <p:ph type="ftr" sz="quarter" idx="11"/>
          </p:nvPr>
        </p:nvSpPr>
        <p:spPr/>
        <p:txBody>
          <a:bodyPr/>
          <a:lstStyle/>
          <a:p>
            <a:endParaRPr lang="en-US"/>
          </a:p>
        </p:txBody>
      </p:sp>
      <p:sp>
        <p:nvSpPr>
          <p:cNvPr id="6" name="Slide Number Placeholder 6"/>
          <p:cNvSpPr>
            <a:spLocks noGrp="1"/>
          </p:cNvSpPr>
          <p:nvPr>
            <p:ph type="sldNum" sz="quarter" idx="4"/>
          </p:nvPr>
        </p:nvSpPr>
        <p:spPr>
          <a:xfrm>
            <a:off x="4724400" y="6343651"/>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1967661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5" name="Slide Number Placeholder 6"/>
          <p:cNvSpPr>
            <a:spLocks noGrp="1"/>
          </p:cNvSpPr>
          <p:nvPr>
            <p:ph type="sldNum" sz="quarter" idx="4"/>
          </p:nvPr>
        </p:nvSpPr>
        <p:spPr>
          <a:xfrm>
            <a:off x="4724400" y="6343651"/>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36466082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06401" y="273050"/>
            <a:ext cx="4214284" cy="1479550"/>
          </a:xfrm>
        </p:spPr>
        <p:txBody>
          <a:bodyPr lIns="180000" tIns="180000" rIns="180000" bIns="180000" anchor="t" anchorCtr="0"/>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7120467" cy="5594350"/>
          </a:xfrm>
        </p:spPr>
        <p:txBody>
          <a:bodyPr/>
          <a:lstStyle>
            <a:lvl1pPr>
              <a:defRPr sz="2800"/>
            </a:lvl1pPr>
            <a:lvl2pPr>
              <a:defRPr sz="26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06401" y="1905001"/>
            <a:ext cx="4214284" cy="3962401"/>
          </a:xfrm>
        </p:spPr>
        <p:txBody>
          <a:bodyPr/>
          <a:lstStyle>
            <a:lvl1pPr marL="0" indent="0">
              <a:buNone/>
              <a:defRPr sz="1400">
                <a:solidFill>
                  <a:schemeClr val="tx1">
                    <a:lumMod val="75000"/>
                    <a:lumOff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a:p>
        </p:txBody>
      </p:sp>
      <p:sp>
        <p:nvSpPr>
          <p:cNvPr id="8" name="Slide Number Placeholder 6"/>
          <p:cNvSpPr>
            <a:spLocks noGrp="1"/>
          </p:cNvSpPr>
          <p:nvPr>
            <p:ph type="sldNum" sz="quarter" idx="4"/>
          </p:nvPr>
        </p:nvSpPr>
        <p:spPr>
          <a:xfrm>
            <a:off x="4724400" y="6343651"/>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25070724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4572000"/>
            <a:ext cx="12192000" cy="795338"/>
          </a:xfrm>
        </p:spPr>
        <p:txBody>
          <a:bodyPr lIns="144000" tIns="144000" rIns="144000" bIns="144000" anchor="t" anchorCtr="0"/>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2389717" y="381000"/>
            <a:ext cx="7315200" cy="3810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0" y="5486400"/>
            <a:ext cx="12192000" cy="6524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a:p>
        </p:txBody>
      </p:sp>
      <p:sp>
        <p:nvSpPr>
          <p:cNvPr id="8" name="Slide Number Placeholder 6"/>
          <p:cNvSpPr>
            <a:spLocks noGrp="1"/>
          </p:cNvSpPr>
          <p:nvPr>
            <p:ph type="sldNum" sz="quarter" idx="4"/>
          </p:nvPr>
        </p:nvSpPr>
        <p:spPr>
          <a:xfrm>
            <a:off x="4724400" y="6343651"/>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266393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2.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Prostokąt 3"/>
          <p:cNvSpPr/>
          <p:nvPr/>
        </p:nvSpPr>
        <p:spPr>
          <a:xfrm>
            <a:off x="0" y="6309360"/>
            <a:ext cx="12192000" cy="548640"/>
          </a:xfrm>
          <a:prstGeom prst="rect">
            <a:avLst/>
          </a:prstGeom>
          <a:blipFill dpi="0" rotWithShape="1">
            <a:blip r:embed="rId12" cstate="print"/>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800"/>
          </a:p>
        </p:txBody>
      </p:sp>
      <p:sp>
        <p:nvSpPr>
          <p:cNvPr id="2" name="Title Placeholder 1"/>
          <p:cNvSpPr>
            <a:spLocks noGrp="1"/>
          </p:cNvSpPr>
          <p:nvPr>
            <p:ph type="title"/>
          </p:nvPr>
        </p:nvSpPr>
        <p:spPr>
          <a:xfrm>
            <a:off x="0" y="0"/>
            <a:ext cx="12192000" cy="914400"/>
          </a:xfrm>
          <a:prstGeom prst="rect">
            <a:avLst/>
          </a:prstGeom>
          <a:blipFill>
            <a:blip r:embed="rId13" cstate="print"/>
            <a:tile tx="-5080000" ty="0" sx="100000" sy="100000" flip="none" algn="tl"/>
          </a:blipFill>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609600" y="1295400"/>
            <a:ext cx="10972800" cy="4724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8636000" y="6416676"/>
            <a:ext cx="3251200" cy="365125"/>
          </a:xfrm>
          <a:prstGeom prst="rect">
            <a:avLst/>
          </a:prstGeom>
        </p:spPr>
        <p:txBody>
          <a:bodyPr vert="horz" lIns="91440" tIns="45720" rIns="91440" bIns="45720" rtlCol="0" anchor="ctr"/>
          <a:lstStyle>
            <a:lvl1pPr algn="r">
              <a:defRPr sz="1400" i="1">
                <a:solidFill>
                  <a:schemeClr val="tx1">
                    <a:lumMod val="75000"/>
                    <a:lumOff val="25000"/>
                  </a:schemeClr>
                </a:solidFill>
                <a:latin typeface="Arial" panose="020B0604020202020204" pitchFamily="34" charset="0"/>
                <a:cs typeface="Arial" panose="020B0604020202020204" pitchFamily="34" charset="0"/>
              </a:defRPr>
            </a:lvl1pPr>
          </a:lstStyle>
          <a:p>
            <a:endParaRPr lang="en-US"/>
          </a:p>
        </p:txBody>
      </p:sp>
      <p:pic>
        <p:nvPicPr>
          <p:cNvPr id="6" name="Obraz 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04800" y="6370726"/>
            <a:ext cx="1804515" cy="411075"/>
          </a:xfrm>
          <a:prstGeom prst="rect">
            <a:avLst/>
          </a:prstGeom>
        </p:spPr>
      </p:pic>
      <p:sp>
        <p:nvSpPr>
          <p:cNvPr id="7" name="Slide Number Placeholder 6"/>
          <p:cNvSpPr>
            <a:spLocks noGrp="1"/>
          </p:cNvSpPr>
          <p:nvPr>
            <p:ph type="sldNum" sz="quarter" idx="4"/>
          </p:nvPr>
        </p:nvSpPr>
        <p:spPr>
          <a:xfrm>
            <a:off x="4724400" y="6416676"/>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34696240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ctr" defTabSz="914400" rtl="0" eaLnBrk="1" latinLnBrk="0" hangingPunct="1">
        <a:spcBef>
          <a:spcPct val="0"/>
        </a:spcBef>
        <a:buNone/>
        <a:defRPr sz="3600" b="1" kern="1200">
          <a:solidFill>
            <a:schemeClr val="bg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Clr>
          <a:srgbClr val="C00000"/>
        </a:buClr>
        <a:buFont typeface="Wingdings" panose="05000000000000000000" pitchFamily="2" charset="2"/>
        <a:buChar char="§"/>
        <a:defRPr sz="28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C00000"/>
        </a:buClr>
        <a:buFont typeface="Wingdings" panose="05000000000000000000" pitchFamily="2" charset="2"/>
        <a:buChar char="§"/>
        <a:defRPr sz="24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C00000"/>
        </a:buClr>
        <a:buFont typeface="Wingdings" panose="05000000000000000000" pitchFamily="2" charset="2"/>
        <a:buChar char="§"/>
        <a:defRPr sz="20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C00000"/>
        </a:buClr>
        <a:buFont typeface="Wingdings" panose="05000000000000000000" pitchFamily="2" charset="2"/>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C00000"/>
        </a:buClr>
        <a:buFont typeface="Wingdings" panose="05000000000000000000" pitchFamily="2" charset="2"/>
        <a:buChar char="§"/>
        <a:defRPr sz="16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Prostokąt 3"/>
          <p:cNvSpPr/>
          <p:nvPr/>
        </p:nvSpPr>
        <p:spPr>
          <a:xfrm>
            <a:off x="0" y="6309360"/>
            <a:ext cx="12192000" cy="548640"/>
          </a:xfrm>
          <a:prstGeom prst="rect">
            <a:avLst/>
          </a:prstGeom>
          <a:blipFill dpi="0" rotWithShape="1">
            <a:blip r:embed="rId12" cstate="print"/>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800"/>
          </a:p>
        </p:txBody>
      </p:sp>
      <p:sp>
        <p:nvSpPr>
          <p:cNvPr id="2" name="Title Placeholder 1"/>
          <p:cNvSpPr>
            <a:spLocks noGrp="1"/>
          </p:cNvSpPr>
          <p:nvPr>
            <p:ph type="title"/>
          </p:nvPr>
        </p:nvSpPr>
        <p:spPr>
          <a:xfrm>
            <a:off x="0" y="0"/>
            <a:ext cx="12192000" cy="914400"/>
          </a:xfrm>
          <a:prstGeom prst="rect">
            <a:avLst/>
          </a:prstGeom>
          <a:blipFill>
            <a:blip r:embed="rId13" cstate="print"/>
            <a:tile tx="-5080000" ty="0" sx="100000" sy="100000" flip="none" algn="tl"/>
          </a:blipFill>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609600" y="1295400"/>
            <a:ext cx="10972800" cy="4724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8636000" y="6416676"/>
            <a:ext cx="3251200" cy="365125"/>
          </a:xfrm>
          <a:prstGeom prst="rect">
            <a:avLst/>
          </a:prstGeom>
        </p:spPr>
        <p:txBody>
          <a:bodyPr vert="horz" lIns="91440" tIns="45720" rIns="91440" bIns="45720" rtlCol="0" anchor="ctr"/>
          <a:lstStyle>
            <a:lvl1pPr algn="r">
              <a:defRPr sz="1400" i="1">
                <a:solidFill>
                  <a:schemeClr val="tx1">
                    <a:lumMod val="75000"/>
                    <a:lumOff val="25000"/>
                  </a:schemeClr>
                </a:solidFill>
                <a:latin typeface="Arial" panose="020B0604020202020204" pitchFamily="34" charset="0"/>
                <a:cs typeface="Arial" panose="020B0604020202020204" pitchFamily="34" charset="0"/>
              </a:defRPr>
            </a:lvl1pPr>
          </a:lstStyle>
          <a:p>
            <a:endParaRPr lang="en-US"/>
          </a:p>
        </p:txBody>
      </p:sp>
      <p:pic>
        <p:nvPicPr>
          <p:cNvPr id="6" name="Obraz 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04800" y="6370726"/>
            <a:ext cx="1804515" cy="411075"/>
          </a:xfrm>
          <a:prstGeom prst="rect">
            <a:avLst/>
          </a:prstGeom>
        </p:spPr>
      </p:pic>
      <p:sp>
        <p:nvSpPr>
          <p:cNvPr id="7" name="Slide Number Placeholder 6"/>
          <p:cNvSpPr>
            <a:spLocks noGrp="1"/>
          </p:cNvSpPr>
          <p:nvPr>
            <p:ph type="sldNum" sz="quarter" idx="4"/>
          </p:nvPr>
        </p:nvSpPr>
        <p:spPr>
          <a:xfrm>
            <a:off x="4724400" y="6416676"/>
            <a:ext cx="2743200" cy="365125"/>
          </a:xfrm>
          <a:prstGeom prst="rect">
            <a:avLst/>
          </a:prstGeom>
        </p:spPr>
        <p:txBody>
          <a:bodyPr vert="horz" lIns="91440" tIns="45720" rIns="91440" bIns="45720" rtlCol="0" anchor="ctr"/>
          <a:lstStyle>
            <a:lvl1pPr algn="ctr">
              <a:defRPr lang="en-US" sz="1100" i="1" kern="1200" smtClean="0">
                <a:solidFill>
                  <a:schemeClr val="bg1">
                    <a:lumMod val="75000"/>
                  </a:schemeClr>
                </a:solidFill>
                <a:latin typeface="Arial" panose="020B0604020202020204" pitchFamily="34" charset="0"/>
                <a:ea typeface="+mn-ea"/>
                <a:cs typeface="Arial" panose="020B0604020202020204" pitchFamily="34" charset="0"/>
              </a:defRPr>
            </a:lvl1pPr>
          </a:lstStyle>
          <a:p>
            <a:fld id="{B9BE3173-C641-4580-B347-658D8DA8998F}" type="slidenum">
              <a:rPr lang="en-US" smtClean="0"/>
              <a:t>‹#›</a:t>
            </a:fld>
            <a:endParaRPr lang="en-US"/>
          </a:p>
        </p:txBody>
      </p:sp>
    </p:spTree>
    <p:extLst>
      <p:ext uri="{BB962C8B-B14F-4D97-AF65-F5344CB8AC3E}">
        <p14:creationId xmlns:p14="http://schemas.microsoft.com/office/powerpoint/2010/main" val="1202694298"/>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Lst>
  <p:txStyles>
    <p:titleStyle>
      <a:lvl1pPr algn="ctr" defTabSz="914400" rtl="0" eaLnBrk="1" latinLnBrk="0" hangingPunct="1">
        <a:spcBef>
          <a:spcPct val="0"/>
        </a:spcBef>
        <a:buNone/>
        <a:defRPr sz="3600" b="1" kern="1200">
          <a:solidFill>
            <a:schemeClr val="bg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Clr>
          <a:srgbClr val="C00000"/>
        </a:buClr>
        <a:buFont typeface="Wingdings" panose="05000000000000000000" pitchFamily="2" charset="2"/>
        <a:buChar char="§"/>
        <a:defRPr sz="28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rgbClr val="C00000"/>
        </a:buClr>
        <a:buFont typeface="Wingdings" panose="05000000000000000000" pitchFamily="2" charset="2"/>
        <a:buChar char="§"/>
        <a:defRPr sz="24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rgbClr val="C00000"/>
        </a:buClr>
        <a:buFont typeface="Wingdings" panose="05000000000000000000" pitchFamily="2" charset="2"/>
        <a:buChar char="§"/>
        <a:defRPr sz="20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rgbClr val="C00000"/>
        </a:buClr>
        <a:buFont typeface="Wingdings" panose="05000000000000000000" pitchFamily="2" charset="2"/>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rgbClr val="C00000"/>
        </a:buClr>
        <a:buFont typeface="Wingdings" panose="05000000000000000000" pitchFamily="2" charset="2"/>
        <a:buChar char="§"/>
        <a:defRPr sz="16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0A839-3275-457A-8836-256059806B74}"/>
              </a:ext>
            </a:extLst>
          </p:cNvPr>
          <p:cNvSpPr>
            <a:spLocks noGrp="1"/>
          </p:cNvSpPr>
          <p:nvPr>
            <p:ph type="ctrTitle"/>
          </p:nvPr>
        </p:nvSpPr>
        <p:spPr/>
        <p:txBody>
          <a:bodyPr/>
          <a:lstStyle/>
          <a:p>
            <a:r>
              <a:rPr lang="en-US" dirty="0"/>
              <a:t>US Artificial Intelligence Standardization</a:t>
            </a:r>
          </a:p>
        </p:txBody>
      </p:sp>
      <p:sp>
        <p:nvSpPr>
          <p:cNvPr id="3" name="Subtitle 2">
            <a:extLst>
              <a:ext uri="{FF2B5EF4-FFF2-40B4-BE49-F238E27FC236}">
                <a16:creationId xmlns:a16="http://schemas.microsoft.com/office/drawing/2014/main" id="{EA5490AF-B4B6-4139-95A5-A26CC390B993}"/>
              </a:ext>
            </a:extLst>
          </p:cNvPr>
          <p:cNvSpPr>
            <a:spLocks noGrp="1"/>
          </p:cNvSpPr>
          <p:nvPr>
            <p:ph type="subTitle" idx="1"/>
          </p:nvPr>
        </p:nvSpPr>
        <p:spPr/>
        <p:txBody>
          <a:bodyPr/>
          <a:lstStyle/>
          <a:p>
            <a:r>
              <a:rPr lang="en-US" dirty="0"/>
              <a:t>Laura Lindsay</a:t>
            </a:r>
          </a:p>
        </p:txBody>
      </p:sp>
    </p:spTree>
    <p:extLst>
      <p:ext uri="{BB962C8B-B14F-4D97-AF65-F5344CB8AC3E}">
        <p14:creationId xmlns:p14="http://schemas.microsoft.com/office/powerpoint/2010/main" val="39491000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F300135-B32E-4FB2-ADDC-38BD5F517461}"/>
              </a:ext>
            </a:extLst>
          </p:cNvPr>
          <p:cNvSpPr/>
          <p:nvPr/>
        </p:nvSpPr>
        <p:spPr>
          <a:xfrm>
            <a:off x="687185" y="5275804"/>
            <a:ext cx="10418619" cy="101201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E10552D0-88EC-4F6E-A070-9CE60F8AAFE0}"/>
              </a:ext>
            </a:extLst>
          </p:cNvPr>
          <p:cNvSpPr>
            <a:spLocks noGrp="1"/>
          </p:cNvSpPr>
          <p:nvPr>
            <p:ph type="title"/>
          </p:nvPr>
        </p:nvSpPr>
        <p:spPr>
          <a:xfrm>
            <a:off x="838200" y="365125"/>
            <a:ext cx="10515600" cy="1325563"/>
          </a:xfrm>
        </p:spPr>
        <p:txBody>
          <a:bodyPr/>
          <a:lstStyle/>
          <a:p>
            <a:r>
              <a:rPr lang="en-GB"/>
              <a:t>Trustworthiness and Societal Concerns </a:t>
            </a:r>
            <a:endParaRPr lang="en-GB" dirty="0"/>
          </a:p>
        </p:txBody>
      </p:sp>
      <p:sp>
        <p:nvSpPr>
          <p:cNvPr id="3" name="Content Placeholder 2">
            <a:extLst>
              <a:ext uri="{FF2B5EF4-FFF2-40B4-BE49-F238E27FC236}">
                <a16:creationId xmlns:a16="http://schemas.microsoft.com/office/drawing/2014/main" id="{63CA606A-C70C-4C45-9072-9FEAE38AFC5B}"/>
              </a:ext>
            </a:extLst>
          </p:cNvPr>
          <p:cNvSpPr>
            <a:spLocks noGrp="1"/>
          </p:cNvSpPr>
          <p:nvPr>
            <p:ph idx="1"/>
          </p:nvPr>
        </p:nvSpPr>
        <p:spPr>
          <a:xfrm>
            <a:off x="838200" y="1825625"/>
            <a:ext cx="10515600" cy="4351338"/>
          </a:xfrm>
        </p:spPr>
        <p:txBody>
          <a:bodyPr>
            <a:normAutofit fontScale="70000" lnSpcReduction="20000"/>
          </a:bodyPr>
          <a:lstStyle/>
          <a:p>
            <a:pPr marL="0" indent="0">
              <a:buNone/>
            </a:pPr>
            <a:r>
              <a:rPr lang="en-GB" dirty="0"/>
              <a:t>Human-centric…designed to augment human ingenuity and capabilities </a:t>
            </a:r>
          </a:p>
          <a:p>
            <a:pPr lvl="1">
              <a:lnSpc>
                <a:spcPct val="100000"/>
              </a:lnSpc>
            </a:pPr>
            <a:r>
              <a:rPr lang="en-GB" dirty="0"/>
              <a:t>Fairness</a:t>
            </a:r>
            <a:endParaRPr lang="en-US" dirty="0"/>
          </a:p>
          <a:p>
            <a:pPr lvl="2"/>
            <a:r>
              <a:rPr lang="en-GB" dirty="0"/>
              <a:t>understanding how bias affects AI systems</a:t>
            </a:r>
            <a:endParaRPr lang="en-US" dirty="0"/>
          </a:p>
          <a:p>
            <a:pPr lvl="1">
              <a:lnSpc>
                <a:spcPct val="100000"/>
              </a:lnSpc>
            </a:pPr>
            <a:r>
              <a:rPr lang="en-GB" dirty="0"/>
              <a:t>Reliability</a:t>
            </a:r>
            <a:endParaRPr lang="en-US" dirty="0"/>
          </a:p>
          <a:p>
            <a:pPr lvl="2"/>
            <a:r>
              <a:rPr lang="en-GB" dirty="0"/>
              <a:t>respond safely to unanticipated situations; do not evolve in ways inconsistent to original expectations</a:t>
            </a:r>
            <a:endParaRPr lang="en-US" dirty="0"/>
          </a:p>
          <a:p>
            <a:pPr lvl="1">
              <a:lnSpc>
                <a:spcPct val="100000"/>
              </a:lnSpc>
            </a:pPr>
            <a:r>
              <a:rPr lang="en-GB" dirty="0"/>
              <a:t>Privacy and security</a:t>
            </a:r>
            <a:endParaRPr lang="en-US" dirty="0"/>
          </a:p>
          <a:p>
            <a:pPr lvl="2"/>
            <a:r>
              <a:rPr lang="en-GB" dirty="0"/>
              <a:t>comply with privacy regulations; ensure data integrity/security</a:t>
            </a:r>
            <a:endParaRPr lang="en-US" dirty="0"/>
          </a:p>
          <a:p>
            <a:pPr lvl="1">
              <a:lnSpc>
                <a:spcPct val="100000"/>
              </a:lnSpc>
            </a:pPr>
            <a:r>
              <a:rPr lang="en-GB" dirty="0"/>
              <a:t>Inclusiveness</a:t>
            </a:r>
            <a:endParaRPr lang="en-US" dirty="0"/>
          </a:p>
          <a:p>
            <a:pPr lvl="2"/>
            <a:r>
              <a:rPr lang="en-GB" dirty="0"/>
              <a:t>address a broad range of human needs and experiences through inclusive design practices; mitigate unintentional exclusion of people</a:t>
            </a:r>
            <a:endParaRPr lang="en-US" dirty="0"/>
          </a:p>
          <a:p>
            <a:pPr lvl="1">
              <a:lnSpc>
                <a:spcPct val="100000"/>
              </a:lnSpc>
            </a:pPr>
            <a:r>
              <a:rPr lang="en-GB" dirty="0"/>
              <a:t>Transparency</a:t>
            </a:r>
            <a:endParaRPr lang="en-US" dirty="0"/>
          </a:p>
          <a:p>
            <a:pPr lvl="2"/>
            <a:r>
              <a:rPr lang="en-GB" dirty="0"/>
              <a:t>explainable AI system operation to help people understand how decisions are made about them</a:t>
            </a:r>
            <a:endParaRPr lang="en-US" dirty="0"/>
          </a:p>
          <a:p>
            <a:pPr lvl="1">
              <a:lnSpc>
                <a:spcPct val="100000"/>
              </a:lnSpc>
            </a:pPr>
            <a:r>
              <a:rPr lang="en-GB" dirty="0"/>
              <a:t>Accountability</a:t>
            </a:r>
            <a:endParaRPr lang="en-US" dirty="0"/>
          </a:p>
          <a:p>
            <a:pPr lvl="2"/>
            <a:r>
              <a:rPr lang="en-GB" dirty="0"/>
              <a:t>people who design and deploy AI systems must be accountable for how their systems operate. </a:t>
            </a:r>
          </a:p>
          <a:p>
            <a:pPr lvl="2"/>
            <a:endParaRPr lang="en-GB" dirty="0"/>
          </a:p>
          <a:p>
            <a:pPr marL="0" indent="0">
              <a:buNone/>
            </a:pPr>
            <a:r>
              <a:rPr lang="en-GB" b="1" dirty="0"/>
              <a:t>Identify and design Technical and Organisational measures that can assist to uphold these principals.</a:t>
            </a:r>
            <a:endParaRPr lang="en-US" b="1" dirty="0"/>
          </a:p>
          <a:p>
            <a:endParaRPr lang="en-GB" dirty="0"/>
          </a:p>
        </p:txBody>
      </p:sp>
    </p:spTree>
    <p:extLst>
      <p:ext uri="{BB962C8B-B14F-4D97-AF65-F5344CB8AC3E}">
        <p14:creationId xmlns:p14="http://schemas.microsoft.com/office/powerpoint/2010/main" val="2985920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73C77-017D-4A39-AC67-38FD0976ACC3}"/>
              </a:ext>
            </a:extLst>
          </p:cNvPr>
          <p:cNvSpPr>
            <a:spLocks noGrp="1"/>
          </p:cNvSpPr>
          <p:nvPr>
            <p:ph type="title"/>
          </p:nvPr>
        </p:nvSpPr>
        <p:spPr/>
        <p:txBody>
          <a:bodyPr/>
          <a:lstStyle/>
          <a:p>
            <a:r>
              <a:rPr lang="en-US" dirty="0"/>
              <a:t>Trustworthiness</a:t>
            </a:r>
          </a:p>
        </p:txBody>
      </p:sp>
      <p:sp>
        <p:nvSpPr>
          <p:cNvPr id="3" name="Content Placeholder 2">
            <a:extLst>
              <a:ext uri="{FF2B5EF4-FFF2-40B4-BE49-F238E27FC236}">
                <a16:creationId xmlns:a16="http://schemas.microsoft.com/office/drawing/2014/main" id="{BA1544DB-E644-4DE6-86E8-ECE079767496}"/>
              </a:ext>
            </a:extLst>
          </p:cNvPr>
          <p:cNvSpPr>
            <a:spLocks noGrp="1"/>
          </p:cNvSpPr>
          <p:nvPr>
            <p:ph idx="1"/>
          </p:nvPr>
        </p:nvSpPr>
        <p:spPr/>
        <p:txBody>
          <a:bodyPr>
            <a:normAutofit fontScale="92500" lnSpcReduction="10000"/>
          </a:bodyPr>
          <a:lstStyle/>
          <a:p>
            <a:r>
              <a:rPr lang="en-US" sz="2000" dirty="0"/>
              <a:t>Overview</a:t>
            </a:r>
          </a:p>
          <a:p>
            <a:pPr lvl="1"/>
            <a:r>
              <a:rPr lang="en-US" sz="1800" dirty="0"/>
              <a:t>Looking at a wide range of issues related to trustworthiness, security and privacy within the context of AI </a:t>
            </a:r>
          </a:p>
          <a:p>
            <a:r>
              <a:rPr lang="en-US" sz="2000" dirty="0"/>
              <a:t>Motivation and current issues </a:t>
            </a:r>
          </a:p>
          <a:p>
            <a:pPr lvl="1"/>
            <a:r>
              <a:rPr lang="en-US" sz="1800" dirty="0"/>
              <a:t>Hot topic due to regulatory landscape (e.g. discussions about social media engines) </a:t>
            </a:r>
          </a:p>
          <a:p>
            <a:pPr lvl="1"/>
            <a:r>
              <a:rPr lang="en-US" sz="1800" dirty="0"/>
              <a:t>Key stakeholders view this as a necessary area for the success and broad market adoption of AI </a:t>
            </a:r>
          </a:p>
          <a:p>
            <a:pPr lvl="1"/>
            <a:r>
              <a:rPr lang="en-US" sz="1800" dirty="0"/>
              <a:t>Frequently discussed within the context of various application areas looking to adopt AI. International standards (IS/TR etc.) will help tremendously </a:t>
            </a:r>
          </a:p>
          <a:p>
            <a:r>
              <a:rPr lang="en-US" sz="2000" dirty="0"/>
              <a:t>Areas of study </a:t>
            </a:r>
          </a:p>
          <a:p>
            <a:pPr lvl="1"/>
            <a:r>
              <a:rPr lang="en-US" sz="1800" dirty="0"/>
              <a:t>Approaches to establish trust in AI systems through transparency, verifiability, </a:t>
            </a:r>
            <a:r>
              <a:rPr lang="en-US" sz="1800" dirty="0" err="1"/>
              <a:t>explainability</a:t>
            </a:r>
            <a:r>
              <a:rPr lang="en-US" sz="1800" dirty="0"/>
              <a:t>, controllability, etc.</a:t>
            </a:r>
          </a:p>
          <a:p>
            <a:pPr lvl="1"/>
            <a:r>
              <a:rPr lang="en-US" sz="1800" dirty="0"/>
              <a:t>Engineering pitfalls and assess typical associated threats and risks to AI systems with their mitigation techniques and methods </a:t>
            </a:r>
          </a:p>
          <a:p>
            <a:pPr lvl="1"/>
            <a:r>
              <a:rPr lang="en-US" sz="1800" dirty="0"/>
              <a:t>Approaches to achieve AI systems’ robustness, resiliency, reliability, accuracy, safety, security, privacy, </a:t>
            </a:r>
            <a:r>
              <a:rPr lang="en-US" sz="1800" dirty="0" err="1"/>
              <a:t>etc</a:t>
            </a:r>
            <a:endParaRPr lang="en-US" sz="1800" dirty="0"/>
          </a:p>
          <a:p>
            <a:pPr lvl="1"/>
            <a:r>
              <a:rPr lang="en-US" sz="1800" dirty="0"/>
              <a:t>Types of sources of bias in AI systems with a goal of minimization, including but not limited to statistical bias in AI systems and AI aided decision making</a:t>
            </a:r>
          </a:p>
        </p:txBody>
      </p:sp>
    </p:spTree>
    <p:extLst>
      <p:ext uri="{BB962C8B-B14F-4D97-AF65-F5344CB8AC3E}">
        <p14:creationId xmlns:p14="http://schemas.microsoft.com/office/powerpoint/2010/main" val="991570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BBA93-5CCB-4FF3-86BF-3B97B0055156}"/>
              </a:ext>
            </a:extLst>
          </p:cNvPr>
          <p:cNvSpPr>
            <a:spLocks noGrp="1"/>
          </p:cNvSpPr>
          <p:nvPr>
            <p:ph type="title"/>
          </p:nvPr>
        </p:nvSpPr>
        <p:spPr/>
        <p:txBody>
          <a:bodyPr/>
          <a:lstStyle/>
          <a:p>
            <a:r>
              <a:rPr lang="en-US" dirty="0"/>
              <a:t>Societal Concerns</a:t>
            </a:r>
          </a:p>
        </p:txBody>
      </p:sp>
      <p:sp>
        <p:nvSpPr>
          <p:cNvPr id="3" name="Content Placeholder 2">
            <a:extLst>
              <a:ext uri="{FF2B5EF4-FFF2-40B4-BE49-F238E27FC236}">
                <a16:creationId xmlns:a16="http://schemas.microsoft.com/office/drawing/2014/main" id="{E7539C0F-FE61-44A9-A2BE-573EF1F3E28B}"/>
              </a:ext>
            </a:extLst>
          </p:cNvPr>
          <p:cNvSpPr>
            <a:spLocks noGrp="1"/>
          </p:cNvSpPr>
          <p:nvPr>
            <p:ph idx="1"/>
          </p:nvPr>
        </p:nvSpPr>
        <p:spPr/>
        <p:txBody>
          <a:bodyPr/>
          <a:lstStyle/>
          <a:p>
            <a:pPr marL="0" indent="0">
              <a:buNone/>
            </a:pPr>
            <a:r>
              <a:rPr lang="en-US" sz="2400" i="1" dirty="0"/>
              <a:t>From US National Body contribution on inclusion of “Societal Concerns” in the scope of SC 42:</a:t>
            </a:r>
          </a:p>
          <a:p>
            <a:pPr marL="0" indent="0">
              <a:lnSpc>
                <a:spcPct val="100000"/>
              </a:lnSpc>
              <a:buNone/>
            </a:pPr>
            <a:r>
              <a:rPr lang="en-US" dirty="0"/>
              <a:t>&lt;&lt; The term “societal concerns” refers to worries about </a:t>
            </a:r>
            <a:r>
              <a:rPr lang="en-US" b="1" dirty="0"/>
              <a:t>undesirable factors</a:t>
            </a:r>
            <a:r>
              <a:rPr lang="en-US" dirty="0"/>
              <a:t> that might affect a small to a large representative group of people within a society in an undesirable way.  Lack of transparency, new privacy, security and safety threat models, and perpetuation of biases are among such factors being attributed to implementation or use of AI. &gt;&gt;</a:t>
            </a:r>
          </a:p>
        </p:txBody>
      </p:sp>
    </p:spTree>
    <p:extLst>
      <p:ext uri="{BB962C8B-B14F-4D97-AF65-F5344CB8AC3E}">
        <p14:creationId xmlns:p14="http://schemas.microsoft.com/office/powerpoint/2010/main" val="12847463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6A5C3-367B-4233-868C-10D057133EEA}"/>
              </a:ext>
            </a:extLst>
          </p:cNvPr>
          <p:cNvSpPr>
            <a:spLocks noGrp="1"/>
          </p:cNvSpPr>
          <p:nvPr>
            <p:ph type="title"/>
          </p:nvPr>
        </p:nvSpPr>
        <p:spPr/>
        <p:txBody>
          <a:bodyPr/>
          <a:lstStyle/>
          <a:p>
            <a:r>
              <a:rPr lang="en-US" dirty="0"/>
              <a:t>Societal Concerns</a:t>
            </a:r>
          </a:p>
        </p:txBody>
      </p:sp>
      <p:sp>
        <p:nvSpPr>
          <p:cNvPr id="3" name="Content Placeholder 2">
            <a:extLst>
              <a:ext uri="{FF2B5EF4-FFF2-40B4-BE49-F238E27FC236}">
                <a16:creationId xmlns:a16="http://schemas.microsoft.com/office/drawing/2014/main" id="{DF0DEB19-AC0A-4D96-A8BA-7C9C1A225E70}"/>
              </a:ext>
            </a:extLst>
          </p:cNvPr>
          <p:cNvSpPr>
            <a:spLocks noGrp="1"/>
          </p:cNvSpPr>
          <p:nvPr>
            <p:ph idx="1"/>
          </p:nvPr>
        </p:nvSpPr>
        <p:spPr/>
        <p:txBody>
          <a:bodyPr>
            <a:normAutofit fontScale="92500" lnSpcReduction="20000"/>
          </a:bodyPr>
          <a:lstStyle/>
          <a:p>
            <a:r>
              <a:rPr lang="en-US" sz="2000" dirty="0"/>
              <a:t>Overview </a:t>
            </a:r>
          </a:p>
          <a:p>
            <a:pPr lvl="1"/>
            <a:r>
              <a:rPr lang="en-US" sz="1800" dirty="0"/>
              <a:t>Broad technologies like IoT and AI have the ability to influence how we live, work and play for generations to come </a:t>
            </a:r>
          </a:p>
          <a:p>
            <a:pPr lvl="1"/>
            <a:r>
              <a:rPr lang="en-US" sz="1800" dirty="0"/>
              <a:t>Consequently, their adoption creates impacts that go beyond the technology  </a:t>
            </a:r>
          </a:p>
          <a:p>
            <a:pPr lvl="2"/>
            <a:r>
              <a:rPr lang="en-US" sz="1600" dirty="0"/>
              <a:t>On the one hand some of these issues are captured by emerging established areas like trustworthiness where discussion on reliability, privacy, security etc. have become common place</a:t>
            </a:r>
          </a:p>
          <a:p>
            <a:pPr lvl="2"/>
            <a:r>
              <a:rPr lang="en-US" sz="1600" dirty="0"/>
              <a:t>On the other hand some of these issues go well beyond IT like economic considerations (e.g. impact on labor force and economy of AI) </a:t>
            </a:r>
          </a:p>
          <a:p>
            <a:pPr lvl="2"/>
            <a:r>
              <a:rPr lang="en-US" sz="1600" dirty="0"/>
              <a:t>And there are increasingly emerging areas in between (e.g. algorithmic bias, safety directives in industrial AI, eavesdropping) </a:t>
            </a:r>
          </a:p>
          <a:p>
            <a:pPr lvl="1"/>
            <a:r>
              <a:rPr lang="en-US" sz="1800" dirty="0"/>
              <a:t>Several work programs are looking at this area (Partnership on AI, IEEE etc.) </a:t>
            </a:r>
          </a:p>
          <a:p>
            <a:r>
              <a:rPr lang="en-US" sz="2000" dirty="0"/>
              <a:t>Motivation and current issues </a:t>
            </a:r>
          </a:p>
          <a:p>
            <a:pPr lvl="1"/>
            <a:r>
              <a:rPr lang="en-US" sz="1800" dirty="0"/>
              <a:t>Standards can mitigate and address concerns about the utilization of AI and its potential impact in society </a:t>
            </a:r>
          </a:p>
          <a:p>
            <a:pPr lvl="1"/>
            <a:r>
              <a:rPr lang="en-US" sz="1800" dirty="0"/>
              <a:t>From an industry, regulatory, stakeholder and application domain perspectives, this will impact time and scale of adoption</a:t>
            </a:r>
          </a:p>
          <a:p>
            <a:pPr lvl="1"/>
            <a:r>
              <a:rPr lang="en-US" sz="1800" dirty="0"/>
              <a:t>There are regional concerns and a number of countries have started to weigh in (e.g. EC paper calling on standardization)</a:t>
            </a:r>
          </a:p>
          <a:p>
            <a:pPr lvl="1"/>
            <a:r>
              <a:rPr lang="en-US" sz="1800" dirty="0"/>
              <a:t>IEEE has a number of work programs and together with founders launched OCEANIS </a:t>
            </a:r>
          </a:p>
        </p:txBody>
      </p:sp>
    </p:spTree>
    <p:extLst>
      <p:ext uri="{BB962C8B-B14F-4D97-AF65-F5344CB8AC3E}">
        <p14:creationId xmlns:p14="http://schemas.microsoft.com/office/powerpoint/2010/main" val="35180958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ECEEB-2807-4545-8663-18F9CD9E72A7}"/>
              </a:ext>
            </a:extLst>
          </p:cNvPr>
          <p:cNvSpPr>
            <a:spLocks noGrp="1"/>
          </p:cNvSpPr>
          <p:nvPr>
            <p:ph type="ctrTitle"/>
          </p:nvPr>
        </p:nvSpPr>
        <p:spPr/>
        <p:txBody>
          <a:bodyPr/>
          <a:lstStyle/>
          <a:p>
            <a:r>
              <a:rPr lang="en-US" dirty="0"/>
              <a:t>Questions?</a:t>
            </a:r>
          </a:p>
        </p:txBody>
      </p:sp>
    </p:spTree>
    <p:extLst>
      <p:ext uri="{BB962C8B-B14F-4D97-AF65-F5344CB8AC3E}">
        <p14:creationId xmlns:p14="http://schemas.microsoft.com/office/powerpoint/2010/main" val="3210108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CD622-C02B-4FC6-A19F-F37B149537E0}"/>
              </a:ext>
            </a:extLst>
          </p:cNvPr>
          <p:cNvSpPr>
            <a:spLocks noGrp="1"/>
          </p:cNvSpPr>
          <p:nvPr>
            <p:ph type="title"/>
          </p:nvPr>
        </p:nvSpPr>
        <p:spPr/>
        <p:txBody>
          <a:bodyPr/>
          <a:lstStyle/>
          <a:p>
            <a:r>
              <a:rPr lang="en-US" dirty="0"/>
              <a:t>Artificial Intelligence Model*</a:t>
            </a:r>
          </a:p>
        </p:txBody>
      </p:sp>
      <p:pic>
        <p:nvPicPr>
          <p:cNvPr id="3" name="Picture 2">
            <a:extLst>
              <a:ext uri="{FF2B5EF4-FFF2-40B4-BE49-F238E27FC236}">
                <a16:creationId xmlns:a16="http://schemas.microsoft.com/office/drawing/2014/main" id="{81350A8B-82B5-4B26-B93C-694CB78A1E11}"/>
              </a:ext>
            </a:extLst>
          </p:cNvPr>
          <p:cNvPicPr>
            <a:picLocks noChangeAspect="1"/>
          </p:cNvPicPr>
          <p:nvPr/>
        </p:nvPicPr>
        <p:blipFill>
          <a:blip r:embed="rId2"/>
          <a:stretch>
            <a:fillRect/>
          </a:stretch>
        </p:blipFill>
        <p:spPr>
          <a:xfrm>
            <a:off x="176939" y="1151468"/>
            <a:ext cx="6216985" cy="4984044"/>
          </a:xfrm>
          <a:prstGeom prst="rect">
            <a:avLst/>
          </a:prstGeom>
        </p:spPr>
      </p:pic>
      <p:sp>
        <p:nvSpPr>
          <p:cNvPr id="4" name="TextBox 3">
            <a:extLst>
              <a:ext uri="{FF2B5EF4-FFF2-40B4-BE49-F238E27FC236}">
                <a16:creationId xmlns:a16="http://schemas.microsoft.com/office/drawing/2014/main" id="{573E9767-B6FB-435A-85A6-2E507C708526}"/>
              </a:ext>
            </a:extLst>
          </p:cNvPr>
          <p:cNvSpPr txBox="1"/>
          <p:nvPr/>
        </p:nvSpPr>
        <p:spPr>
          <a:xfrm>
            <a:off x="10069689" y="6488668"/>
            <a:ext cx="2009974" cy="369332"/>
          </a:xfrm>
          <a:prstGeom prst="rect">
            <a:avLst/>
          </a:prstGeom>
          <a:noFill/>
        </p:spPr>
        <p:txBody>
          <a:bodyPr wrap="none" rtlCol="0">
            <a:spAutoFit/>
          </a:bodyPr>
          <a:lstStyle/>
          <a:p>
            <a:r>
              <a:rPr lang="en-US" dirty="0"/>
              <a:t>*Source: Accenture</a:t>
            </a:r>
          </a:p>
        </p:txBody>
      </p:sp>
      <p:sp>
        <p:nvSpPr>
          <p:cNvPr id="5" name="TextBox 4">
            <a:extLst>
              <a:ext uri="{FF2B5EF4-FFF2-40B4-BE49-F238E27FC236}">
                <a16:creationId xmlns:a16="http://schemas.microsoft.com/office/drawing/2014/main" id="{CC527BA5-1B93-43B0-900E-A15E2DCC7F00}"/>
              </a:ext>
            </a:extLst>
          </p:cNvPr>
          <p:cNvSpPr txBox="1"/>
          <p:nvPr/>
        </p:nvSpPr>
        <p:spPr>
          <a:xfrm>
            <a:off x="6931378" y="2627827"/>
            <a:ext cx="4492977" cy="2031325"/>
          </a:xfrm>
          <a:prstGeom prst="rect">
            <a:avLst/>
          </a:prstGeom>
          <a:noFill/>
        </p:spPr>
        <p:txBody>
          <a:bodyPr wrap="square" rtlCol="0">
            <a:spAutoFit/>
          </a:bodyPr>
          <a:lstStyle/>
          <a:p>
            <a:r>
              <a:rPr lang="en-US" dirty="0"/>
              <a:t>Artificial Intelligence</a:t>
            </a:r>
          </a:p>
          <a:p>
            <a:pPr marL="285750" indent="-285750">
              <a:buFontTx/>
              <a:buChar char="-"/>
            </a:pPr>
            <a:r>
              <a:rPr lang="en-US" dirty="0"/>
              <a:t>Not just one technology</a:t>
            </a:r>
          </a:p>
          <a:p>
            <a:pPr marL="285750" indent="-285750">
              <a:buFontTx/>
              <a:buChar char="-"/>
            </a:pPr>
            <a:r>
              <a:rPr lang="en-US" dirty="0"/>
              <a:t>A variety of hardware/software technologies</a:t>
            </a:r>
          </a:p>
          <a:p>
            <a:endParaRPr lang="en-US" dirty="0"/>
          </a:p>
          <a:p>
            <a:r>
              <a:rPr lang="en-US" dirty="0"/>
              <a:t>That can be applied in numerous ways for different applications.</a:t>
            </a:r>
          </a:p>
        </p:txBody>
      </p:sp>
    </p:spTree>
    <p:extLst>
      <p:ext uri="{BB962C8B-B14F-4D97-AF65-F5344CB8AC3E}">
        <p14:creationId xmlns:p14="http://schemas.microsoft.com/office/powerpoint/2010/main" val="17308188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D3D1C-99E6-4C2D-B832-10BE3D688823}"/>
              </a:ext>
            </a:extLst>
          </p:cNvPr>
          <p:cNvSpPr>
            <a:spLocks noGrp="1"/>
          </p:cNvSpPr>
          <p:nvPr>
            <p:ph type="title"/>
          </p:nvPr>
        </p:nvSpPr>
        <p:spPr/>
        <p:txBody>
          <a:bodyPr>
            <a:normAutofit fontScale="90000"/>
          </a:bodyPr>
          <a:lstStyle/>
          <a:p>
            <a:r>
              <a:rPr lang="en-US" dirty="0"/>
              <a:t>Holistic Ecosystem approach driven by technology and business needs</a:t>
            </a:r>
          </a:p>
        </p:txBody>
      </p:sp>
      <p:sp>
        <p:nvSpPr>
          <p:cNvPr id="3" name="Content Placeholder 2">
            <a:extLst>
              <a:ext uri="{FF2B5EF4-FFF2-40B4-BE49-F238E27FC236}">
                <a16:creationId xmlns:a16="http://schemas.microsoft.com/office/drawing/2014/main" id="{C0A1618E-56F1-4FFB-AD68-48C82D7F3037}"/>
              </a:ext>
            </a:extLst>
          </p:cNvPr>
          <p:cNvSpPr>
            <a:spLocks noGrp="1"/>
          </p:cNvSpPr>
          <p:nvPr>
            <p:ph idx="1"/>
          </p:nvPr>
        </p:nvSpPr>
        <p:spPr/>
        <p:txBody>
          <a:bodyPr>
            <a:normAutofit fontScale="77500" lnSpcReduction="20000"/>
          </a:bodyPr>
          <a:lstStyle/>
          <a:p>
            <a:r>
              <a:rPr lang="en-US" dirty="0"/>
              <a:t>Motivation </a:t>
            </a:r>
          </a:p>
          <a:p>
            <a:pPr lvl="1"/>
            <a:r>
              <a:rPr lang="en-US" dirty="0"/>
              <a:t>AI is not a single technology but a collection of technologies </a:t>
            </a:r>
          </a:p>
          <a:p>
            <a:pPr lvl="1"/>
            <a:r>
              <a:rPr lang="en-US" dirty="0"/>
              <a:t>Stakeholders are numerous and diverse </a:t>
            </a:r>
          </a:p>
          <a:p>
            <a:pPr lvl="1"/>
            <a:r>
              <a:rPr lang="en-US" dirty="0"/>
              <a:t>Stakeholders are not treating AI and other key technologies as separate and disparate technology research areas </a:t>
            </a:r>
          </a:p>
          <a:p>
            <a:pPr lvl="1"/>
            <a:r>
              <a:rPr lang="en-US" dirty="0"/>
              <a:t>Rather, stakeholders are approaching the deployment of AI systems from a business angle with a focus on customers needs, segments, services, products and regulatory requirements</a:t>
            </a:r>
          </a:p>
          <a:p>
            <a:endParaRPr lang="en-US" dirty="0"/>
          </a:p>
          <a:p>
            <a:r>
              <a:rPr lang="en-US" dirty="0"/>
              <a:t>Considerations for wide adoption</a:t>
            </a:r>
          </a:p>
          <a:p>
            <a:pPr lvl="1"/>
            <a:r>
              <a:rPr lang="en-US" dirty="0"/>
              <a:t>While technology capability continues to be paramount it is not the only motivator </a:t>
            </a:r>
          </a:p>
          <a:p>
            <a:pPr lvl="1"/>
            <a:r>
              <a:rPr lang="en-US" dirty="0"/>
              <a:t>Diverse stakeholder ecosystem necessitates industry collaboration across domains (e.g. IT/OT) </a:t>
            </a:r>
          </a:p>
          <a:p>
            <a:pPr lvl="1"/>
            <a:r>
              <a:rPr lang="en-US" dirty="0"/>
              <a:t>E.g. application areas such as transportation, medical, financial, robotics, manufacturing etc. </a:t>
            </a:r>
          </a:p>
          <a:p>
            <a:pPr lvl="1"/>
            <a:r>
              <a:rPr lang="en-US" dirty="0"/>
              <a:t>By considering AI technologies against the backdrop of market segments / needs, additional synergies are being identified e.g. AI, analytics, Big Data, IoT</a:t>
            </a:r>
          </a:p>
          <a:p>
            <a:pPr lvl="1"/>
            <a:r>
              <a:rPr lang="en-US" dirty="0"/>
              <a:t>Broad standardization approach that includes and goes beyond traditional interoperability </a:t>
            </a:r>
          </a:p>
        </p:txBody>
      </p:sp>
    </p:spTree>
    <p:extLst>
      <p:ext uri="{BB962C8B-B14F-4D97-AF65-F5344CB8AC3E}">
        <p14:creationId xmlns:p14="http://schemas.microsoft.com/office/powerpoint/2010/main" val="177991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EDE229-4484-4514-91FD-797265C30B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7288" y="186267"/>
            <a:ext cx="7346623" cy="6858000"/>
          </a:xfrm>
          <a:prstGeom prst="rect">
            <a:avLst/>
          </a:prstGeom>
        </p:spPr>
      </p:pic>
      <p:sp>
        <p:nvSpPr>
          <p:cNvPr id="3" name="Title 2">
            <a:extLst>
              <a:ext uri="{FF2B5EF4-FFF2-40B4-BE49-F238E27FC236}">
                <a16:creationId xmlns:a16="http://schemas.microsoft.com/office/drawing/2014/main" id="{67EF2A06-ED25-4581-9A95-C2235DE8A8B2}"/>
              </a:ext>
            </a:extLst>
          </p:cNvPr>
          <p:cNvSpPr>
            <a:spLocks noGrp="1"/>
          </p:cNvSpPr>
          <p:nvPr>
            <p:ph type="title"/>
          </p:nvPr>
        </p:nvSpPr>
        <p:spPr>
          <a:xfrm>
            <a:off x="0" y="0"/>
            <a:ext cx="4845377" cy="914400"/>
          </a:xfrm>
        </p:spPr>
        <p:txBody>
          <a:bodyPr/>
          <a:lstStyle/>
          <a:p>
            <a:r>
              <a:rPr lang="en-US" dirty="0"/>
              <a:t>Why Standardize AI</a:t>
            </a:r>
          </a:p>
        </p:txBody>
      </p:sp>
      <p:sp>
        <p:nvSpPr>
          <p:cNvPr id="6" name="Content Placeholder 2">
            <a:extLst>
              <a:ext uri="{FF2B5EF4-FFF2-40B4-BE49-F238E27FC236}">
                <a16:creationId xmlns:a16="http://schemas.microsoft.com/office/drawing/2014/main" id="{84F18282-0E28-416A-87DB-F11A6A1F7FE9}"/>
              </a:ext>
            </a:extLst>
          </p:cNvPr>
          <p:cNvSpPr>
            <a:spLocks noGrp="1"/>
          </p:cNvSpPr>
          <p:nvPr>
            <p:ph idx="1"/>
          </p:nvPr>
        </p:nvSpPr>
        <p:spPr>
          <a:xfrm>
            <a:off x="71009" y="1206588"/>
            <a:ext cx="4966280" cy="4930246"/>
          </a:xfrm>
        </p:spPr>
        <p:txBody>
          <a:bodyPr anchor="ctr">
            <a:normAutofit/>
          </a:bodyPr>
          <a:lstStyle/>
          <a:p>
            <a:r>
              <a:rPr lang="en-GB" sz="2200" dirty="0"/>
              <a:t>Accelerate market adoption of AI </a:t>
            </a:r>
          </a:p>
          <a:p>
            <a:r>
              <a:rPr lang="en-GB" sz="2200" dirty="0"/>
              <a:t>Support the right regulatory framework</a:t>
            </a:r>
          </a:p>
          <a:p>
            <a:r>
              <a:rPr lang="en-GB" sz="2200" dirty="0"/>
              <a:t>Need to address transparency due to the nature of AI and Machine Learning </a:t>
            </a:r>
          </a:p>
          <a:p>
            <a:r>
              <a:rPr lang="en-GB" sz="2200" dirty="0"/>
              <a:t>New risks associated with AI and management/mitigation of risks</a:t>
            </a:r>
          </a:p>
          <a:p>
            <a:r>
              <a:rPr lang="en-GB" sz="2200" dirty="0"/>
              <a:t>Complex systems involving multiple stakeholders and cross-industry sectors</a:t>
            </a:r>
          </a:p>
        </p:txBody>
      </p:sp>
    </p:spTree>
    <p:extLst>
      <p:ext uri="{BB962C8B-B14F-4D97-AF65-F5344CB8AC3E}">
        <p14:creationId xmlns:p14="http://schemas.microsoft.com/office/powerpoint/2010/main" val="1174141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504990E-A0A4-4A82-8546-6869432DF6A3}"/>
              </a:ext>
            </a:extLst>
          </p:cNvPr>
          <p:cNvGrpSpPr/>
          <p:nvPr/>
        </p:nvGrpSpPr>
        <p:grpSpPr>
          <a:xfrm>
            <a:off x="3289587" y="1794929"/>
            <a:ext cx="3062944" cy="1012221"/>
            <a:chOff x="4158035" y="3148991"/>
            <a:chExt cx="3005940" cy="993383"/>
          </a:xfrm>
        </p:grpSpPr>
        <p:cxnSp>
          <p:nvCxnSpPr>
            <p:cNvPr id="5" name="Straight Arrow Connector 4">
              <a:extLst>
                <a:ext uri="{FF2B5EF4-FFF2-40B4-BE49-F238E27FC236}">
                  <a16:creationId xmlns:a16="http://schemas.microsoft.com/office/drawing/2014/main" id="{A97B5214-B423-4113-985F-5F042741753C}"/>
                </a:ext>
              </a:extLst>
            </p:cNvPr>
            <p:cNvCxnSpPr/>
            <p:nvPr/>
          </p:nvCxnSpPr>
          <p:spPr>
            <a:xfrm flipV="1">
              <a:off x="4158035" y="3628521"/>
              <a:ext cx="1307720" cy="11017"/>
            </a:xfrm>
            <a:prstGeom prst="straightConnector1">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sp>
          <p:nvSpPr>
            <p:cNvPr id="6" name="Hexagon 5">
              <a:extLst>
                <a:ext uri="{FF2B5EF4-FFF2-40B4-BE49-F238E27FC236}">
                  <a16:creationId xmlns:a16="http://schemas.microsoft.com/office/drawing/2014/main" id="{CCE9BF8B-70D6-405A-B887-9597E5DFE9C2}"/>
                </a:ext>
              </a:extLst>
            </p:cNvPr>
            <p:cNvSpPr/>
            <p:nvPr/>
          </p:nvSpPr>
          <p:spPr>
            <a:xfrm>
              <a:off x="5449203" y="3154483"/>
              <a:ext cx="1700976" cy="987891"/>
            </a:xfrm>
            <a:prstGeom prst="hexagon">
              <a:avLst/>
            </a:prstGeom>
            <a:ln>
              <a:tailEnd type="stealth" w="lg" len="lg"/>
            </a:ln>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2445" b="0" i="0" u="none" strike="noStrike" kern="1200" cap="none" spc="0" normalizeH="0" baseline="0" noProof="0">
                <a:ln>
                  <a:noFill/>
                </a:ln>
                <a:solidFill>
                  <a:srgbClr val="0078D7"/>
                </a:solidFill>
                <a:effectLst/>
                <a:uLnTx/>
                <a:uFillTx/>
                <a:latin typeface="Segoe UI Semilight"/>
                <a:ea typeface="+mn-ea"/>
                <a:cs typeface="+mn-cs"/>
              </a:endParaRPr>
            </a:p>
          </p:txBody>
        </p:sp>
        <p:sp>
          <p:nvSpPr>
            <p:cNvPr id="7" name="TextBox 6">
              <a:extLst>
                <a:ext uri="{FF2B5EF4-FFF2-40B4-BE49-F238E27FC236}">
                  <a16:creationId xmlns:a16="http://schemas.microsoft.com/office/drawing/2014/main" id="{D0A31BF4-A812-4A39-A5E4-0F595B2FA405}"/>
                </a:ext>
              </a:extLst>
            </p:cNvPr>
            <p:cNvSpPr txBox="1"/>
            <p:nvPr/>
          </p:nvSpPr>
          <p:spPr>
            <a:xfrm>
              <a:off x="5465755" y="3148991"/>
              <a:ext cx="1698220" cy="945219"/>
            </a:xfrm>
            <a:prstGeom prst="rect">
              <a:avLst/>
            </a:prstGeom>
            <a:noFill/>
          </p:spPr>
          <p:txBody>
            <a:bodyPr wrap="square" rtlCol="0">
              <a:noAutofit/>
            </a:bodyPr>
            <a:lstStyle>
              <a:defPPr>
                <a:defRPr lang="en-US"/>
              </a:defPPr>
              <a:lvl1pPr algn="ctr">
                <a:buClr>
                  <a:schemeClr val="tx1"/>
                </a:buClr>
                <a:defRPr b="1" i="1">
                  <a:latin typeface="Segoe UI" pitchFamily="34" charset="0"/>
                  <a:cs typeface="Segoe UI" pitchFamily="34" charset="0"/>
                </a:defRPr>
              </a:lvl1pPr>
            </a:lstStyle>
            <a:p>
              <a:pPr marL="0" marR="0" lvl="0" indent="0" algn="ctr" defTabSz="932742" rtl="0" eaLnBrk="1" fontAlgn="auto" latinLnBrk="0" hangingPunct="1">
                <a:lnSpc>
                  <a:spcPct val="100000"/>
                </a:lnSpc>
                <a:spcBef>
                  <a:spcPts val="0"/>
                </a:spcBef>
                <a:spcAft>
                  <a:spcPts val="0"/>
                </a:spcAft>
                <a:buClr>
                  <a:srgbClr val="353535"/>
                </a:buClr>
                <a:buSzTx/>
                <a:buFontTx/>
                <a:buNone/>
                <a:tabLst/>
                <a:defRPr/>
              </a:pPr>
              <a:r>
                <a:rPr kumimoji="0" lang="en-US" sz="2038" b="1" i="1" u="none" strike="noStrike" kern="1200" cap="none" spc="0" normalizeH="0" baseline="0" noProof="0" dirty="0">
                  <a:ln>
                    <a:noFill/>
                  </a:ln>
                  <a:solidFill>
                    <a:srgbClr val="0078D7">
                      <a:lumMod val="50000"/>
                    </a:srgbClr>
                  </a:solidFill>
                  <a:effectLst/>
                  <a:uLnTx/>
                  <a:uFillTx/>
                  <a:latin typeface="Calibri" charset="0"/>
                  <a:ea typeface="+mn-ea"/>
                  <a:cs typeface="ＭＳ Ｐゴシック" charset="0"/>
                </a:rPr>
                <a:t>Machine learning algorithm</a:t>
              </a:r>
            </a:p>
          </p:txBody>
        </p:sp>
      </p:grpSp>
      <p:cxnSp>
        <p:nvCxnSpPr>
          <p:cNvPr id="9" name="Straight Arrow Connector 8">
            <a:extLst>
              <a:ext uri="{FF2B5EF4-FFF2-40B4-BE49-F238E27FC236}">
                <a16:creationId xmlns:a16="http://schemas.microsoft.com/office/drawing/2014/main" id="{ACCA8D98-AE76-417B-826D-E6E6A4F75EF8}"/>
              </a:ext>
            </a:extLst>
          </p:cNvPr>
          <p:cNvCxnSpPr/>
          <p:nvPr/>
        </p:nvCxnSpPr>
        <p:spPr>
          <a:xfrm>
            <a:off x="6321327" y="2289164"/>
            <a:ext cx="704968" cy="1"/>
          </a:xfrm>
          <a:prstGeom prst="straightConnector1">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sp>
        <p:nvSpPr>
          <p:cNvPr id="10" name="Rounded Rectangle 17">
            <a:extLst>
              <a:ext uri="{FF2B5EF4-FFF2-40B4-BE49-F238E27FC236}">
                <a16:creationId xmlns:a16="http://schemas.microsoft.com/office/drawing/2014/main" id="{77E59B68-AFB7-451B-B825-05EB154202C0}"/>
              </a:ext>
            </a:extLst>
          </p:cNvPr>
          <p:cNvSpPr/>
          <p:nvPr/>
        </p:nvSpPr>
        <p:spPr>
          <a:xfrm>
            <a:off x="7026502" y="1800524"/>
            <a:ext cx="1321337" cy="1006625"/>
          </a:xfrm>
          <a:prstGeom prst="roundRect">
            <a:avLst/>
          </a:prstGeom>
          <a:ln>
            <a:tailEnd type="stealth" w="lg" len="lg"/>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2445" b="0" i="0" u="none" strike="noStrike" kern="1200" cap="none" spc="0" normalizeH="0" baseline="0" noProof="0">
              <a:ln>
                <a:noFill/>
              </a:ln>
              <a:solidFill>
                <a:srgbClr val="0078D7"/>
              </a:solidFill>
              <a:effectLst/>
              <a:uLnTx/>
              <a:uFillTx/>
              <a:latin typeface="Segoe UI Semilight"/>
              <a:ea typeface="+mn-ea"/>
              <a:cs typeface="+mn-cs"/>
            </a:endParaRPr>
          </a:p>
        </p:txBody>
      </p:sp>
      <p:sp>
        <p:nvSpPr>
          <p:cNvPr id="11" name="TextBox 10">
            <a:extLst>
              <a:ext uri="{FF2B5EF4-FFF2-40B4-BE49-F238E27FC236}">
                <a16:creationId xmlns:a16="http://schemas.microsoft.com/office/drawing/2014/main" id="{F9F76270-3247-4431-A676-447472DB364F}"/>
              </a:ext>
            </a:extLst>
          </p:cNvPr>
          <p:cNvSpPr txBox="1"/>
          <p:nvPr/>
        </p:nvSpPr>
        <p:spPr>
          <a:xfrm>
            <a:off x="7026703" y="2066238"/>
            <a:ext cx="1322384" cy="451234"/>
          </a:xfrm>
          <a:prstGeom prst="rect">
            <a:avLst/>
          </a:prstGeom>
          <a:noFill/>
        </p:spPr>
        <p:txBody>
          <a:bodyPr wrap="none" rtlCol="0">
            <a:noAutofit/>
          </a:bodyPr>
          <a:lstStyle/>
          <a:p>
            <a:pPr marL="0" marR="0" lvl="0" indent="0" algn="ctr" defTabSz="932742" rtl="0" eaLnBrk="1" fontAlgn="auto" latinLnBrk="0" hangingPunct="1">
              <a:lnSpc>
                <a:spcPct val="100000"/>
              </a:lnSpc>
              <a:spcBef>
                <a:spcPts val="0"/>
              </a:spcBef>
              <a:spcAft>
                <a:spcPts val="0"/>
              </a:spcAft>
              <a:buClr>
                <a:srgbClr val="353535"/>
              </a:buClr>
              <a:buSzTx/>
              <a:buFontTx/>
              <a:buNone/>
              <a:tabLst/>
              <a:defRPr/>
            </a:pPr>
            <a:r>
              <a:rPr kumimoji="0" lang="en-US" sz="2038" b="1" i="1" u="none" strike="noStrike" kern="1200" cap="none" spc="0" normalizeH="0" baseline="0" noProof="0" dirty="0">
                <a:ln>
                  <a:noFill/>
                </a:ln>
                <a:solidFill>
                  <a:srgbClr val="0078D7">
                    <a:lumMod val="50000"/>
                  </a:srgbClr>
                </a:solidFill>
                <a:effectLst/>
                <a:uLnTx/>
                <a:uFillTx/>
                <a:latin typeface="Segoe UI Semilight"/>
                <a:ea typeface="+mn-ea"/>
                <a:cs typeface="+mn-cs"/>
              </a:rPr>
              <a:t>Model</a:t>
            </a:r>
          </a:p>
        </p:txBody>
      </p:sp>
      <p:sp>
        <p:nvSpPr>
          <p:cNvPr id="14" name="Oval 13">
            <a:extLst>
              <a:ext uri="{FF2B5EF4-FFF2-40B4-BE49-F238E27FC236}">
                <a16:creationId xmlns:a16="http://schemas.microsoft.com/office/drawing/2014/main" id="{8E76305E-2433-4683-9E5C-2A0640A11948}"/>
              </a:ext>
            </a:extLst>
          </p:cNvPr>
          <p:cNvSpPr/>
          <p:nvPr/>
        </p:nvSpPr>
        <p:spPr>
          <a:xfrm>
            <a:off x="6709031" y="3612453"/>
            <a:ext cx="2187535" cy="922742"/>
          </a:xfrm>
          <a:prstGeom prst="ellipse">
            <a:avLst/>
          </a:prstGeom>
          <a:ln>
            <a:tailEnd type="stealth" w="lg" len="lg"/>
          </a:ln>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2445" b="0" i="0" u="none" strike="noStrike" kern="1200" cap="none" spc="0" normalizeH="0" baseline="0" noProof="0">
              <a:ln>
                <a:noFill/>
              </a:ln>
              <a:solidFill>
                <a:srgbClr val="0078D7"/>
              </a:solidFill>
              <a:effectLst/>
              <a:uLnTx/>
              <a:uFillTx/>
              <a:latin typeface="Segoe UI Semilight"/>
              <a:ea typeface="+mn-ea"/>
              <a:cs typeface="+mn-cs"/>
            </a:endParaRPr>
          </a:p>
        </p:txBody>
      </p:sp>
      <p:sp>
        <p:nvSpPr>
          <p:cNvPr id="15" name="TextBox 14">
            <a:extLst>
              <a:ext uri="{FF2B5EF4-FFF2-40B4-BE49-F238E27FC236}">
                <a16:creationId xmlns:a16="http://schemas.microsoft.com/office/drawing/2014/main" id="{003F5C60-CF94-41D8-A58B-813DFDD5AE7C}"/>
              </a:ext>
            </a:extLst>
          </p:cNvPr>
          <p:cNvSpPr txBox="1"/>
          <p:nvPr/>
        </p:nvSpPr>
        <p:spPr>
          <a:xfrm>
            <a:off x="6773936" y="3879144"/>
            <a:ext cx="1954383" cy="449331"/>
          </a:xfrm>
          <a:prstGeom prst="rect">
            <a:avLst/>
          </a:prstGeom>
          <a:noFill/>
        </p:spPr>
        <p:txBody>
          <a:bodyPr wrap="square" rtlCol="0">
            <a:noAutofit/>
          </a:bodyPr>
          <a:lstStyle/>
          <a:p>
            <a:pPr marL="0" marR="0" lvl="0" indent="0" algn="ctr" defTabSz="932742" rtl="0" eaLnBrk="1" fontAlgn="auto" latinLnBrk="0" hangingPunct="1">
              <a:lnSpc>
                <a:spcPct val="100000"/>
              </a:lnSpc>
              <a:spcBef>
                <a:spcPts val="0"/>
              </a:spcBef>
              <a:spcAft>
                <a:spcPts val="0"/>
              </a:spcAft>
              <a:buClr>
                <a:srgbClr val="353535"/>
              </a:buClr>
              <a:buSzTx/>
              <a:buFontTx/>
              <a:buNone/>
              <a:tabLst/>
              <a:defRPr/>
            </a:pPr>
            <a:r>
              <a:rPr kumimoji="0" lang="en-US" sz="2038" b="1" i="1" u="none" strike="noStrike" kern="1200" cap="none" spc="0" normalizeH="0" baseline="0" noProof="0" dirty="0">
                <a:ln>
                  <a:noFill/>
                </a:ln>
                <a:solidFill>
                  <a:srgbClr val="0078D7">
                    <a:lumMod val="50000"/>
                  </a:srgbClr>
                </a:solidFill>
                <a:effectLst/>
                <a:uLnTx/>
                <a:uFillTx/>
                <a:latin typeface="Segoe UI Semilight"/>
                <a:ea typeface="+mn-ea"/>
                <a:cs typeface="+mn-cs"/>
              </a:rPr>
              <a:t>Application</a:t>
            </a:r>
          </a:p>
        </p:txBody>
      </p:sp>
      <p:cxnSp>
        <p:nvCxnSpPr>
          <p:cNvPr id="48" name="Straight Arrow Connector 47">
            <a:extLst/>
          </p:cNvPr>
          <p:cNvCxnSpPr/>
          <p:nvPr/>
        </p:nvCxnSpPr>
        <p:spPr>
          <a:xfrm flipH="1" flipV="1">
            <a:off x="7385832" y="2787916"/>
            <a:ext cx="21946" cy="846533"/>
          </a:xfrm>
          <a:prstGeom prst="straightConnector1">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p:cNvPr>
          <p:cNvCxnSpPr/>
          <p:nvPr/>
        </p:nvCxnSpPr>
        <p:spPr>
          <a:xfrm>
            <a:off x="8020569" y="2847015"/>
            <a:ext cx="5488" cy="826873"/>
          </a:xfrm>
          <a:prstGeom prst="straightConnector1">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sp>
        <p:nvSpPr>
          <p:cNvPr id="56" name="Rectangle 55">
            <a:extLst/>
          </p:cNvPr>
          <p:cNvSpPr/>
          <p:nvPr/>
        </p:nvSpPr>
        <p:spPr>
          <a:xfrm>
            <a:off x="5639710" y="3176820"/>
            <a:ext cx="1867089" cy="368691"/>
          </a:xfrm>
          <a:prstGeom prst="rect">
            <a:avLst/>
          </a:prstGeom>
        </p:spPr>
        <p:txBody>
          <a:bodyPr wrap="square">
            <a:spAutoFit/>
          </a:bodyPr>
          <a:lstStyle/>
          <a:p>
            <a:pPr marL="0" marR="0" lvl="0" indent="0" algn="l" defTabSz="932742" rtl="0" eaLnBrk="1" fontAlgn="auto" latinLnBrk="0" hangingPunct="1">
              <a:lnSpc>
                <a:spcPct val="100000"/>
              </a:lnSpc>
              <a:spcBef>
                <a:spcPts val="0"/>
              </a:spcBef>
              <a:spcAft>
                <a:spcPts val="0"/>
              </a:spcAft>
              <a:buClr>
                <a:srgbClr val="800000"/>
              </a:buClr>
              <a:buSzTx/>
              <a:buFontTx/>
              <a:buNone/>
              <a:tabLst/>
              <a:defRPr/>
            </a:pPr>
            <a:r>
              <a:rPr kumimoji="0" lang="en-US" sz="1796" b="0" i="1" u="none" strike="noStrike" kern="1200" cap="none" spc="0" normalizeH="0" baseline="0" noProof="0" dirty="0">
                <a:ln>
                  <a:noFill/>
                </a:ln>
                <a:solidFill>
                  <a:srgbClr val="0078D7">
                    <a:lumMod val="50000"/>
                  </a:srgbClr>
                </a:solidFill>
                <a:effectLst/>
                <a:uLnTx/>
                <a:uFillTx/>
                <a:latin typeface="Segoe UI Semilight"/>
                <a:ea typeface="+mn-ea"/>
                <a:cs typeface="+mn-cs"/>
              </a:rPr>
              <a:t>Data for analysis</a:t>
            </a:r>
            <a:r>
              <a:rPr kumimoji="0" lang="en-US" sz="1796" b="0" i="1" u="none" strike="noStrike" kern="1200" cap="none" spc="0" normalizeH="0" noProof="0" dirty="0">
                <a:ln>
                  <a:noFill/>
                </a:ln>
                <a:solidFill>
                  <a:srgbClr val="0078D7">
                    <a:lumMod val="50000"/>
                  </a:srgbClr>
                </a:solidFill>
                <a:effectLst/>
                <a:uLnTx/>
                <a:uFillTx/>
                <a:latin typeface="Segoe UI Semilight"/>
                <a:ea typeface="+mn-ea"/>
                <a:cs typeface="+mn-cs"/>
              </a:rPr>
              <a:t> </a:t>
            </a:r>
            <a:endParaRPr kumimoji="0" lang="en-US" sz="1796" b="0" i="1" u="none" strike="noStrike" kern="1200" cap="none" spc="0" normalizeH="0" baseline="0" noProof="0" dirty="0">
              <a:ln>
                <a:noFill/>
              </a:ln>
              <a:solidFill>
                <a:srgbClr val="0078D7">
                  <a:lumMod val="50000"/>
                </a:srgbClr>
              </a:solidFill>
              <a:effectLst/>
              <a:uLnTx/>
              <a:uFillTx/>
              <a:latin typeface="Segoe UI Semilight"/>
              <a:ea typeface="+mn-ea"/>
              <a:cs typeface="+mn-cs"/>
            </a:endParaRPr>
          </a:p>
        </p:txBody>
      </p:sp>
      <p:sp>
        <p:nvSpPr>
          <p:cNvPr id="57" name="Rectangle 56">
            <a:extLst/>
          </p:cNvPr>
          <p:cNvSpPr/>
          <p:nvPr/>
        </p:nvSpPr>
        <p:spPr>
          <a:xfrm>
            <a:off x="8011778" y="3100868"/>
            <a:ext cx="1049976" cy="368691"/>
          </a:xfrm>
          <a:prstGeom prst="rect">
            <a:avLst/>
          </a:prstGeom>
        </p:spPr>
        <p:txBody>
          <a:bodyPr wrap="square">
            <a:spAutoFit/>
          </a:bodyPr>
          <a:lstStyle/>
          <a:p>
            <a:pPr marL="0" marR="0" lvl="0" indent="0" algn="l" defTabSz="932742" rtl="0" eaLnBrk="1" fontAlgn="auto" latinLnBrk="0" hangingPunct="1">
              <a:lnSpc>
                <a:spcPct val="100000"/>
              </a:lnSpc>
              <a:spcBef>
                <a:spcPts val="0"/>
              </a:spcBef>
              <a:spcAft>
                <a:spcPts val="0"/>
              </a:spcAft>
              <a:buClr>
                <a:srgbClr val="800000"/>
              </a:buClr>
              <a:buSzTx/>
              <a:buFontTx/>
              <a:buNone/>
              <a:tabLst/>
              <a:defRPr/>
            </a:pPr>
            <a:r>
              <a:rPr lang="en-US" sz="1796" i="1" dirty="0">
                <a:solidFill>
                  <a:srgbClr val="0078D7">
                    <a:lumMod val="50000"/>
                  </a:srgbClr>
                </a:solidFill>
                <a:latin typeface="Segoe UI Semilight"/>
              </a:rPr>
              <a:t>A</a:t>
            </a:r>
            <a:r>
              <a:rPr kumimoji="0" lang="en-US" sz="1796" b="0" i="1" u="none" strike="noStrike" kern="1200" cap="none" spc="0" normalizeH="0" baseline="0" noProof="0" dirty="0" err="1">
                <a:ln>
                  <a:noFill/>
                </a:ln>
                <a:solidFill>
                  <a:srgbClr val="0078D7">
                    <a:lumMod val="50000"/>
                  </a:srgbClr>
                </a:solidFill>
                <a:effectLst/>
                <a:uLnTx/>
                <a:uFillTx/>
                <a:latin typeface="Segoe UI Semilight"/>
                <a:ea typeface="+mn-ea"/>
                <a:cs typeface="+mn-cs"/>
              </a:rPr>
              <a:t>nalysis</a:t>
            </a:r>
            <a:r>
              <a:rPr kumimoji="0" lang="en-US" sz="1796" b="0" i="1" u="none" strike="noStrike" kern="1200" cap="none" spc="0" normalizeH="0" noProof="0" dirty="0">
                <a:ln>
                  <a:noFill/>
                </a:ln>
                <a:solidFill>
                  <a:srgbClr val="0078D7">
                    <a:lumMod val="50000"/>
                  </a:srgbClr>
                </a:solidFill>
                <a:effectLst/>
                <a:uLnTx/>
                <a:uFillTx/>
                <a:latin typeface="Segoe UI Semilight"/>
                <a:ea typeface="+mn-ea"/>
                <a:cs typeface="+mn-cs"/>
              </a:rPr>
              <a:t> </a:t>
            </a:r>
            <a:endParaRPr kumimoji="0" lang="en-US" sz="1796" b="0" i="1" u="none" strike="noStrike" kern="1200" cap="none" spc="0" normalizeH="0" baseline="0" noProof="0" dirty="0">
              <a:ln>
                <a:noFill/>
              </a:ln>
              <a:solidFill>
                <a:srgbClr val="0078D7">
                  <a:lumMod val="50000"/>
                </a:srgbClr>
              </a:solidFill>
              <a:effectLst/>
              <a:uLnTx/>
              <a:uFillTx/>
              <a:latin typeface="Segoe UI Semilight"/>
              <a:ea typeface="+mn-ea"/>
              <a:cs typeface="+mn-cs"/>
            </a:endParaRPr>
          </a:p>
        </p:txBody>
      </p:sp>
      <p:sp>
        <p:nvSpPr>
          <p:cNvPr id="59" name="Rectangle 58"/>
          <p:cNvSpPr/>
          <p:nvPr/>
        </p:nvSpPr>
        <p:spPr>
          <a:xfrm>
            <a:off x="6735453" y="4592431"/>
            <a:ext cx="2071400" cy="369332"/>
          </a:xfrm>
          <a:prstGeom prst="rect">
            <a:avLst/>
          </a:prstGeom>
        </p:spPr>
        <p:txBody>
          <a:bodyPr wrap="none">
            <a:spAutoFit/>
          </a:bodyPr>
          <a:lstStyle/>
          <a:p>
            <a:pPr defTabSz="932742">
              <a:buClr>
                <a:srgbClr val="800000"/>
              </a:buClr>
              <a:defRPr/>
            </a:pPr>
            <a:r>
              <a:rPr lang="en-US" sz="1796" i="1" dirty="0">
                <a:solidFill>
                  <a:srgbClr val="0078D7">
                    <a:lumMod val="50000"/>
                  </a:srgbClr>
                </a:solidFill>
                <a:latin typeface="Segoe UI Semilight"/>
              </a:rPr>
              <a:t>Evaluation/decision</a:t>
            </a:r>
          </a:p>
        </p:txBody>
      </p:sp>
      <p:cxnSp>
        <p:nvCxnSpPr>
          <p:cNvPr id="61" name="Connector: Elbow 60"/>
          <p:cNvCxnSpPr>
            <a:stCxn id="14" idx="6"/>
            <a:endCxn id="11" idx="3"/>
          </p:cNvCxnSpPr>
          <p:nvPr/>
        </p:nvCxnSpPr>
        <p:spPr>
          <a:xfrm flipH="1" flipV="1">
            <a:off x="8349087" y="2291855"/>
            <a:ext cx="547479" cy="1781969"/>
          </a:xfrm>
          <a:prstGeom prst="bentConnector3">
            <a:avLst>
              <a:gd name="adj1" fmla="val -112572"/>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8937603" y="2625025"/>
            <a:ext cx="3524893" cy="369332"/>
          </a:xfrm>
          <a:prstGeom prst="rect">
            <a:avLst/>
          </a:prstGeom>
        </p:spPr>
        <p:txBody>
          <a:bodyPr wrap="square">
            <a:spAutoFit/>
          </a:bodyPr>
          <a:lstStyle/>
          <a:p>
            <a:pPr lvl="0" algn="ctr" defTabSz="932742">
              <a:buClr>
                <a:srgbClr val="353535"/>
              </a:buClr>
              <a:defRPr/>
            </a:pPr>
            <a:r>
              <a:rPr lang="en-US" i="1" dirty="0">
                <a:solidFill>
                  <a:srgbClr val="0078D7">
                    <a:lumMod val="50000"/>
                  </a:srgbClr>
                </a:solidFill>
                <a:latin typeface="Segoe UI Semilight"/>
              </a:rPr>
              <a:t>Feedback/reinforcement</a:t>
            </a:r>
          </a:p>
        </p:txBody>
      </p:sp>
      <p:cxnSp>
        <p:nvCxnSpPr>
          <p:cNvPr id="65" name="Straight Arrow Connector 64">
            <a:extLst/>
          </p:cNvPr>
          <p:cNvCxnSpPr/>
          <p:nvPr/>
        </p:nvCxnSpPr>
        <p:spPr>
          <a:xfrm flipH="1" flipV="1">
            <a:off x="8806853" y="4282988"/>
            <a:ext cx="1088894" cy="3339"/>
          </a:xfrm>
          <a:prstGeom prst="straightConnector1">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grpSp>
        <p:nvGrpSpPr>
          <p:cNvPr id="73" name="Group 72">
            <a:extLst/>
          </p:cNvPr>
          <p:cNvGrpSpPr/>
          <p:nvPr/>
        </p:nvGrpSpPr>
        <p:grpSpPr>
          <a:xfrm>
            <a:off x="9514882" y="4213478"/>
            <a:ext cx="2478965" cy="1387328"/>
            <a:chOff x="3183379" y="2532809"/>
            <a:chExt cx="4671437" cy="1928354"/>
          </a:xfrm>
        </p:grpSpPr>
        <p:sp>
          <p:nvSpPr>
            <p:cNvPr id="75" name="Rectangle 74">
              <a:extLst/>
            </p:cNvPr>
            <p:cNvSpPr/>
            <p:nvPr/>
          </p:nvSpPr>
          <p:spPr>
            <a:xfrm>
              <a:off x="3183379" y="2532809"/>
              <a:ext cx="4671437" cy="1928354"/>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2038" b="0" i="0" u="none" strike="noStrike" kern="1200" cap="none" spc="0" normalizeH="0" baseline="0" noProof="0">
                <a:ln>
                  <a:noFill/>
                </a:ln>
                <a:solidFill>
                  <a:srgbClr val="353535"/>
                </a:solidFill>
                <a:effectLst/>
                <a:uLnTx/>
                <a:uFillTx/>
                <a:latin typeface="Segoe UI Semilight"/>
                <a:ea typeface="+mn-ea"/>
                <a:cs typeface="+mn-cs"/>
              </a:endParaRPr>
            </a:p>
          </p:txBody>
        </p:sp>
        <p:grpSp>
          <p:nvGrpSpPr>
            <p:cNvPr id="76" name="Group 75">
              <a:extLst/>
            </p:cNvPr>
            <p:cNvGrpSpPr/>
            <p:nvPr/>
          </p:nvGrpSpPr>
          <p:grpSpPr>
            <a:xfrm>
              <a:off x="3194806" y="3014897"/>
              <a:ext cx="4643343" cy="964178"/>
              <a:chOff x="1377315" y="2699702"/>
              <a:chExt cx="5252085" cy="964566"/>
            </a:xfrm>
          </p:grpSpPr>
          <p:cxnSp>
            <p:nvCxnSpPr>
              <p:cNvPr id="79" name="Straight Connector 78">
                <a:extLst/>
              </p:cNvPr>
              <p:cNvCxnSpPr/>
              <p:nvPr/>
            </p:nvCxnSpPr>
            <p:spPr>
              <a:xfrm>
                <a:off x="1383030" y="2699702"/>
                <a:ext cx="5246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Straight Connector 79">
                <a:extLst/>
              </p:cNvPr>
              <p:cNvCxnSpPr/>
              <p:nvPr/>
            </p:nvCxnSpPr>
            <p:spPr>
              <a:xfrm>
                <a:off x="1377315" y="3181985"/>
                <a:ext cx="5246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Straight Connector 80">
                <a:extLst/>
              </p:cNvPr>
              <p:cNvCxnSpPr/>
              <p:nvPr/>
            </p:nvCxnSpPr>
            <p:spPr>
              <a:xfrm>
                <a:off x="1377315" y="3664268"/>
                <a:ext cx="5246370"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77" name="Straight Connector 76">
              <a:extLst/>
            </p:cNvPr>
            <p:cNvCxnSpPr/>
            <p:nvPr/>
          </p:nvCxnSpPr>
          <p:spPr>
            <a:xfrm>
              <a:off x="4677030" y="2532809"/>
              <a:ext cx="0" cy="1928354"/>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a:extLst/>
            </p:cNvPr>
            <p:cNvCxnSpPr/>
            <p:nvPr/>
          </p:nvCxnSpPr>
          <p:spPr>
            <a:xfrm>
              <a:off x="6221264" y="2532809"/>
              <a:ext cx="24103" cy="1928354"/>
            </a:xfrm>
            <a:prstGeom prst="line">
              <a:avLst/>
            </a:prstGeom>
          </p:spPr>
          <p:style>
            <a:lnRef idx="1">
              <a:schemeClr val="accent1"/>
            </a:lnRef>
            <a:fillRef idx="0">
              <a:schemeClr val="accent1"/>
            </a:fillRef>
            <a:effectRef idx="0">
              <a:schemeClr val="accent1"/>
            </a:effectRef>
            <a:fontRef idx="minor">
              <a:schemeClr val="tx1"/>
            </a:fontRef>
          </p:style>
        </p:cxnSp>
      </p:grpSp>
      <p:sp>
        <p:nvSpPr>
          <p:cNvPr id="74" name="TextBox 73">
            <a:extLst/>
          </p:cNvPr>
          <p:cNvSpPr txBox="1"/>
          <p:nvPr/>
        </p:nvSpPr>
        <p:spPr>
          <a:xfrm>
            <a:off x="9838168" y="4402757"/>
            <a:ext cx="1766722" cy="885059"/>
          </a:xfrm>
          <a:prstGeom prst="rect">
            <a:avLst/>
          </a:prstGeom>
          <a:solidFill>
            <a:schemeClr val="bg1"/>
          </a:solidFill>
        </p:spPr>
        <p:txBody>
          <a:bodyPr wrap="square" rtlCol="0">
            <a:noAutofit/>
          </a:bodyPr>
          <a:lstStyle/>
          <a:p>
            <a:pPr marL="0" marR="0" lvl="0" indent="0" algn="ctr" defTabSz="932742" rtl="0" eaLnBrk="1" fontAlgn="auto" latinLnBrk="0" hangingPunct="1">
              <a:lnSpc>
                <a:spcPct val="100000"/>
              </a:lnSpc>
              <a:spcBef>
                <a:spcPts val="0"/>
              </a:spcBef>
              <a:spcAft>
                <a:spcPts val="0"/>
              </a:spcAft>
              <a:buClr>
                <a:srgbClr val="353535"/>
              </a:buClr>
              <a:buSzTx/>
              <a:buFontTx/>
              <a:buNone/>
              <a:tabLst/>
              <a:defRPr/>
            </a:pPr>
            <a:r>
              <a:rPr kumimoji="0" lang="en-US" sz="2038" b="1" i="1" u="none" strike="noStrike" kern="1200" cap="none" spc="0" normalizeH="0" baseline="0" noProof="0" dirty="0">
                <a:ln>
                  <a:noFill/>
                </a:ln>
                <a:solidFill>
                  <a:srgbClr val="0078D7">
                    <a:lumMod val="50000"/>
                  </a:srgbClr>
                </a:solidFill>
                <a:effectLst/>
                <a:uLnTx/>
                <a:uFillTx/>
                <a:latin typeface="Segoe UI Semilight"/>
                <a:ea typeface="+mn-ea"/>
                <a:cs typeface="+mn-cs"/>
              </a:rPr>
              <a:t>Input Data </a:t>
            </a:r>
          </a:p>
        </p:txBody>
      </p:sp>
      <p:grpSp>
        <p:nvGrpSpPr>
          <p:cNvPr id="53" name="Group 52">
            <a:extLst/>
          </p:cNvPr>
          <p:cNvGrpSpPr/>
          <p:nvPr/>
        </p:nvGrpSpPr>
        <p:grpSpPr>
          <a:xfrm>
            <a:off x="1686879" y="1683621"/>
            <a:ext cx="2478965" cy="1325563"/>
            <a:chOff x="2966493" y="3154484"/>
            <a:chExt cx="1746828" cy="970107"/>
          </a:xfrm>
        </p:grpSpPr>
        <p:grpSp>
          <p:nvGrpSpPr>
            <p:cNvPr id="54" name="Group 53">
              <a:extLst/>
            </p:cNvPr>
            <p:cNvGrpSpPr/>
            <p:nvPr/>
          </p:nvGrpSpPr>
          <p:grpSpPr>
            <a:xfrm>
              <a:off x="2966493" y="3154484"/>
              <a:ext cx="1746828" cy="970107"/>
              <a:chOff x="3183379" y="2532809"/>
              <a:chExt cx="4671437" cy="1928354"/>
            </a:xfrm>
          </p:grpSpPr>
          <p:sp>
            <p:nvSpPr>
              <p:cNvPr id="58" name="Rectangle 57">
                <a:extLst/>
              </p:cNvPr>
              <p:cNvSpPr/>
              <p:nvPr/>
            </p:nvSpPr>
            <p:spPr>
              <a:xfrm>
                <a:off x="3183379" y="2532809"/>
                <a:ext cx="4671437" cy="1928354"/>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2038" b="0" i="0" u="none" strike="noStrike" kern="1200" cap="none" spc="0" normalizeH="0" baseline="0" noProof="0">
                  <a:ln>
                    <a:noFill/>
                  </a:ln>
                  <a:solidFill>
                    <a:srgbClr val="353535"/>
                  </a:solidFill>
                  <a:effectLst/>
                  <a:uLnTx/>
                  <a:uFillTx/>
                  <a:latin typeface="Segoe UI Semilight"/>
                  <a:ea typeface="+mn-ea"/>
                  <a:cs typeface="+mn-cs"/>
                </a:endParaRPr>
              </a:p>
            </p:txBody>
          </p:sp>
          <p:grpSp>
            <p:nvGrpSpPr>
              <p:cNvPr id="60" name="Group 59">
                <a:extLst/>
              </p:cNvPr>
              <p:cNvGrpSpPr/>
              <p:nvPr/>
            </p:nvGrpSpPr>
            <p:grpSpPr>
              <a:xfrm>
                <a:off x="3194806" y="3014897"/>
                <a:ext cx="4643343" cy="964178"/>
                <a:chOff x="1377315" y="2699702"/>
                <a:chExt cx="5252085" cy="964566"/>
              </a:xfrm>
            </p:grpSpPr>
            <p:cxnSp>
              <p:nvCxnSpPr>
                <p:cNvPr id="66" name="Straight Connector 65">
                  <a:extLst/>
                </p:cNvPr>
                <p:cNvCxnSpPr/>
                <p:nvPr/>
              </p:nvCxnSpPr>
              <p:spPr>
                <a:xfrm>
                  <a:off x="1383030" y="2699702"/>
                  <a:ext cx="5246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Straight Connector 66">
                  <a:extLst/>
                </p:cNvPr>
                <p:cNvCxnSpPr/>
                <p:nvPr/>
              </p:nvCxnSpPr>
              <p:spPr>
                <a:xfrm>
                  <a:off x="1377315" y="3181985"/>
                  <a:ext cx="5246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Connector 67">
                  <a:extLst/>
                </p:cNvPr>
                <p:cNvCxnSpPr/>
                <p:nvPr/>
              </p:nvCxnSpPr>
              <p:spPr>
                <a:xfrm>
                  <a:off x="1377315" y="3664268"/>
                  <a:ext cx="5246370"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62" name="Straight Connector 61">
                <a:extLst/>
              </p:cNvPr>
              <p:cNvCxnSpPr/>
              <p:nvPr/>
            </p:nvCxnSpPr>
            <p:spPr>
              <a:xfrm>
                <a:off x="4677030" y="2532809"/>
                <a:ext cx="0" cy="1928354"/>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a:extLst/>
              </p:cNvPr>
              <p:cNvCxnSpPr/>
              <p:nvPr/>
            </p:nvCxnSpPr>
            <p:spPr>
              <a:xfrm>
                <a:off x="6221264" y="2532809"/>
                <a:ext cx="24103" cy="1928354"/>
              </a:xfrm>
              <a:prstGeom prst="line">
                <a:avLst/>
              </a:prstGeom>
            </p:spPr>
            <p:style>
              <a:lnRef idx="1">
                <a:schemeClr val="accent1"/>
              </a:lnRef>
              <a:fillRef idx="0">
                <a:schemeClr val="accent1"/>
              </a:fillRef>
              <a:effectRef idx="0">
                <a:schemeClr val="accent1"/>
              </a:effectRef>
              <a:fontRef idx="minor">
                <a:schemeClr val="tx1"/>
              </a:fontRef>
            </p:style>
          </p:cxnSp>
        </p:grpSp>
        <p:sp>
          <p:nvSpPr>
            <p:cNvPr id="55" name="TextBox 54">
              <a:extLst/>
            </p:cNvPr>
            <p:cNvSpPr txBox="1"/>
            <p:nvPr/>
          </p:nvSpPr>
          <p:spPr>
            <a:xfrm>
              <a:off x="3194300" y="3282671"/>
              <a:ext cx="1244939" cy="599393"/>
            </a:xfrm>
            <a:prstGeom prst="rect">
              <a:avLst/>
            </a:prstGeom>
            <a:solidFill>
              <a:schemeClr val="bg1"/>
            </a:solidFill>
          </p:spPr>
          <p:txBody>
            <a:bodyPr wrap="square" rtlCol="0">
              <a:noAutofit/>
            </a:bodyPr>
            <a:lstStyle/>
            <a:p>
              <a:pPr marL="0" marR="0" lvl="0" indent="0" algn="ctr" defTabSz="932742" rtl="0" eaLnBrk="1" fontAlgn="auto" latinLnBrk="0" hangingPunct="1">
                <a:lnSpc>
                  <a:spcPct val="100000"/>
                </a:lnSpc>
                <a:spcBef>
                  <a:spcPts val="0"/>
                </a:spcBef>
                <a:spcAft>
                  <a:spcPts val="0"/>
                </a:spcAft>
                <a:buClr>
                  <a:srgbClr val="353535"/>
                </a:buClr>
                <a:buSzTx/>
                <a:buFontTx/>
                <a:buNone/>
                <a:tabLst/>
                <a:defRPr/>
              </a:pPr>
              <a:r>
                <a:rPr lang="en-US" sz="2038" b="1" i="1" dirty="0">
                  <a:solidFill>
                    <a:srgbClr val="0078D7">
                      <a:lumMod val="50000"/>
                    </a:srgbClr>
                  </a:solidFill>
                  <a:latin typeface="Segoe UI Semilight"/>
                </a:rPr>
                <a:t>Training</a:t>
              </a:r>
              <a:r>
                <a:rPr kumimoji="0" lang="en-US" sz="2038" b="1" i="1" u="none" strike="noStrike" kern="1200" cap="none" spc="0" normalizeH="0" baseline="0" noProof="0" dirty="0">
                  <a:ln>
                    <a:noFill/>
                  </a:ln>
                  <a:solidFill>
                    <a:srgbClr val="0078D7">
                      <a:lumMod val="50000"/>
                    </a:srgbClr>
                  </a:solidFill>
                  <a:effectLst/>
                  <a:uLnTx/>
                  <a:uFillTx/>
                  <a:latin typeface="Segoe UI Semilight"/>
                  <a:ea typeface="+mn-ea"/>
                  <a:cs typeface="+mn-cs"/>
                </a:rPr>
                <a:t> Data </a:t>
              </a:r>
            </a:p>
          </p:txBody>
        </p:sp>
      </p:grpSp>
      <p:cxnSp>
        <p:nvCxnSpPr>
          <p:cNvPr id="69" name="Straight Arrow Connector 68">
            <a:extLst/>
          </p:cNvPr>
          <p:cNvCxnSpPr/>
          <p:nvPr/>
        </p:nvCxnSpPr>
        <p:spPr>
          <a:xfrm flipH="1">
            <a:off x="8536120" y="5522098"/>
            <a:ext cx="943188" cy="15362"/>
          </a:xfrm>
          <a:prstGeom prst="straightConnector1">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grpSp>
        <p:nvGrpSpPr>
          <p:cNvPr id="70" name="Group 69">
            <a:extLst/>
          </p:cNvPr>
          <p:cNvGrpSpPr/>
          <p:nvPr/>
        </p:nvGrpSpPr>
        <p:grpSpPr>
          <a:xfrm>
            <a:off x="6218159" y="5358535"/>
            <a:ext cx="2478965" cy="1214281"/>
            <a:chOff x="2966493" y="3154484"/>
            <a:chExt cx="1746828" cy="970107"/>
          </a:xfrm>
        </p:grpSpPr>
        <p:grpSp>
          <p:nvGrpSpPr>
            <p:cNvPr id="71" name="Group 70">
              <a:extLst/>
            </p:cNvPr>
            <p:cNvGrpSpPr/>
            <p:nvPr/>
          </p:nvGrpSpPr>
          <p:grpSpPr>
            <a:xfrm>
              <a:off x="2966493" y="3154484"/>
              <a:ext cx="1746828" cy="970107"/>
              <a:chOff x="3183379" y="2532809"/>
              <a:chExt cx="4671437" cy="1928354"/>
            </a:xfrm>
          </p:grpSpPr>
          <p:sp>
            <p:nvSpPr>
              <p:cNvPr id="83" name="Rectangle 82">
                <a:extLst/>
              </p:cNvPr>
              <p:cNvSpPr/>
              <p:nvPr/>
            </p:nvSpPr>
            <p:spPr>
              <a:xfrm>
                <a:off x="3183379" y="2532809"/>
                <a:ext cx="4671437" cy="1928354"/>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2038" b="0" i="0" u="none" strike="noStrike" kern="1200" cap="none" spc="0" normalizeH="0" baseline="0" noProof="0">
                  <a:ln>
                    <a:noFill/>
                  </a:ln>
                  <a:solidFill>
                    <a:srgbClr val="353535"/>
                  </a:solidFill>
                  <a:effectLst/>
                  <a:uLnTx/>
                  <a:uFillTx/>
                  <a:latin typeface="Segoe UI Semilight"/>
                  <a:ea typeface="+mn-ea"/>
                  <a:cs typeface="+mn-cs"/>
                </a:endParaRPr>
              </a:p>
            </p:txBody>
          </p:sp>
          <p:grpSp>
            <p:nvGrpSpPr>
              <p:cNvPr id="84" name="Group 83">
                <a:extLst/>
              </p:cNvPr>
              <p:cNvGrpSpPr/>
              <p:nvPr/>
            </p:nvGrpSpPr>
            <p:grpSpPr>
              <a:xfrm>
                <a:off x="3194806" y="3014897"/>
                <a:ext cx="4643343" cy="964178"/>
                <a:chOff x="1377315" y="2699702"/>
                <a:chExt cx="5252085" cy="964566"/>
              </a:xfrm>
            </p:grpSpPr>
            <p:cxnSp>
              <p:nvCxnSpPr>
                <p:cNvPr id="87" name="Straight Connector 86">
                  <a:extLst/>
                </p:cNvPr>
                <p:cNvCxnSpPr/>
                <p:nvPr/>
              </p:nvCxnSpPr>
              <p:spPr>
                <a:xfrm>
                  <a:off x="1383030" y="2699702"/>
                  <a:ext cx="5246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Straight Connector 87">
                  <a:extLst/>
                </p:cNvPr>
                <p:cNvCxnSpPr/>
                <p:nvPr/>
              </p:nvCxnSpPr>
              <p:spPr>
                <a:xfrm>
                  <a:off x="1377315" y="3181985"/>
                  <a:ext cx="5246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a:extLst/>
                </p:cNvPr>
                <p:cNvCxnSpPr/>
                <p:nvPr/>
              </p:nvCxnSpPr>
              <p:spPr>
                <a:xfrm>
                  <a:off x="1377315" y="3664268"/>
                  <a:ext cx="5246370"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85" name="Straight Connector 84">
                <a:extLst/>
              </p:cNvPr>
              <p:cNvCxnSpPr/>
              <p:nvPr/>
            </p:nvCxnSpPr>
            <p:spPr>
              <a:xfrm>
                <a:off x="4677030" y="2532809"/>
                <a:ext cx="0" cy="1928354"/>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a:extLst/>
              </p:cNvPr>
              <p:cNvCxnSpPr/>
              <p:nvPr/>
            </p:nvCxnSpPr>
            <p:spPr>
              <a:xfrm>
                <a:off x="6221264" y="2532809"/>
                <a:ext cx="24103" cy="1928354"/>
              </a:xfrm>
              <a:prstGeom prst="line">
                <a:avLst/>
              </a:prstGeom>
            </p:spPr>
            <p:style>
              <a:lnRef idx="1">
                <a:schemeClr val="accent1"/>
              </a:lnRef>
              <a:fillRef idx="0">
                <a:schemeClr val="accent1"/>
              </a:fillRef>
              <a:effectRef idx="0">
                <a:schemeClr val="accent1"/>
              </a:effectRef>
              <a:fontRef idx="minor">
                <a:schemeClr val="tx1"/>
              </a:fontRef>
            </p:style>
          </p:cxnSp>
        </p:grpSp>
        <p:sp>
          <p:nvSpPr>
            <p:cNvPr id="82" name="TextBox 81">
              <a:extLst/>
            </p:cNvPr>
            <p:cNvSpPr txBox="1"/>
            <p:nvPr/>
          </p:nvSpPr>
          <p:spPr>
            <a:xfrm>
              <a:off x="3194300" y="3282671"/>
              <a:ext cx="1244939" cy="599393"/>
            </a:xfrm>
            <a:prstGeom prst="rect">
              <a:avLst/>
            </a:prstGeom>
            <a:solidFill>
              <a:schemeClr val="bg1"/>
            </a:solidFill>
          </p:spPr>
          <p:txBody>
            <a:bodyPr wrap="square" rtlCol="0">
              <a:noAutofit/>
            </a:bodyPr>
            <a:lstStyle/>
            <a:p>
              <a:pPr marL="0" marR="0" lvl="0" indent="0" algn="ctr" defTabSz="932742" rtl="0" eaLnBrk="1" fontAlgn="auto" latinLnBrk="0" hangingPunct="1">
                <a:lnSpc>
                  <a:spcPct val="100000"/>
                </a:lnSpc>
                <a:spcBef>
                  <a:spcPts val="0"/>
                </a:spcBef>
                <a:spcAft>
                  <a:spcPts val="0"/>
                </a:spcAft>
                <a:buClr>
                  <a:srgbClr val="353535"/>
                </a:buClr>
                <a:buSzTx/>
                <a:buFontTx/>
                <a:buNone/>
                <a:tabLst/>
                <a:defRPr/>
              </a:pPr>
              <a:r>
                <a:rPr kumimoji="0" lang="en-US" sz="2038" b="1" i="1" u="none" strike="noStrike" kern="1200" cap="none" spc="0" normalizeH="0" baseline="0" noProof="0" dirty="0">
                  <a:ln>
                    <a:noFill/>
                  </a:ln>
                  <a:solidFill>
                    <a:srgbClr val="0078D7">
                      <a:lumMod val="50000"/>
                    </a:srgbClr>
                  </a:solidFill>
                  <a:effectLst/>
                  <a:uLnTx/>
                  <a:uFillTx/>
                  <a:latin typeface="Segoe UI Semilight"/>
                  <a:ea typeface="+mn-ea"/>
                  <a:cs typeface="+mn-cs"/>
                </a:rPr>
                <a:t>Data gathered </a:t>
              </a:r>
            </a:p>
          </p:txBody>
        </p:sp>
      </p:grpSp>
      <p:grpSp>
        <p:nvGrpSpPr>
          <p:cNvPr id="94" name="Group 93">
            <a:extLst/>
          </p:cNvPr>
          <p:cNvGrpSpPr/>
          <p:nvPr/>
        </p:nvGrpSpPr>
        <p:grpSpPr>
          <a:xfrm>
            <a:off x="3207117" y="5325762"/>
            <a:ext cx="2478965" cy="1214003"/>
            <a:chOff x="2966493" y="3154484"/>
            <a:chExt cx="1746828" cy="970107"/>
          </a:xfrm>
        </p:grpSpPr>
        <p:grpSp>
          <p:nvGrpSpPr>
            <p:cNvPr id="95" name="Group 94">
              <a:extLst/>
            </p:cNvPr>
            <p:cNvGrpSpPr/>
            <p:nvPr/>
          </p:nvGrpSpPr>
          <p:grpSpPr>
            <a:xfrm>
              <a:off x="2966493" y="3154484"/>
              <a:ext cx="1746828" cy="970107"/>
              <a:chOff x="3183379" y="2532809"/>
              <a:chExt cx="4671437" cy="1928354"/>
            </a:xfrm>
          </p:grpSpPr>
          <p:sp>
            <p:nvSpPr>
              <p:cNvPr id="97" name="Rectangle 96">
                <a:extLst/>
              </p:cNvPr>
              <p:cNvSpPr/>
              <p:nvPr/>
            </p:nvSpPr>
            <p:spPr>
              <a:xfrm>
                <a:off x="3183379" y="2532809"/>
                <a:ext cx="4671437" cy="1928354"/>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2038" b="0" i="0" u="none" strike="noStrike" kern="1200" cap="none" spc="0" normalizeH="0" baseline="0" noProof="0">
                  <a:ln>
                    <a:noFill/>
                  </a:ln>
                  <a:solidFill>
                    <a:srgbClr val="353535"/>
                  </a:solidFill>
                  <a:effectLst/>
                  <a:uLnTx/>
                  <a:uFillTx/>
                  <a:latin typeface="Segoe UI Semilight"/>
                  <a:ea typeface="+mn-ea"/>
                  <a:cs typeface="+mn-cs"/>
                </a:endParaRPr>
              </a:p>
            </p:txBody>
          </p:sp>
          <p:grpSp>
            <p:nvGrpSpPr>
              <p:cNvPr id="98" name="Group 97">
                <a:extLst/>
              </p:cNvPr>
              <p:cNvGrpSpPr/>
              <p:nvPr/>
            </p:nvGrpSpPr>
            <p:grpSpPr>
              <a:xfrm>
                <a:off x="3194806" y="3014897"/>
                <a:ext cx="4643343" cy="964178"/>
                <a:chOff x="1377315" y="2699702"/>
                <a:chExt cx="5252085" cy="964566"/>
              </a:xfrm>
            </p:grpSpPr>
            <p:cxnSp>
              <p:nvCxnSpPr>
                <p:cNvPr id="101" name="Straight Connector 100">
                  <a:extLst/>
                </p:cNvPr>
                <p:cNvCxnSpPr/>
                <p:nvPr/>
              </p:nvCxnSpPr>
              <p:spPr>
                <a:xfrm>
                  <a:off x="1383030" y="2699702"/>
                  <a:ext cx="5246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2" name="Straight Connector 101">
                  <a:extLst/>
                </p:cNvPr>
                <p:cNvCxnSpPr/>
                <p:nvPr/>
              </p:nvCxnSpPr>
              <p:spPr>
                <a:xfrm>
                  <a:off x="1377315" y="3181985"/>
                  <a:ext cx="5246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3" name="Straight Connector 102">
                  <a:extLst/>
                </p:cNvPr>
                <p:cNvCxnSpPr/>
                <p:nvPr/>
              </p:nvCxnSpPr>
              <p:spPr>
                <a:xfrm>
                  <a:off x="1377315" y="3664268"/>
                  <a:ext cx="5246370"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99" name="Straight Connector 98">
                <a:extLst/>
              </p:cNvPr>
              <p:cNvCxnSpPr/>
              <p:nvPr/>
            </p:nvCxnSpPr>
            <p:spPr>
              <a:xfrm>
                <a:off x="4677030" y="2532809"/>
                <a:ext cx="0" cy="192835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0" name="Straight Connector 99">
                <a:extLst/>
              </p:cNvPr>
              <p:cNvCxnSpPr/>
              <p:nvPr/>
            </p:nvCxnSpPr>
            <p:spPr>
              <a:xfrm>
                <a:off x="6221264" y="2532809"/>
                <a:ext cx="24103" cy="1928354"/>
              </a:xfrm>
              <a:prstGeom prst="line">
                <a:avLst/>
              </a:prstGeom>
            </p:spPr>
            <p:style>
              <a:lnRef idx="1">
                <a:schemeClr val="accent1"/>
              </a:lnRef>
              <a:fillRef idx="0">
                <a:schemeClr val="accent1"/>
              </a:fillRef>
              <a:effectRef idx="0">
                <a:schemeClr val="accent1"/>
              </a:effectRef>
              <a:fontRef idx="minor">
                <a:schemeClr val="tx1"/>
              </a:fontRef>
            </p:style>
          </p:cxnSp>
        </p:grpSp>
        <p:sp>
          <p:nvSpPr>
            <p:cNvPr id="96" name="TextBox 95">
              <a:extLst/>
            </p:cNvPr>
            <p:cNvSpPr txBox="1"/>
            <p:nvPr/>
          </p:nvSpPr>
          <p:spPr>
            <a:xfrm>
              <a:off x="2979210" y="3242084"/>
              <a:ext cx="1651998" cy="599393"/>
            </a:xfrm>
            <a:prstGeom prst="rect">
              <a:avLst/>
            </a:prstGeom>
            <a:solidFill>
              <a:schemeClr val="bg1"/>
            </a:solidFill>
          </p:spPr>
          <p:txBody>
            <a:bodyPr wrap="square" rtlCol="0">
              <a:noAutofit/>
            </a:bodyPr>
            <a:lstStyle/>
            <a:p>
              <a:pPr marL="0" marR="0" lvl="0" indent="0" algn="ctr" defTabSz="932742" rtl="0" eaLnBrk="1" fontAlgn="auto" latinLnBrk="0" hangingPunct="1">
                <a:lnSpc>
                  <a:spcPct val="100000"/>
                </a:lnSpc>
                <a:spcBef>
                  <a:spcPts val="0"/>
                </a:spcBef>
                <a:spcAft>
                  <a:spcPts val="0"/>
                </a:spcAft>
                <a:buClr>
                  <a:srgbClr val="353535"/>
                </a:buClr>
                <a:buSzTx/>
                <a:buFontTx/>
                <a:buNone/>
                <a:tabLst/>
                <a:defRPr/>
              </a:pPr>
              <a:r>
                <a:rPr kumimoji="0" lang="en-US" sz="2038" b="1" i="1" u="none" strike="noStrike" kern="1200" cap="none" spc="0" normalizeH="0" baseline="0" noProof="0" dirty="0">
                  <a:ln>
                    <a:noFill/>
                  </a:ln>
                  <a:solidFill>
                    <a:srgbClr val="0078D7">
                      <a:lumMod val="50000"/>
                    </a:srgbClr>
                  </a:solidFill>
                  <a:effectLst/>
                  <a:uLnTx/>
                  <a:uFillTx/>
                  <a:latin typeface="Segoe UI Semilight"/>
                  <a:ea typeface="+mn-ea"/>
                  <a:cs typeface="+mn-cs"/>
                </a:rPr>
                <a:t>Data gathered for other application  </a:t>
              </a:r>
            </a:p>
          </p:txBody>
        </p:sp>
      </p:grpSp>
      <p:grpSp>
        <p:nvGrpSpPr>
          <p:cNvPr id="104" name="Group 103">
            <a:extLst/>
          </p:cNvPr>
          <p:cNvGrpSpPr/>
          <p:nvPr/>
        </p:nvGrpSpPr>
        <p:grpSpPr>
          <a:xfrm>
            <a:off x="434400" y="5287818"/>
            <a:ext cx="2478965" cy="1251948"/>
            <a:chOff x="2966493" y="3154484"/>
            <a:chExt cx="1746828" cy="970107"/>
          </a:xfrm>
        </p:grpSpPr>
        <p:grpSp>
          <p:nvGrpSpPr>
            <p:cNvPr id="105" name="Group 104">
              <a:extLst/>
            </p:cNvPr>
            <p:cNvGrpSpPr/>
            <p:nvPr/>
          </p:nvGrpSpPr>
          <p:grpSpPr>
            <a:xfrm>
              <a:off x="2966493" y="3154484"/>
              <a:ext cx="1746828" cy="970107"/>
              <a:chOff x="3183379" y="2532809"/>
              <a:chExt cx="4671437" cy="1928354"/>
            </a:xfrm>
          </p:grpSpPr>
          <p:sp>
            <p:nvSpPr>
              <p:cNvPr id="107" name="Rectangle 106">
                <a:extLst/>
              </p:cNvPr>
              <p:cNvSpPr/>
              <p:nvPr/>
            </p:nvSpPr>
            <p:spPr>
              <a:xfrm>
                <a:off x="3183379" y="2532809"/>
                <a:ext cx="4671437" cy="1928354"/>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2038" b="0" i="0" u="none" strike="noStrike" kern="1200" cap="none" spc="0" normalizeH="0" baseline="0" noProof="0">
                  <a:ln>
                    <a:noFill/>
                  </a:ln>
                  <a:solidFill>
                    <a:srgbClr val="353535"/>
                  </a:solidFill>
                  <a:effectLst/>
                  <a:uLnTx/>
                  <a:uFillTx/>
                  <a:latin typeface="Segoe UI Semilight"/>
                  <a:ea typeface="+mn-ea"/>
                  <a:cs typeface="+mn-cs"/>
                </a:endParaRPr>
              </a:p>
            </p:txBody>
          </p:sp>
          <p:grpSp>
            <p:nvGrpSpPr>
              <p:cNvPr id="108" name="Group 107">
                <a:extLst/>
              </p:cNvPr>
              <p:cNvGrpSpPr/>
              <p:nvPr/>
            </p:nvGrpSpPr>
            <p:grpSpPr>
              <a:xfrm>
                <a:off x="3194806" y="3014897"/>
                <a:ext cx="4643343" cy="964178"/>
                <a:chOff x="1377315" y="2699702"/>
                <a:chExt cx="5252085" cy="964566"/>
              </a:xfrm>
            </p:grpSpPr>
            <p:cxnSp>
              <p:nvCxnSpPr>
                <p:cNvPr id="111" name="Straight Connector 110">
                  <a:extLst/>
                </p:cNvPr>
                <p:cNvCxnSpPr/>
                <p:nvPr/>
              </p:nvCxnSpPr>
              <p:spPr>
                <a:xfrm>
                  <a:off x="1383030" y="2699702"/>
                  <a:ext cx="5246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2" name="Straight Connector 111">
                  <a:extLst/>
                </p:cNvPr>
                <p:cNvCxnSpPr/>
                <p:nvPr/>
              </p:nvCxnSpPr>
              <p:spPr>
                <a:xfrm>
                  <a:off x="1377315" y="3181985"/>
                  <a:ext cx="5246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Straight Connector 112">
                  <a:extLst/>
                </p:cNvPr>
                <p:cNvCxnSpPr/>
                <p:nvPr/>
              </p:nvCxnSpPr>
              <p:spPr>
                <a:xfrm>
                  <a:off x="1377315" y="3664268"/>
                  <a:ext cx="5246370"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09" name="Straight Connector 108">
                <a:extLst/>
              </p:cNvPr>
              <p:cNvCxnSpPr/>
              <p:nvPr/>
            </p:nvCxnSpPr>
            <p:spPr>
              <a:xfrm>
                <a:off x="4677030" y="2532809"/>
                <a:ext cx="0" cy="192835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Straight Connector 109">
                <a:extLst/>
              </p:cNvPr>
              <p:cNvCxnSpPr/>
              <p:nvPr/>
            </p:nvCxnSpPr>
            <p:spPr>
              <a:xfrm>
                <a:off x="6221264" y="2532809"/>
                <a:ext cx="24103" cy="1928354"/>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6" name="TextBox 105">
              <a:extLst/>
            </p:cNvPr>
            <p:cNvSpPr txBox="1"/>
            <p:nvPr/>
          </p:nvSpPr>
          <p:spPr>
            <a:xfrm>
              <a:off x="3028335" y="3241865"/>
              <a:ext cx="1676865" cy="599393"/>
            </a:xfrm>
            <a:prstGeom prst="rect">
              <a:avLst/>
            </a:prstGeom>
            <a:solidFill>
              <a:schemeClr val="bg1"/>
            </a:solidFill>
          </p:spPr>
          <p:txBody>
            <a:bodyPr wrap="square" rtlCol="0">
              <a:noAutofit/>
            </a:bodyPr>
            <a:lstStyle/>
            <a:p>
              <a:pPr marL="0" marR="0" lvl="0" indent="0" algn="ctr" defTabSz="932742" rtl="0" eaLnBrk="1" fontAlgn="auto" latinLnBrk="0" hangingPunct="1">
                <a:lnSpc>
                  <a:spcPct val="100000"/>
                </a:lnSpc>
                <a:spcBef>
                  <a:spcPts val="0"/>
                </a:spcBef>
                <a:spcAft>
                  <a:spcPts val="0"/>
                </a:spcAft>
                <a:buClr>
                  <a:srgbClr val="353535"/>
                </a:buClr>
                <a:buSzTx/>
                <a:buFontTx/>
                <a:buNone/>
                <a:tabLst/>
                <a:defRPr/>
              </a:pPr>
              <a:r>
                <a:rPr kumimoji="0" lang="en-US" sz="2038" b="1" i="1" u="none" strike="noStrike" kern="1200" cap="none" spc="0" normalizeH="0" baseline="0" noProof="0" dirty="0">
                  <a:ln>
                    <a:noFill/>
                  </a:ln>
                  <a:solidFill>
                    <a:srgbClr val="0078D7">
                      <a:lumMod val="50000"/>
                    </a:srgbClr>
                  </a:solidFill>
                  <a:effectLst/>
                  <a:uLnTx/>
                  <a:uFillTx/>
                  <a:latin typeface="Segoe UI Semilight"/>
                  <a:ea typeface="+mn-ea"/>
                  <a:cs typeface="+mn-cs"/>
                </a:rPr>
                <a:t>3</a:t>
              </a:r>
              <a:r>
                <a:rPr kumimoji="0" lang="en-US" sz="2038" b="1" i="1" u="none" strike="noStrike" kern="1200" cap="none" spc="0" normalizeH="0" baseline="30000" noProof="0" dirty="0">
                  <a:ln>
                    <a:noFill/>
                  </a:ln>
                  <a:solidFill>
                    <a:srgbClr val="0078D7">
                      <a:lumMod val="50000"/>
                    </a:srgbClr>
                  </a:solidFill>
                  <a:effectLst/>
                  <a:uLnTx/>
                  <a:uFillTx/>
                  <a:latin typeface="Segoe UI Semilight"/>
                  <a:ea typeface="+mn-ea"/>
                  <a:cs typeface="+mn-cs"/>
                </a:rPr>
                <a:t>rd</a:t>
              </a:r>
              <a:r>
                <a:rPr kumimoji="0" lang="en-US" sz="2038" b="1" i="1" u="none" strike="noStrike" kern="1200" cap="none" spc="0" normalizeH="0" baseline="0" noProof="0" dirty="0">
                  <a:ln>
                    <a:noFill/>
                  </a:ln>
                  <a:solidFill>
                    <a:srgbClr val="0078D7">
                      <a:lumMod val="50000"/>
                    </a:srgbClr>
                  </a:solidFill>
                  <a:effectLst/>
                  <a:uLnTx/>
                  <a:uFillTx/>
                  <a:latin typeface="Segoe UI Semilight"/>
                  <a:ea typeface="+mn-ea"/>
                  <a:cs typeface="+mn-cs"/>
                </a:rPr>
                <a:t> Party data</a:t>
              </a:r>
            </a:p>
          </p:txBody>
        </p:sp>
      </p:grpSp>
      <p:cxnSp>
        <p:nvCxnSpPr>
          <p:cNvPr id="114" name="Straight Arrow Connector 113">
            <a:extLst/>
          </p:cNvPr>
          <p:cNvCxnSpPr>
            <a:stCxn id="83" idx="0"/>
          </p:cNvCxnSpPr>
          <p:nvPr/>
        </p:nvCxnSpPr>
        <p:spPr>
          <a:xfrm flipH="1" flipV="1">
            <a:off x="3445442" y="4726741"/>
            <a:ext cx="4012200" cy="631794"/>
          </a:xfrm>
          <a:prstGeom prst="straightConnector1">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sp>
        <p:nvSpPr>
          <p:cNvPr id="39" name="Cylinder 38"/>
          <p:cNvSpPr/>
          <p:nvPr/>
        </p:nvSpPr>
        <p:spPr>
          <a:xfrm>
            <a:off x="2172510" y="3228069"/>
            <a:ext cx="1727200" cy="1472548"/>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15" name="Straight Arrow Connector 114">
            <a:extLst/>
          </p:cNvPr>
          <p:cNvCxnSpPr/>
          <p:nvPr/>
        </p:nvCxnSpPr>
        <p:spPr>
          <a:xfrm flipH="1" flipV="1">
            <a:off x="3147034" y="4723441"/>
            <a:ext cx="1114916" cy="583187"/>
          </a:xfrm>
          <a:prstGeom prst="straightConnector1">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16" name="Straight Arrow Connector 115">
            <a:extLst/>
          </p:cNvPr>
          <p:cNvCxnSpPr>
            <a:stCxn id="107" idx="0"/>
            <a:endCxn id="39" idx="3"/>
          </p:cNvCxnSpPr>
          <p:nvPr/>
        </p:nvCxnSpPr>
        <p:spPr>
          <a:xfrm flipV="1">
            <a:off x="1673883" y="4700617"/>
            <a:ext cx="1362227" cy="587201"/>
          </a:xfrm>
          <a:prstGeom prst="straightConnector1">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p:cNvPr>
          <p:cNvCxnSpPr/>
          <p:nvPr/>
        </p:nvCxnSpPr>
        <p:spPr>
          <a:xfrm flipH="1" flipV="1">
            <a:off x="3036110" y="2971096"/>
            <a:ext cx="1" cy="404034"/>
          </a:xfrm>
          <a:prstGeom prst="straightConnector1">
            <a:avLst/>
          </a:prstGeom>
          <a:ln w="317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pic>
        <p:nvPicPr>
          <p:cNvPr id="121" name="Picture 1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56932" y="3860931"/>
            <a:ext cx="958356" cy="504398"/>
          </a:xfrm>
          <a:prstGeom prst="rect">
            <a:avLst/>
          </a:prstGeom>
        </p:spPr>
      </p:pic>
      <p:sp>
        <p:nvSpPr>
          <p:cNvPr id="124" name="Rectangle 123"/>
          <p:cNvSpPr/>
          <p:nvPr/>
        </p:nvSpPr>
        <p:spPr>
          <a:xfrm>
            <a:off x="3156116" y="5043993"/>
            <a:ext cx="1004314" cy="369332"/>
          </a:xfrm>
          <a:prstGeom prst="rect">
            <a:avLst/>
          </a:prstGeom>
        </p:spPr>
        <p:txBody>
          <a:bodyPr wrap="none">
            <a:spAutoFit/>
          </a:bodyPr>
          <a:lstStyle/>
          <a:p>
            <a:r>
              <a:rPr lang="en-US" dirty="0"/>
              <a:t>1st Party</a:t>
            </a:r>
          </a:p>
        </p:txBody>
      </p:sp>
      <p:sp>
        <p:nvSpPr>
          <p:cNvPr id="125" name="Rectangle 124"/>
          <p:cNvSpPr/>
          <p:nvPr/>
        </p:nvSpPr>
        <p:spPr>
          <a:xfrm>
            <a:off x="402239" y="5015034"/>
            <a:ext cx="1023998" cy="369332"/>
          </a:xfrm>
          <a:prstGeom prst="rect">
            <a:avLst/>
          </a:prstGeom>
        </p:spPr>
        <p:txBody>
          <a:bodyPr wrap="none">
            <a:spAutoFit/>
          </a:bodyPr>
          <a:lstStyle/>
          <a:p>
            <a:r>
              <a:rPr lang="en-US" dirty="0"/>
              <a:t>3</a:t>
            </a:r>
            <a:r>
              <a:rPr lang="en-US" baseline="30000" dirty="0"/>
              <a:t>rd</a:t>
            </a:r>
            <a:r>
              <a:rPr lang="en-US" dirty="0"/>
              <a:t> Party </a:t>
            </a:r>
          </a:p>
        </p:txBody>
      </p:sp>
      <p:sp>
        <p:nvSpPr>
          <p:cNvPr id="126" name="Rectangle 125"/>
          <p:cNvSpPr/>
          <p:nvPr/>
        </p:nvSpPr>
        <p:spPr>
          <a:xfrm>
            <a:off x="7063150" y="5043993"/>
            <a:ext cx="1535420" cy="369332"/>
          </a:xfrm>
          <a:prstGeom prst="rect">
            <a:avLst/>
          </a:prstGeom>
        </p:spPr>
        <p:txBody>
          <a:bodyPr wrap="none">
            <a:spAutoFit/>
          </a:bodyPr>
          <a:lstStyle/>
          <a:p>
            <a:r>
              <a:rPr lang="en-US" dirty="0"/>
              <a:t>Data Querying</a:t>
            </a:r>
          </a:p>
        </p:txBody>
      </p:sp>
      <p:sp>
        <p:nvSpPr>
          <p:cNvPr id="90" name="Title 1">
            <a:extLst>
              <a:ext uri="{FF2B5EF4-FFF2-40B4-BE49-F238E27FC236}">
                <a16:creationId xmlns:a16="http://schemas.microsoft.com/office/drawing/2014/main" id="{6CE5EB92-A8B8-4F55-8A60-EF9402D03AB6}"/>
              </a:ext>
            </a:extLst>
          </p:cNvPr>
          <p:cNvSpPr>
            <a:spLocks noGrp="1"/>
          </p:cNvSpPr>
          <p:nvPr>
            <p:ph type="title"/>
          </p:nvPr>
        </p:nvSpPr>
        <p:spPr>
          <a:xfrm>
            <a:off x="651884" y="127171"/>
            <a:ext cx="10771022" cy="1325563"/>
          </a:xfrm>
        </p:spPr>
        <p:txBody>
          <a:bodyPr>
            <a:noAutofit/>
          </a:bodyPr>
          <a:lstStyle/>
          <a:p>
            <a:r>
              <a:rPr lang="en-US" sz="4400" dirty="0">
                <a:solidFill>
                  <a:srgbClr val="0078D7">
                    <a:lumMod val="50000"/>
                  </a:srgbClr>
                </a:solidFill>
                <a:latin typeface="Segoe UI Semilight"/>
              </a:rPr>
              <a:t>Complex chain of components and responsibilities </a:t>
            </a:r>
            <a:endParaRPr lang="fr-FR" sz="4400" dirty="0">
              <a:solidFill>
                <a:srgbClr val="0078D7">
                  <a:lumMod val="50000"/>
                </a:srgbClr>
              </a:solidFill>
              <a:latin typeface="Segoe UI Semilight"/>
            </a:endParaRPr>
          </a:p>
        </p:txBody>
      </p:sp>
    </p:spTree>
    <p:extLst>
      <p:ext uri="{BB962C8B-B14F-4D97-AF65-F5344CB8AC3E}">
        <p14:creationId xmlns:p14="http://schemas.microsoft.com/office/powerpoint/2010/main" val="21925472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52BD4-145E-4951-990F-068DACF025EB}"/>
              </a:ext>
            </a:extLst>
          </p:cNvPr>
          <p:cNvSpPr>
            <a:spLocks noGrp="1"/>
          </p:cNvSpPr>
          <p:nvPr>
            <p:ph type="title"/>
          </p:nvPr>
        </p:nvSpPr>
        <p:spPr/>
        <p:txBody>
          <a:bodyPr>
            <a:normAutofit/>
          </a:bodyPr>
          <a:lstStyle/>
          <a:p>
            <a:r>
              <a:rPr lang="fr-FR" sz="3600" dirty="0"/>
              <a:t>Standards direction</a:t>
            </a:r>
          </a:p>
        </p:txBody>
      </p:sp>
      <p:sp>
        <p:nvSpPr>
          <p:cNvPr id="3" name="Content Placeholder 2">
            <a:extLst>
              <a:ext uri="{FF2B5EF4-FFF2-40B4-BE49-F238E27FC236}">
                <a16:creationId xmlns:a16="http://schemas.microsoft.com/office/drawing/2014/main" id="{EFC0A860-228B-48CA-A6BC-987B95522B2A}"/>
              </a:ext>
            </a:extLst>
          </p:cNvPr>
          <p:cNvSpPr>
            <a:spLocks noGrp="1"/>
          </p:cNvSpPr>
          <p:nvPr>
            <p:ph idx="1"/>
          </p:nvPr>
        </p:nvSpPr>
        <p:spPr>
          <a:xfrm>
            <a:off x="838200" y="1540811"/>
            <a:ext cx="10515600" cy="4351338"/>
          </a:xfrm>
        </p:spPr>
        <p:txBody>
          <a:bodyPr>
            <a:normAutofit fontScale="85000" lnSpcReduction="20000"/>
          </a:bodyPr>
          <a:lstStyle/>
          <a:p>
            <a:pPr fontAlgn="ctr"/>
            <a:r>
              <a:rPr lang="en-US" dirty="0">
                <a:solidFill>
                  <a:schemeClr val="accent1">
                    <a:lumMod val="50000"/>
                  </a:schemeClr>
                </a:solidFill>
              </a:rPr>
              <a:t>Demystify AI by creating foundational standards to describe an ML-based AI system </a:t>
            </a:r>
          </a:p>
          <a:p>
            <a:pPr lvl="1" fontAlgn="ctr"/>
            <a:r>
              <a:rPr lang="fr-FR" dirty="0">
                <a:solidFill>
                  <a:schemeClr val="accent1">
                    <a:lumMod val="50000"/>
                  </a:schemeClr>
                </a:solidFill>
              </a:rPr>
              <a:t>Intelligence Concepts and </a:t>
            </a:r>
            <a:r>
              <a:rPr lang="fr-FR" dirty="0" err="1">
                <a:solidFill>
                  <a:schemeClr val="accent1">
                    <a:lumMod val="50000"/>
                  </a:schemeClr>
                </a:solidFill>
              </a:rPr>
              <a:t>Terminology</a:t>
            </a:r>
            <a:r>
              <a:rPr lang="fr-FR" dirty="0">
                <a:solidFill>
                  <a:schemeClr val="accent1">
                    <a:lumMod val="50000"/>
                  </a:schemeClr>
                </a:solidFill>
              </a:rPr>
              <a:t> (ISO 22989)</a:t>
            </a:r>
          </a:p>
          <a:p>
            <a:pPr lvl="1" fontAlgn="ctr"/>
            <a:r>
              <a:rPr lang="fr-FR" dirty="0">
                <a:solidFill>
                  <a:schemeClr val="accent1">
                    <a:lumMod val="50000"/>
                  </a:schemeClr>
                </a:solidFill>
              </a:rPr>
              <a:t>Framework for </a:t>
            </a:r>
            <a:r>
              <a:rPr lang="fr-FR" dirty="0" err="1">
                <a:solidFill>
                  <a:schemeClr val="accent1">
                    <a:lumMod val="50000"/>
                  </a:schemeClr>
                </a:solidFill>
              </a:rPr>
              <a:t>Artificial</a:t>
            </a:r>
            <a:r>
              <a:rPr lang="fr-FR" dirty="0">
                <a:solidFill>
                  <a:schemeClr val="accent1">
                    <a:lumMod val="50000"/>
                  </a:schemeClr>
                </a:solidFill>
              </a:rPr>
              <a:t> Intelligence (AI) Systems </a:t>
            </a:r>
            <a:r>
              <a:rPr lang="fr-FR" dirty="0" err="1">
                <a:solidFill>
                  <a:schemeClr val="accent1">
                    <a:lumMod val="50000"/>
                  </a:schemeClr>
                </a:solidFill>
              </a:rPr>
              <a:t>Using</a:t>
            </a:r>
            <a:r>
              <a:rPr lang="fr-FR" dirty="0">
                <a:solidFill>
                  <a:schemeClr val="accent1">
                    <a:lumMod val="50000"/>
                  </a:schemeClr>
                </a:solidFill>
              </a:rPr>
              <a:t> Machine Learning (ML) (ISO 23053)</a:t>
            </a:r>
            <a:endParaRPr lang="en-US" dirty="0">
              <a:solidFill>
                <a:schemeClr val="accent1">
                  <a:lumMod val="50000"/>
                </a:schemeClr>
              </a:solidFill>
            </a:endParaRPr>
          </a:p>
          <a:p>
            <a:pPr lvl="1" fontAlgn="ctr"/>
            <a:r>
              <a:rPr lang="en-US" dirty="0">
                <a:solidFill>
                  <a:schemeClr val="accent1">
                    <a:lumMod val="50000"/>
                  </a:schemeClr>
                </a:solidFill>
              </a:rPr>
              <a:t>Use Cases</a:t>
            </a:r>
          </a:p>
          <a:p>
            <a:pPr fontAlgn="ctr"/>
            <a:r>
              <a:rPr lang="en-US" dirty="0">
                <a:solidFill>
                  <a:schemeClr val="accent1">
                    <a:lumMod val="50000"/>
                  </a:schemeClr>
                </a:solidFill>
              </a:rPr>
              <a:t>Enable Transparency </a:t>
            </a:r>
          </a:p>
          <a:p>
            <a:pPr lvl="1" fontAlgn="ctr"/>
            <a:r>
              <a:rPr lang="en-US" dirty="0">
                <a:solidFill>
                  <a:schemeClr val="accent1">
                    <a:lumMod val="50000"/>
                  </a:schemeClr>
                </a:solidFill>
              </a:rPr>
              <a:t>ML characteristics</a:t>
            </a:r>
          </a:p>
          <a:p>
            <a:pPr lvl="1" fontAlgn="ctr"/>
            <a:r>
              <a:rPr lang="en-US" dirty="0">
                <a:solidFill>
                  <a:schemeClr val="accent1">
                    <a:lumMod val="50000"/>
                  </a:schemeClr>
                </a:solidFill>
              </a:rPr>
              <a:t>ML threats and pitfalls</a:t>
            </a:r>
          </a:p>
          <a:p>
            <a:pPr lvl="1" fontAlgn="ctr"/>
            <a:r>
              <a:rPr lang="en-US" dirty="0">
                <a:solidFill>
                  <a:schemeClr val="accent1">
                    <a:lumMod val="50000"/>
                  </a:schemeClr>
                </a:solidFill>
              </a:rPr>
              <a:t>Mitigation of the above through TOMs</a:t>
            </a:r>
          </a:p>
          <a:p>
            <a:pPr fontAlgn="ctr"/>
            <a:r>
              <a:rPr lang="en-US" dirty="0">
                <a:solidFill>
                  <a:schemeClr val="accent1">
                    <a:lumMod val="50000"/>
                  </a:schemeClr>
                </a:solidFill>
              </a:rPr>
              <a:t>Enable Self-Regulation (longer term)</a:t>
            </a:r>
          </a:p>
          <a:p>
            <a:pPr lvl="1" fontAlgn="ctr"/>
            <a:r>
              <a:rPr lang="en-US" dirty="0">
                <a:solidFill>
                  <a:schemeClr val="accent1">
                    <a:lumMod val="50000"/>
                  </a:schemeClr>
                </a:solidFill>
              </a:rPr>
              <a:t>Best practices / code of conduct standard for component providers</a:t>
            </a:r>
          </a:p>
          <a:p>
            <a:pPr lvl="1" fontAlgn="ctr"/>
            <a:r>
              <a:rPr lang="en-US" dirty="0">
                <a:solidFill>
                  <a:schemeClr val="accent1">
                    <a:lumMod val="50000"/>
                  </a:schemeClr>
                </a:solidFill>
              </a:rPr>
              <a:t>Best practices / code of conduct standard for 3</a:t>
            </a:r>
            <a:r>
              <a:rPr lang="en-US" baseline="30000" dirty="0">
                <a:solidFill>
                  <a:schemeClr val="accent1">
                    <a:lumMod val="50000"/>
                  </a:schemeClr>
                </a:solidFill>
              </a:rPr>
              <a:t>rd</a:t>
            </a:r>
            <a:r>
              <a:rPr lang="en-US" dirty="0">
                <a:solidFill>
                  <a:schemeClr val="accent1">
                    <a:lumMod val="50000"/>
                  </a:schemeClr>
                </a:solidFill>
              </a:rPr>
              <a:t> party user</a:t>
            </a:r>
          </a:p>
          <a:p>
            <a:endParaRPr lang="fr-FR" dirty="0"/>
          </a:p>
        </p:txBody>
      </p:sp>
    </p:spTree>
    <p:extLst>
      <p:ext uri="{BB962C8B-B14F-4D97-AF65-F5344CB8AC3E}">
        <p14:creationId xmlns:p14="http://schemas.microsoft.com/office/powerpoint/2010/main" val="2898245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ED1B0-73E6-4A1C-B90A-B38611A62142}"/>
              </a:ext>
            </a:extLst>
          </p:cNvPr>
          <p:cNvSpPr>
            <a:spLocks noGrp="1"/>
          </p:cNvSpPr>
          <p:nvPr>
            <p:ph type="title"/>
          </p:nvPr>
        </p:nvSpPr>
        <p:spPr/>
        <p:txBody>
          <a:bodyPr/>
          <a:lstStyle/>
          <a:p>
            <a:r>
              <a:rPr lang="en-US" dirty="0"/>
              <a:t>Foundational AI Standards</a:t>
            </a:r>
          </a:p>
        </p:txBody>
      </p:sp>
      <p:sp>
        <p:nvSpPr>
          <p:cNvPr id="3" name="Content Placeholder 2">
            <a:extLst>
              <a:ext uri="{FF2B5EF4-FFF2-40B4-BE49-F238E27FC236}">
                <a16:creationId xmlns:a16="http://schemas.microsoft.com/office/drawing/2014/main" id="{DB355DE5-66C9-4C5F-98D5-FE9FB15BF617}"/>
              </a:ext>
            </a:extLst>
          </p:cNvPr>
          <p:cNvSpPr>
            <a:spLocks noGrp="1"/>
          </p:cNvSpPr>
          <p:nvPr>
            <p:ph idx="1"/>
          </p:nvPr>
        </p:nvSpPr>
        <p:spPr/>
        <p:txBody>
          <a:bodyPr>
            <a:normAutofit fontScale="85000" lnSpcReduction="20000"/>
          </a:bodyPr>
          <a:lstStyle/>
          <a:p>
            <a:r>
              <a:rPr lang="en-US" dirty="0"/>
              <a:t>Overview </a:t>
            </a:r>
          </a:p>
          <a:p>
            <a:pPr lvl="1"/>
            <a:r>
              <a:rPr lang="en-US" dirty="0"/>
              <a:t>Introduces an overview of the topic, terminology (vocabulary) and framework</a:t>
            </a:r>
          </a:p>
          <a:p>
            <a:pPr lvl="1"/>
            <a:r>
              <a:rPr lang="en-US" dirty="0"/>
              <a:t>Common in recent JTC 1 systems, system of systems or horizontal technology programs of work to describe the ecosystem </a:t>
            </a:r>
          </a:p>
          <a:p>
            <a:r>
              <a:rPr lang="en-US" dirty="0"/>
              <a:t>Motivation and current issues </a:t>
            </a:r>
          </a:p>
          <a:p>
            <a:pPr lvl="1"/>
            <a:r>
              <a:rPr lang="en-US" dirty="0"/>
              <a:t>From a technology perspective, gives a very high level description of the area and various components </a:t>
            </a:r>
          </a:p>
          <a:p>
            <a:pPr lvl="1"/>
            <a:r>
              <a:rPr lang="en-US" dirty="0"/>
              <a:t>From a cross-domain point of view introduces roles for the various stakeholders</a:t>
            </a:r>
          </a:p>
          <a:p>
            <a:pPr lvl="1"/>
            <a:r>
              <a:rPr lang="en-US" dirty="0"/>
              <a:t>From a cross-stakeholder point of view (e.g. regulator, implementer, architect etc.) introduces common language </a:t>
            </a:r>
          </a:p>
          <a:p>
            <a:r>
              <a:rPr lang="en-US" dirty="0"/>
              <a:t>Relevant information and sources</a:t>
            </a:r>
          </a:p>
          <a:p>
            <a:pPr lvl="1"/>
            <a:r>
              <a:rPr lang="en-US" dirty="0"/>
              <a:t>SC 42/WG 1: foundational standards working group </a:t>
            </a:r>
          </a:p>
          <a:p>
            <a:pPr lvl="1"/>
            <a:r>
              <a:rPr lang="en-US" dirty="0"/>
              <a:t>ISO/IEC AWI 22989 Artificial Intelligence Concepts and Terminology </a:t>
            </a:r>
          </a:p>
          <a:p>
            <a:pPr lvl="1"/>
            <a:r>
              <a:rPr lang="en-US" dirty="0"/>
              <a:t>ISO/IEC AWI 23053 Framework for Artificial Intelligence Systems Using Machine Learning</a:t>
            </a:r>
          </a:p>
        </p:txBody>
      </p:sp>
    </p:spTree>
    <p:extLst>
      <p:ext uri="{BB962C8B-B14F-4D97-AF65-F5344CB8AC3E}">
        <p14:creationId xmlns:p14="http://schemas.microsoft.com/office/powerpoint/2010/main" val="3747314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1B71A96-D013-4CEF-A83D-78A38E6935B4}"/>
              </a:ext>
            </a:extLst>
          </p:cNvPr>
          <p:cNvSpPr>
            <a:spLocks noGrp="1"/>
          </p:cNvSpPr>
          <p:nvPr>
            <p:ph type="title"/>
          </p:nvPr>
        </p:nvSpPr>
        <p:spPr/>
        <p:txBody>
          <a:bodyPr/>
          <a:lstStyle/>
          <a:p>
            <a:r>
              <a:rPr lang="en-GB" dirty="0"/>
              <a:t>Machine Learning Framework</a:t>
            </a:r>
          </a:p>
        </p:txBody>
      </p:sp>
      <p:pic>
        <p:nvPicPr>
          <p:cNvPr id="5" name="Picture 4">
            <a:extLst>
              <a:ext uri="{FF2B5EF4-FFF2-40B4-BE49-F238E27FC236}">
                <a16:creationId xmlns:a16="http://schemas.microsoft.com/office/drawing/2014/main" id="{7FBD2085-0FF9-4EAF-9DA0-83B121F148E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48953" y="2466068"/>
            <a:ext cx="4907915" cy="3706495"/>
          </a:xfrm>
          <a:prstGeom prst="rect">
            <a:avLst/>
          </a:prstGeom>
          <a:noFill/>
        </p:spPr>
      </p:pic>
      <p:pic>
        <p:nvPicPr>
          <p:cNvPr id="6" name="Picture 5">
            <a:extLst>
              <a:ext uri="{FF2B5EF4-FFF2-40B4-BE49-F238E27FC236}">
                <a16:creationId xmlns:a16="http://schemas.microsoft.com/office/drawing/2014/main" id="{CF8FAE86-7C2E-4C0C-8200-BBD6A47A468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951820" y="1390955"/>
            <a:ext cx="4524000" cy="2480859"/>
          </a:xfrm>
          <a:prstGeom prst="rect">
            <a:avLst/>
          </a:prstGeom>
          <a:noFill/>
        </p:spPr>
      </p:pic>
      <p:cxnSp>
        <p:nvCxnSpPr>
          <p:cNvPr id="8" name="Straight Connector 7">
            <a:extLst>
              <a:ext uri="{FF2B5EF4-FFF2-40B4-BE49-F238E27FC236}">
                <a16:creationId xmlns:a16="http://schemas.microsoft.com/office/drawing/2014/main" id="{5A8F3DBE-62BC-432F-868B-BE04BB9A3369}"/>
              </a:ext>
            </a:extLst>
          </p:cNvPr>
          <p:cNvCxnSpPr/>
          <p:nvPr/>
        </p:nvCxnSpPr>
        <p:spPr>
          <a:xfrm flipV="1">
            <a:off x="297762" y="1390955"/>
            <a:ext cx="4654058" cy="1915593"/>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8BD2E0E-3A94-4AF3-A7CD-37211A14ED0D}"/>
              </a:ext>
            </a:extLst>
          </p:cNvPr>
          <p:cNvCxnSpPr/>
          <p:nvPr/>
        </p:nvCxnSpPr>
        <p:spPr>
          <a:xfrm flipV="1">
            <a:off x="4282329" y="3821937"/>
            <a:ext cx="5153891" cy="1884219"/>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99649E8-1425-433A-9FC0-1363641162E2}"/>
              </a:ext>
            </a:extLst>
          </p:cNvPr>
          <p:cNvCxnSpPr/>
          <p:nvPr/>
        </p:nvCxnSpPr>
        <p:spPr>
          <a:xfrm flipH="1">
            <a:off x="297762" y="3821937"/>
            <a:ext cx="4654058" cy="1884219"/>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4F6B1858-7278-4923-8A04-ACA8BCCF22F8}"/>
              </a:ext>
            </a:extLst>
          </p:cNvPr>
          <p:cNvSpPr txBox="1"/>
          <p:nvPr/>
        </p:nvSpPr>
        <p:spPr>
          <a:xfrm>
            <a:off x="5802925" y="5099537"/>
            <a:ext cx="6140548" cy="1569660"/>
          </a:xfrm>
          <a:prstGeom prst="rect">
            <a:avLst/>
          </a:prstGeom>
          <a:noFill/>
          <a:ln>
            <a:solidFill>
              <a:schemeClr val="accent1"/>
            </a:solidFill>
          </a:ln>
        </p:spPr>
        <p:txBody>
          <a:bodyPr wrap="square" rtlCol="0">
            <a:spAutoFit/>
          </a:bodyPr>
          <a:lstStyle/>
          <a:p>
            <a:pPr marL="285750" indent="-285750">
              <a:buFont typeface="Arial" panose="020B0604020202020204" pitchFamily="34" charset="0"/>
              <a:buChar char="•"/>
            </a:pPr>
            <a:r>
              <a:rPr lang="en-GB" sz="2400" dirty="0"/>
              <a:t>ML Lifecycle</a:t>
            </a:r>
          </a:p>
          <a:p>
            <a:pPr marL="285750" indent="-285750">
              <a:buFont typeface="Arial" panose="020B0604020202020204" pitchFamily="34" charset="0"/>
              <a:buChar char="•"/>
            </a:pPr>
            <a:r>
              <a:rPr lang="en-GB" sz="2400" dirty="0"/>
              <a:t>Roles</a:t>
            </a:r>
          </a:p>
          <a:p>
            <a:pPr marL="285750" indent="-285750">
              <a:buFont typeface="Arial" panose="020B0604020202020204" pitchFamily="34" charset="0"/>
              <a:buChar char="•"/>
            </a:pPr>
            <a:r>
              <a:rPr lang="en-GB" sz="2400" dirty="0"/>
              <a:t>Provide a foundation on which other standards can be developed</a:t>
            </a:r>
          </a:p>
        </p:txBody>
      </p:sp>
    </p:spTree>
    <p:extLst>
      <p:ext uri="{BB962C8B-B14F-4D97-AF65-F5344CB8AC3E}">
        <p14:creationId xmlns:p14="http://schemas.microsoft.com/office/powerpoint/2010/main" val="14319648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C8445C-06FA-4424-8992-1A8BCDEE45A5}"/>
              </a:ext>
            </a:extLst>
          </p:cNvPr>
          <p:cNvSpPr>
            <a:spLocks noGrp="1"/>
          </p:cNvSpPr>
          <p:nvPr>
            <p:ph type="title"/>
          </p:nvPr>
        </p:nvSpPr>
        <p:spPr/>
        <p:txBody>
          <a:bodyPr/>
          <a:lstStyle/>
          <a:p>
            <a:r>
              <a:rPr lang="en-US" dirty="0"/>
              <a:t>Computational Methods</a:t>
            </a:r>
          </a:p>
        </p:txBody>
      </p:sp>
      <p:sp>
        <p:nvSpPr>
          <p:cNvPr id="3" name="Content Placeholder 2">
            <a:extLst>
              <a:ext uri="{FF2B5EF4-FFF2-40B4-BE49-F238E27FC236}">
                <a16:creationId xmlns:a16="http://schemas.microsoft.com/office/drawing/2014/main" id="{5E329C8E-35B5-4B84-BED3-F78C6813A85C}"/>
              </a:ext>
            </a:extLst>
          </p:cNvPr>
          <p:cNvSpPr>
            <a:spLocks noGrp="1"/>
          </p:cNvSpPr>
          <p:nvPr>
            <p:ph idx="1"/>
          </p:nvPr>
        </p:nvSpPr>
        <p:spPr/>
        <p:txBody>
          <a:bodyPr>
            <a:normAutofit fontScale="92500" lnSpcReduction="20000"/>
          </a:bodyPr>
          <a:lstStyle/>
          <a:p>
            <a:r>
              <a:rPr lang="en-US" dirty="0"/>
              <a:t>Overview </a:t>
            </a:r>
          </a:p>
          <a:p>
            <a:pPr lvl="1"/>
            <a:r>
              <a:rPr lang="en-US" dirty="0"/>
              <a:t>Heart of AI looking at the computational approaches and characteristics of artificial intelligence systems</a:t>
            </a:r>
          </a:p>
          <a:p>
            <a:r>
              <a:rPr lang="en-US" dirty="0"/>
              <a:t>Motivation and current issues </a:t>
            </a:r>
          </a:p>
          <a:p>
            <a:pPr lvl="1"/>
            <a:r>
              <a:rPr lang="en-US" dirty="0"/>
              <a:t>From a technology perspective, one of the most important areas for AI standardization </a:t>
            </a:r>
          </a:p>
          <a:p>
            <a:r>
              <a:rPr lang="en-US" dirty="0"/>
              <a:t>Areas of study </a:t>
            </a:r>
          </a:p>
          <a:p>
            <a:pPr lvl="1"/>
            <a:r>
              <a:rPr lang="en-US" dirty="0"/>
              <a:t>Different technologies (e.g., ML algorithms, reasoning etc.) used by the AI systems including their properties and characteristics</a:t>
            </a:r>
          </a:p>
          <a:p>
            <a:pPr lvl="1"/>
            <a:r>
              <a:rPr lang="en-US" dirty="0"/>
              <a:t>Study of existing specialized AI systems (e.g., NLP or computer vision) to understand and identify their underlying computational approaches, architectures, and characteristics </a:t>
            </a:r>
          </a:p>
          <a:p>
            <a:pPr lvl="1"/>
            <a:r>
              <a:rPr lang="en-US" dirty="0"/>
              <a:t>Study of industry practices, processes and methods for the application of AI systems</a:t>
            </a:r>
          </a:p>
        </p:txBody>
      </p:sp>
    </p:spTree>
    <p:extLst>
      <p:ext uri="{BB962C8B-B14F-4D97-AF65-F5344CB8AC3E}">
        <p14:creationId xmlns:p14="http://schemas.microsoft.com/office/powerpoint/2010/main" val="917737890"/>
      </p:ext>
    </p:extLst>
  </p:cSld>
  <p:clrMapOvr>
    <a:masterClrMapping/>
  </p:clrMapOvr>
</p:sld>
</file>

<file path=ppt/theme/theme1.xml><?xml version="1.0" encoding="utf-8"?>
<a:theme xmlns:a="http://schemas.openxmlformats.org/drawingml/2006/main" name="ITIC Template">
  <a:themeElements>
    <a:clrScheme name="INCITS">
      <a:dk1>
        <a:srgbClr val="231F20"/>
      </a:dk1>
      <a:lt1>
        <a:sysClr val="window" lastClr="FFFFFF"/>
      </a:lt1>
      <a:dk2>
        <a:srgbClr val="BD1A20"/>
      </a:dk2>
      <a:lt2>
        <a:srgbClr val="777A7D"/>
      </a:lt2>
      <a:accent1>
        <a:srgbClr val="0033CC"/>
      </a:accent1>
      <a:accent2>
        <a:srgbClr val="777A7D"/>
      </a:accent2>
      <a:accent3>
        <a:srgbClr val="BD1A20"/>
      </a:accent3>
      <a:accent4>
        <a:srgbClr val="0033CC"/>
      </a:accent4>
      <a:accent5>
        <a:srgbClr val="777A7D"/>
      </a:accent5>
      <a:accent6>
        <a:srgbClr val="231F20"/>
      </a:accent6>
      <a:hlink>
        <a:srgbClr val="0000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ITIC Template">
  <a:themeElements>
    <a:clrScheme name="INCITS">
      <a:dk1>
        <a:srgbClr val="231F20"/>
      </a:dk1>
      <a:lt1>
        <a:sysClr val="window" lastClr="FFFFFF"/>
      </a:lt1>
      <a:dk2>
        <a:srgbClr val="BD1A20"/>
      </a:dk2>
      <a:lt2>
        <a:srgbClr val="777A7D"/>
      </a:lt2>
      <a:accent1>
        <a:srgbClr val="0033CC"/>
      </a:accent1>
      <a:accent2>
        <a:srgbClr val="777A7D"/>
      </a:accent2>
      <a:accent3>
        <a:srgbClr val="BD1A20"/>
      </a:accent3>
      <a:accent4>
        <a:srgbClr val="0033CC"/>
      </a:accent4>
      <a:accent5>
        <a:srgbClr val="777A7D"/>
      </a:accent5>
      <a:accent6>
        <a:srgbClr val="231F20"/>
      </a:accent6>
      <a:hlink>
        <a:srgbClr val="0000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2067AD85141F4448D93E11072E243A2" ma:contentTypeVersion="0" ma:contentTypeDescription="Create a new document." ma:contentTypeScope="" ma:versionID="d9c50d9588f70a06b7dd6627041b4d8e">
  <xsd:schema xmlns:xsd="http://www.w3.org/2001/XMLSchema" xmlns:xs="http://www.w3.org/2001/XMLSchema" xmlns:p="http://schemas.microsoft.com/office/2006/metadata/properties" targetNamespace="http://schemas.microsoft.com/office/2006/metadata/properties" ma:root="true" ma:fieldsID="402fd2335cdb47de033ef0602178f8f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8FB688-E70E-4DFC-936C-62C5E5E281DD}">
  <ds:schemaRefs>
    <ds:schemaRef ds:uri="http://schemas.microsoft.com/sharepoint/v3/contenttype/forms"/>
  </ds:schemaRefs>
</ds:datastoreItem>
</file>

<file path=customXml/itemProps2.xml><?xml version="1.0" encoding="utf-8"?>
<ds:datastoreItem xmlns:ds="http://schemas.openxmlformats.org/officeDocument/2006/customXml" ds:itemID="{40D56B1F-CDC6-4DDC-A68B-B3ED46BDDCF5}">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www.w3.org/XML/1998/namespace"/>
    <ds:schemaRef ds:uri="http://purl.org/dc/dcmitype/"/>
  </ds:schemaRefs>
</ds:datastoreItem>
</file>

<file path=customXml/itemProps3.xml><?xml version="1.0" encoding="utf-8"?>
<ds:datastoreItem xmlns:ds="http://schemas.openxmlformats.org/officeDocument/2006/customXml" ds:itemID="{9AD94753-106A-47BD-814F-EF219E8DB0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INCITS-template_SlideNumbers-updated (2)</Template>
  <TotalTime>2768</TotalTime>
  <Words>1173</Words>
  <Application>Microsoft Office PowerPoint</Application>
  <PresentationFormat>Widescreen</PresentationFormat>
  <Paragraphs>130</Paragraphs>
  <Slides>14</Slides>
  <Notes>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14</vt:i4>
      </vt:variant>
    </vt:vector>
  </HeadingPairs>
  <TitlesOfParts>
    <vt:vector size="21" baseType="lpstr">
      <vt:lpstr>ＭＳ Ｐゴシック</vt:lpstr>
      <vt:lpstr>Arial</vt:lpstr>
      <vt:lpstr>Calibri</vt:lpstr>
      <vt:lpstr>Segoe UI Semilight</vt:lpstr>
      <vt:lpstr>Wingdings</vt:lpstr>
      <vt:lpstr>ITIC Template</vt:lpstr>
      <vt:lpstr>1_ITIC Template</vt:lpstr>
      <vt:lpstr>US Artificial Intelligence Standardization</vt:lpstr>
      <vt:lpstr>Artificial Intelligence Model*</vt:lpstr>
      <vt:lpstr>Holistic Ecosystem approach driven by technology and business needs</vt:lpstr>
      <vt:lpstr>Why Standardize AI</vt:lpstr>
      <vt:lpstr>Complex chain of components and responsibilities </vt:lpstr>
      <vt:lpstr>Standards direction</vt:lpstr>
      <vt:lpstr>Foundational AI Standards</vt:lpstr>
      <vt:lpstr>Machine Learning Framework</vt:lpstr>
      <vt:lpstr>Computational Methods</vt:lpstr>
      <vt:lpstr>Trustworthiness and Societal Concerns </vt:lpstr>
      <vt:lpstr>Trustworthiness</vt:lpstr>
      <vt:lpstr>Societal Concerns</vt:lpstr>
      <vt:lpstr>Societal Concerns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Calhoon (LCA)</dc:creator>
  <cp:lastModifiedBy>Laura Lindsay (CELA)</cp:lastModifiedBy>
  <cp:revision>68</cp:revision>
  <dcterms:created xsi:type="dcterms:W3CDTF">2014-02-12T19:10:15Z</dcterms:created>
  <dcterms:modified xsi:type="dcterms:W3CDTF">2018-08-30T04:03:27Z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0x010100F2067AD85141F4448D93E11072E243A2</vt:lpwstr>
  </property>
  <property fmtid="{D5CDD505-2E9C-101B-9397-08002B2CF9AE}" pid="3" name="IsMyDocuments">
    <vt:bool>true</vt:bool>
  </property>
  <property fmtid="{D5CDD505-2E9C-101B-9397-08002B2CF9AE}" pid="4" name="MSIP_Label_f42aa342-8706-4288-bd11-ebb85995028c_Enabled">
    <vt:lpwstr>True</vt:lpwstr>
  </property>
  <property fmtid="{D5CDD505-2E9C-101B-9397-08002B2CF9AE}" pid="5" name="MSIP_Label_f42aa342-8706-4288-bd11-ebb85995028c_SiteId">
    <vt:lpwstr>72f988bf-86f1-41af-91ab-2d7cd011db47</vt:lpwstr>
  </property>
  <property fmtid="{D5CDD505-2E9C-101B-9397-08002B2CF9AE}" pid="6" name="MSIP_Label_f42aa342-8706-4288-bd11-ebb85995028c_Owner">
    <vt:lpwstr>jcalhoon@microsoft.com</vt:lpwstr>
  </property>
  <property fmtid="{D5CDD505-2E9C-101B-9397-08002B2CF9AE}" pid="7" name="MSIP_Label_f42aa342-8706-4288-bd11-ebb85995028c_SetDate">
    <vt:lpwstr>2018-03-23T21:08:33.5195472Z</vt:lpwstr>
  </property>
  <property fmtid="{D5CDD505-2E9C-101B-9397-08002B2CF9AE}" pid="8" name="MSIP_Label_f42aa342-8706-4288-bd11-ebb85995028c_Name">
    <vt:lpwstr>General</vt:lpwstr>
  </property>
  <property fmtid="{D5CDD505-2E9C-101B-9397-08002B2CF9AE}" pid="9" name="MSIP_Label_f42aa342-8706-4288-bd11-ebb85995028c_Application">
    <vt:lpwstr>Microsoft Azure Information Protection</vt:lpwstr>
  </property>
  <property fmtid="{D5CDD505-2E9C-101B-9397-08002B2CF9AE}" pid="10" name="MSIP_Label_f42aa342-8706-4288-bd11-ebb85995028c_Extended_MSFT_Method">
    <vt:lpwstr>Automatic</vt:lpwstr>
  </property>
  <property fmtid="{D5CDD505-2E9C-101B-9397-08002B2CF9AE}" pid="11" name="Sensitivity">
    <vt:lpwstr>General</vt:lpwstr>
  </property>
</Properties>
</file>