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65" r:id="rId2"/>
    <p:sldId id="268" r:id="rId3"/>
    <p:sldId id="269" r:id="rId4"/>
    <p:sldId id="270" r:id="rId5"/>
    <p:sldId id="271" r:id="rId6"/>
    <p:sldId id="272" r:id="rId7"/>
    <p:sldId id="267" r:id="rId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0" autoAdjust="0"/>
    <p:restoredTop sz="94660"/>
  </p:normalViewPr>
  <p:slideViewPr>
    <p:cSldViewPr showGuides="1">
      <p:cViewPr varScale="1">
        <p:scale>
          <a:sx n="61" d="100"/>
          <a:sy n="61" d="100"/>
        </p:scale>
        <p:origin x="80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CC6841-1CBB-452C-9DB1-53C9042E5EFD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D6ED4B-D718-4B22-BDC5-7078735CA872}">
      <dgm:prSet phldrT="[Text]" custT="1"/>
      <dgm:spPr/>
      <dgm:t>
        <a:bodyPr/>
        <a:lstStyle/>
        <a:p>
          <a:r>
            <a:rPr lang="en-US" sz="2800" b="0" dirty="0" smtClean="0"/>
            <a:t>Recognition research intensive organization</a:t>
          </a:r>
          <a:endParaRPr lang="en-US" sz="2800" b="0" dirty="0"/>
        </a:p>
      </dgm:t>
    </dgm:pt>
    <dgm:pt modelId="{A85C71E9-109A-4061-ACCF-B37150BEFF02}" type="parTrans" cxnId="{67D0AB41-EB4F-4695-9780-2D51B3BA4D0B}">
      <dgm:prSet/>
      <dgm:spPr/>
      <dgm:t>
        <a:bodyPr/>
        <a:lstStyle/>
        <a:p>
          <a:endParaRPr lang="en-US"/>
        </a:p>
      </dgm:t>
    </dgm:pt>
    <dgm:pt modelId="{DC3B32FA-F260-438C-9C83-8399CDC47D57}" type="sibTrans" cxnId="{67D0AB41-EB4F-4695-9780-2D51B3BA4D0B}">
      <dgm:prSet/>
      <dgm:spPr/>
      <dgm:t>
        <a:bodyPr/>
        <a:lstStyle/>
        <a:p>
          <a:endParaRPr lang="en-US"/>
        </a:p>
      </dgm:t>
    </dgm:pt>
    <dgm:pt modelId="{D72A9687-8E80-44E0-87A8-1216F7733AFE}">
      <dgm:prSet phldrT="[Text]" custT="1"/>
      <dgm:spPr/>
      <dgm:t>
        <a:bodyPr/>
        <a:lstStyle/>
        <a:p>
          <a:r>
            <a:rPr lang="en-GB" sz="2800" b="0" dirty="0" smtClean="0"/>
            <a:t>Awards for individual researchers</a:t>
          </a:r>
          <a:endParaRPr lang="en-US" sz="2800" b="0" dirty="0"/>
        </a:p>
      </dgm:t>
    </dgm:pt>
    <dgm:pt modelId="{D81E1F39-1BE7-4446-8818-44F8EE8802BC}" type="parTrans" cxnId="{01F0FC98-DA51-423F-BB52-BEDB02DB18C6}">
      <dgm:prSet/>
      <dgm:spPr/>
      <dgm:t>
        <a:bodyPr/>
        <a:lstStyle/>
        <a:p>
          <a:endParaRPr lang="en-US"/>
        </a:p>
      </dgm:t>
    </dgm:pt>
    <dgm:pt modelId="{60EE2BA9-02E8-42A5-A7CC-C4C47B07FE7B}" type="sibTrans" cxnId="{01F0FC98-DA51-423F-BB52-BEDB02DB18C6}">
      <dgm:prSet/>
      <dgm:spPr/>
      <dgm:t>
        <a:bodyPr/>
        <a:lstStyle/>
        <a:p>
          <a:endParaRPr lang="en-US"/>
        </a:p>
      </dgm:t>
    </dgm:pt>
    <dgm:pt modelId="{BBC66D53-057A-48E7-9285-BBF42112DEFC}">
      <dgm:prSet phldrT="[Text]" custT="1"/>
      <dgm:spPr/>
      <dgm:t>
        <a:bodyPr/>
        <a:lstStyle/>
        <a:p>
          <a:r>
            <a:rPr lang="en-US" sz="2800" b="0" dirty="0" smtClean="0"/>
            <a:t>Benefits of standardization</a:t>
          </a:r>
          <a:endParaRPr lang="en-US" sz="2800" b="0" dirty="0"/>
        </a:p>
      </dgm:t>
    </dgm:pt>
    <dgm:pt modelId="{87723F61-C233-45DB-9C28-758F47675325}" type="parTrans" cxnId="{D6D05938-75AD-45F3-8C7E-3AB20E3C17E0}">
      <dgm:prSet/>
      <dgm:spPr/>
      <dgm:t>
        <a:bodyPr/>
        <a:lstStyle/>
        <a:p>
          <a:endParaRPr lang="en-US"/>
        </a:p>
      </dgm:t>
    </dgm:pt>
    <dgm:pt modelId="{5A12453D-6773-47AA-96C9-DA1988AA6699}" type="sibTrans" cxnId="{D6D05938-75AD-45F3-8C7E-3AB20E3C17E0}">
      <dgm:prSet/>
      <dgm:spPr/>
      <dgm:t>
        <a:bodyPr/>
        <a:lstStyle/>
        <a:p>
          <a:endParaRPr lang="en-US"/>
        </a:p>
      </dgm:t>
    </dgm:pt>
    <dgm:pt modelId="{45EF74CB-31D7-4DBE-B66C-565720F7C2C6}">
      <dgm:prSet custT="1"/>
      <dgm:spPr/>
      <dgm:t>
        <a:bodyPr/>
        <a:lstStyle/>
        <a:p>
          <a:r>
            <a:rPr lang="en-US" sz="2800" b="0" dirty="0" smtClean="0"/>
            <a:t>Success stories (standards and patents)</a:t>
          </a:r>
          <a:endParaRPr lang="en-US" sz="2800" b="0" dirty="0"/>
        </a:p>
      </dgm:t>
    </dgm:pt>
    <dgm:pt modelId="{0B87D5AF-549E-46CC-AD01-971A9431A50B}" type="sibTrans" cxnId="{28F97A77-E23A-4117-A66C-920DD091589E}">
      <dgm:prSet/>
      <dgm:spPr/>
      <dgm:t>
        <a:bodyPr/>
        <a:lstStyle/>
        <a:p>
          <a:endParaRPr lang="en-US"/>
        </a:p>
      </dgm:t>
    </dgm:pt>
    <dgm:pt modelId="{D6C42EA7-F1CC-4880-9F09-35C31870DE02}" type="parTrans" cxnId="{28F97A77-E23A-4117-A66C-920DD091589E}">
      <dgm:prSet/>
      <dgm:spPr/>
      <dgm:t>
        <a:bodyPr/>
        <a:lstStyle/>
        <a:p>
          <a:endParaRPr lang="en-US"/>
        </a:p>
      </dgm:t>
    </dgm:pt>
    <dgm:pt modelId="{38015120-9FFB-454F-8883-2BC69053E76E}" type="pres">
      <dgm:prSet presAssocID="{DBCC6841-1CBB-452C-9DB1-53C9042E5EF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7A42FA-8A43-4070-8237-D848B7AE7121}" type="pres">
      <dgm:prSet presAssocID="{A2D6ED4B-D718-4B22-BDC5-7078735CA872}" presName="parentLin" presStyleCnt="0"/>
      <dgm:spPr/>
    </dgm:pt>
    <dgm:pt modelId="{7B3A9B7B-0A18-4193-A5F9-3EB7960BB71A}" type="pres">
      <dgm:prSet presAssocID="{A2D6ED4B-D718-4B22-BDC5-7078735CA87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E68FEB26-91A6-47EB-9722-55CB908D06D0}" type="pres">
      <dgm:prSet presAssocID="{A2D6ED4B-D718-4B22-BDC5-7078735CA872}" presName="parentText" presStyleLbl="node1" presStyleIdx="0" presStyleCnt="4" custLinFactNeighborX="1089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BEE8DE-D301-4662-ADD1-4914A3D64EBC}" type="pres">
      <dgm:prSet presAssocID="{A2D6ED4B-D718-4B22-BDC5-7078735CA872}" presName="negativeSpace" presStyleCnt="0"/>
      <dgm:spPr/>
    </dgm:pt>
    <dgm:pt modelId="{23327C3A-DB5C-48B4-B5C0-79929296584E}" type="pres">
      <dgm:prSet presAssocID="{A2D6ED4B-D718-4B22-BDC5-7078735CA872}" presName="childText" presStyleLbl="conFgAcc1" presStyleIdx="0" presStyleCnt="4">
        <dgm:presLayoutVars>
          <dgm:bulletEnabled val="1"/>
        </dgm:presLayoutVars>
      </dgm:prSet>
      <dgm:spPr/>
    </dgm:pt>
    <dgm:pt modelId="{A118A3B6-359B-4E82-9F62-F58E2F4F92CD}" type="pres">
      <dgm:prSet presAssocID="{DC3B32FA-F260-438C-9C83-8399CDC47D57}" presName="spaceBetweenRectangles" presStyleCnt="0"/>
      <dgm:spPr/>
    </dgm:pt>
    <dgm:pt modelId="{D5FEFD1B-E268-4BAE-BE52-14695190AF23}" type="pres">
      <dgm:prSet presAssocID="{45EF74CB-31D7-4DBE-B66C-565720F7C2C6}" presName="parentLin" presStyleCnt="0"/>
      <dgm:spPr/>
    </dgm:pt>
    <dgm:pt modelId="{070BCDE3-2C96-4653-9EBB-005D4A9F2BEC}" type="pres">
      <dgm:prSet presAssocID="{45EF74CB-31D7-4DBE-B66C-565720F7C2C6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DCCD392F-0F23-4C67-8799-3A2608F82C93}" type="pres">
      <dgm:prSet presAssocID="{45EF74CB-31D7-4DBE-B66C-565720F7C2C6}" presName="parentText" presStyleLbl="node1" presStyleIdx="1" presStyleCnt="4" custLinFactNeighborX="7783" custLinFactNeighborY="238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6B8C88-6B24-444B-B0D2-4F879EC10169}" type="pres">
      <dgm:prSet presAssocID="{45EF74CB-31D7-4DBE-B66C-565720F7C2C6}" presName="negativeSpace" presStyleCnt="0"/>
      <dgm:spPr/>
    </dgm:pt>
    <dgm:pt modelId="{F8975558-FE5B-4CD0-99FA-125E14A15047}" type="pres">
      <dgm:prSet presAssocID="{45EF74CB-31D7-4DBE-B66C-565720F7C2C6}" presName="childText" presStyleLbl="conFgAcc1" presStyleIdx="1" presStyleCnt="4">
        <dgm:presLayoutVars>
          <dgm:bulletEnabled val="1"/>
        </dgm:presLayoutVars>
      </dgm:prSet>
      <dgm:spPr/>
    </dgm:pt>
    <dgm:pt modelId="{B525E42C-4E75-4919-97F8-0677B9231EF1}" type="pres">
      <dgm:prSet presAssocID="{0B87D5AF-549E-46CC-AD01-971A9431A50B}" presName="spaceBetweenRectangles" presStyleCnt="0"/>
      <dgm:spPr/>
    </dgm:pt>
    <dgm:pt modelId="{6FEE5A47-BA3C-416E-8557-BE42475E3278}" type="pres">
      <dgm:prSet presAssocID="{D72A9687-8E80-44E0-87A8-1216F7733AFE}" presName="parentLin" presStyleCnt="0"/>
      <dgm:spPr/>
    </dgm:pt>
    <dgm:pt modelId="{9575A843-00E8-481D-B092-92C137AB1C0C}" type="pres">
      <dgm:prSet presAssocID="{D72A9687-8E80-44E0-87A8-1216F7733AFE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938041E6-CEEE-46A5-8971-8AA930374AB0}" type="pres">
      <dgm:prSet presAssocID="{D72A9687-8E80-44E0-87A8-1216F7733AF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71942B-DF18-4902-8FA1-AF9715D882D0}" type="pres">
      <dgm:prSet presAssocID="{D72A9687-8E80-44E0-87A8-1216F7733AFE}" presName="negativeSpace" presStyleCnt="0"/>
      <dgm:spPr/>
    </dgm:pt>
    <dgm:pt modelId="{0F07DCF0-6864-413C-991F-F63DB72D6DF8}" type="pres">
      <dgm:prSet presAssocID="{D72A9687-8E80-44E0-87A8-1216F7733AFE}" presName="childText" presStyleLbl="conFgAcc1" presStyleIdx="2" presStyleCnt="4">
        <dgm:presLayoutVars>
          <dgm:bulletEnabled val="1"/>
        </dgm:presLayoutVars>
      </dgm:prSet>
      <dgm:spPr/>
    </dgm:pt>
    <dgm:pt modelId="{546160B1-5CA8-4BBD-8101-60B56995CE23}" type="pres">
      <dgm:prSet presAssocID="{60EE2BA9-02E8-42A5-A7CC-C4C47B07FE7B}" presName="spaceBetweenRectangles" presStyleCnt="0"/>
      <dgm:spPr/>
    </dgm:pt>
    <dgm:pt modelId="{8B1D2E46-2EA9-4BEC-9A26-3A93D2C8C536}" type="pres">
      <dgm:prSet presAssocID="{BBC66D53-057A-48E7-9285-BBF42112DEFC}" presName="parentLin" presStyleCnt="0"/>
      <dgm:spPr/>
    </dgm:pt>
    <dgm:pt modelId="{82DBB969-6F9A-4BD2-8908-ED02915BD5CC}" type="pres">
      <dgm:prSet presAssocID="{BBC66D53-057A-48E7-9285-BBF42112DEFC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042A8D89-5A44-4BAA-9B8D-96A7021316C1}" type="pres">
      <dgm:prSet presAssocID="{BBC66D53-057A-48E7-9285-BBF42112DEF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94D7F-2CBD-4B96-8DC5-4CCF6D45EE80}" type="pres">
      <dgm:prSet presAssocID="{BBC66D53-057A-48E7-9285-BBF42112DEFC}" presName="negativeSpace" presStyleCnt="0"/>
      <dgm:spPr/>
    </dgm:pt>
    <dgm:pt modelId="{61E3093C-EFF2-494B-AEE1-84181C8BF772}" type="pres">
      <dgm:prSet presAssocID="{BBC66D53-057A-48E7-9285-BBF42112DEF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E842EC0-6A93-49CE-8A17-67C0961A202A}" type="presOf" srcId="{DBCC6841-1CBB-452C-9DB1-53C9042E5EFD}" destId="{38015120-9FFB-454F-8883-2BC69053E76E}" srcOrd="0" destOrd="0" presId="urn:microsoft.com/office/officeart/2005/8/layout/list1"/>
    <dgm:cxn modelId="{606E92EA-C0DD-4D1F-BAA8-FC5FDFB192D8}" type="presOf" srcId="{45EF74CB-31D7-4DBE-B66C-565720F7C2C6}" destId="{DCCD392F-0F23-4C67-8799-3A2608F82C93}" srcOrd="1" destOrd="0" presId="urn:microsoft.com/office/officeart/2005/8/layout/list1"/>
    <dgm:cxn modelId="{F10E3660-2AE5-4722-B732-B2343C4A74F2}" type="presOf" srcId="{A2D6ED4B-D718-4B22-BDC5-7078735CA872}" destId="{E68FEB26-91A6-47EB-9722-55CB908D06D0}" srcOrd="1" destOrd="0" presId="urn:microsoft.com/office/officeart/2005/8/layout/list1"/>
    <dgm:cxn modelId="{9629499E-0E8A-434C-B536-865C1CA92652}" type="presOf" srcId="{BBC66D53-057A-48E7-9285-BBF42112DEFC}" destId="{042A8D89-5A44-4BAA-9B8D-96A7021316C1}" srcOrd="1" destOrd="0" presId="urn:microsoft.com/office/officeart/2005/8/layout/list1"/>
    <dgm:cxn modelId="{90740A9F-D12B-4B4B-87E6-5ADAC0460E3A}" type="presOf" srcId="{D72A9687-8E80-44E0-87A8-1216F7733AFE}" destId="{938041E6-CEEE-46A5-8971-8AA930374AB0}" srcOrd="1" destOrd="0" presId="urn:microsoft.com/office/officeart/2005/8/layout/list1"/>
    <dgm:cxn modelId="{E64A2961-053E-4E11-BD48-1F77474EB1F9}" type="presOf" srcId="{45EF74CB-31D7-4DBE-B66C-565720F7C2C6}" destId="{070BCDE3-2C96-4653-9EBB-005D4A9F2BEC}" srcOrd="0" destOrd="0" presId="urn:microsoft.com/office/officeart/2005/8/layout/list1"/>
    <dgm:cxn modelId="{18F0289C-D405-4731-8F2B-E53CD807BB5F}" type="presOf" srcId="{BBC66D53-057A-48E7-9285-BBF42112DEFC}" destId="{82DBB969-6F9A-4BD2-8908-ED02915BD5CC}" srcOrd="0" destOrd="0" presId="urn:microsoft.com/office/officeart/2005/8/layout/list1"/>
    <dgm:cxn modelId="{D6D05938-75AD-45F3-8C7E-3AB20E3C17E0}" srcId="{DBCC6841-1CBB-452C-9DB1-53C9042E5EFD}" destId="{BBC66D53-057A-48E7-9285-BBF42112DEFC}" srcOrd="3" destOrd="0" parTransId="{87723F61-C233-45DB-9C28-758F47675325}" sibTransId="{5A12453D-6773-47AA-96C9-DA1988AA6699}"/>
    <dgm:cxn modelId="{67D0AB41-EB4F-4695-9780-2D51B3BA4D0B}" srcId="{DBCC6841-1CBB-452C-9DB1-53C9042E5EFD}" destId="{A2D6ED4B-D718-4B22-BDC5-7078735CA872}" srcOrd="0" destOrd="0" parTransId="{A85C71E9-109A-4061-ACCF-B37150BEFF02}" sibTransId="{DC3B32FA-F260-438C-9C83-8399CDC47D57}"/>
    <dgm:cxn modelId="{E9D01270-669C-4321-894F-663186BA9E4C}" type="presOf" srcId="{D72A9687-8E80-44E0-87A8-1216F7733AFE}" destId="{9575A843-00E8-481D-B092-92C137AB1C0C}" srcOrd="0" destOrd="0" presId="urn:microsoft.com/office/officeart/2005/8/layout/list1"/>
    <dgm:cxn modelId="{28F97A77-E23A-4117-A66C-920DD091589E}" srcId="{DBCC6841-1CBB-452C-9DB1-53C9042E5EFD}" destId="{45EF74CB-31D7-4DBE-B66C-565720F7C2C6}" srcOrd="1" destOrd="0" parTransId="{D6C42EA7-F1CC-4880-9F09-35C31870DE02}" sibTransId="{0B87D5AF-549E-46CC-AD01-971A9431A50B}"/>
    <dgm:cxn modelId="{01F0FC98-DA51-423F-BB52-BEDB02DB18C6}" srcId="{DBCC6841-1CBB-452C-9DB1-53C9042E5EFD}" destId="{D72A9687-8E80-44E0-87A8-1216F7733AFE}" srcOrd="2" destOrd="0" parTransId="{D81E1F39-1BE7-4446-8818-44F8EE8802BC}" sibTransId="{60EE2BA9-02E8-42A5-A7CC-C4C47B07FE7B}"/>
    <dgm:cxn modelId="{715B0199-B61C-4786-AC01-79F4AE695B65}" type="presOf" srcId="{A2D6ED4B-D718-4B22-BDC5-7078735CA872}" destId="{7B3A9B7B-0A18-4193-A5F9-3EB7960BB71A}" srcOrd="0" destOrd="0" presId="urn:microsoft.com/office/officeart/2005/8/layout/list1"/>
    <dgm:cxn modelId="{7ECBD1AE-47CF-44F7-A714-B511EF5D1875}" type="presParOf" srcId="{38015120-9FFB-454F-8883-2BC69053E76E}" destId="{377A42FA-8A43-4070-8237-D848B7AE7121}" srcOrd="0" destOrd="0" presId="urn:microsoft.com/office/officeart/2005/8/layout/list1"/>
    <dgm:cxn modelId="{8FEE0F04-62D8-4680-8267-27E98608496A}" type="presParOf" srcId="{377A42FA-8A43-4070-8237-D848B7AE7121}" destId="{7B3A9B7B-0A18-4193-A5F9-3EB7960BB71A}" srcOrd="0" destOrd="0" presId="urn:microsoft.com/office/officeart/2005/8/layout/list1"/>
    <dgm:cxn modelId="{B1CA2D31-5B4F-46A1-95FD-CBDAF5453293}" type="presParOf" srcId="{377A42FA-8A43-4070-8237-D848B7AE7121}" destId="{E68FEB26-91A6-47EB-9722-55CB908D06D0}" srcOrd="1" destOrd="0" presId="urn:microsoft.com/office/officeart/2005/8/layout/list1"/>
    <dgm:cxn modelId="{39F6A54F-D56A-4BDB-B3D9-CA03AB5D703D}" type="presParOf" srcId="{38015120-9FFB-454F-8883-2BC69053E76E}" destId="{F4BEE8DE-D301-4662-ADD1-4914A3D64EBC}" srcOrd="1" destOrd="0" presId="urn:microsoft.com/office/officeart/2005/8/layout/list1"/>
    <dgm:cxn modelId="{838091FE-8424-45DD-8F9F-FE449513E6A5}" type="presParOf" srcId="{38015120-9FFB-454F-8883-2BC69053E76E}" destId="{23327C3A-DB5C-48B4-B5C0-79929296584E}" srcOrd="2" destOrd="0" presId="urn:microsoft.com/office/officeart/2005/8/layout/list1"/>
    <dgm:cxn modelId="{01DF2085-0B5C-4F79-9B7C-0487B8A91C8E}" type="presParOf" srcId="{38015120-9FFB-454F-8883-2BC69053E76E}" destId="{A118A3B6-359B-4E82-9F62-F58E2F4F92CD}" srcOrd="3" destOrd="0" presId="urn:microsoft.com/office/officeart/2005/8/layout/list1"/>
    <dgm:cxn modelId="{276D835F-F061-4995-8F03-ADCBC5D90A82}" type="presParOf" srcId="{38015120-9FFB-454F-8883-2BC69053E76E}" destId="{D5FEFD1B-E268-4BAE-BE52-14695190AF23}" srcOrd="4" destOrd="0" presId="urn:microsoft.com/office/officeart/2005/8/layout/list1"/>
    <dgm:cxn modelId="{BF506437-9EB8-4141-9E0D-CF4C7D5E113C}" type="presParOf" srcId="{D5FEFD1B-E268-4BAE-BE52-14695190AF23}" destId="{070BCDE3-2C96-4653-9EBB-005D4A9F2BEC}" srcOrd="0" destOrd="0" presId="urn:microsoft.com/office/officeart/2005/8/layout/list1"/>
    <dgm:cxn modelId="{50E39A97-124B-497D-833C-93A35EFEC61F}" type="presParOf" srcId="{D5FEFD1B-E268-4BAE-BE52-14695190AF23}" destId="{DCCD392F-0F23-4C67-8799-3A2608F82C93}" srcOrd="1" destOrd="0" presId="urn:microsoft.com/office/officeart/2005/8/layout/list1"/>
    <dgm:cxn modelId="{39DE21DE-5154-4924-A400-D0A4C5E8420F}" type="presParOf" srcId="{38015120-9FFB-454F-8883-2BC69053E76E}" destId="{B26B8C88-6B24-444B-B0D2-4F879EC10169}" srcOrd="5" destOrd="0" presId="urn:microsoft.com/office/officeart/2005/8/layout/list1"/>
    <dgm:cxn modelId="{C4740AAA-5577-4E53-A50B-96ECE7746369}" type="presParOf" srcId="{38015120-9FFB-454F-8883-2BC69053E76E}" destId="{F8975558-FE5B-4CD0-99FA-125E14A15047}" srcOrd="6" destOrd="0" presId="urn:microsoft.com/office/officeart/2005/8/layout/list1"/>
    <dgm:cxn modelId="{64050083-B2C8-4E98-A6EB-B56481AC1CAA}" type="presParOf" srcId="{38015120-9FFB-454F-8883-2BC69053E76E}" destId="{B525E42C-4E75-4919-97F8-0677B9231EF1}" srcOrd="7" destOrd="0" presId="urn:microsoft.com/office/officeart/2005/8/layout/list1"/>
    <dgm:cxn modelId="{00DF7D7F-BAB9-42C9-8F4C-0FDC6623102C}" type="presParOf" srcId="{38015120-9FFB-454F-8883-2BC69053E76E}" destId="{6FEE5A47-BA3C-416E-8557-BE42475E3278}" srcOrd="8" destOrd="0" presId="urn:microsoft.com/office/officeart/2005/8/layout/list1"/>
    <dgm:cxn modelId="{44398CB1-9DE4-4B34-BD54-FA05AFBF3642}" type="presParOf" srcId="{6FEE5A47-BA3C-416E-8557-BE42475E3278}" destId="{9575A843-00E8-481D-B092-92C137AB1C0C}" srcOrd="0" destOrd="0" presId="urn:microsoft.com/office/officeart/2005/8/layout/list1"/>
    <dgm:cxn modelId="{ADE85A90-7E38-43E0-A79B-E8465FFE0272}" type="presParOf" srcId="{6FEE5A47-BA3C-416E-8557-BE42475E3278}" destId="{938041E6-CEEE-46A5-8971-8AA930374AB0}" srcOrd="1" destOrd="0" presId="urn:microsoft.com/office/officeart/2005/8/layout/list1"/>
    <dgm:cxn modelId="{DB11C2D7-7DC6-45C6-9022-74346113BC15}" type="presParOf" srcId="{38015120-9FFB-454F-8883-2BC69053E76E}" destId="{7671942B-DF18-4902-8FA1-AF9715D882D0}" srcOrd="9" destOrd="0" presId="urn:microsoft.com/office/officeart/2005/8/layout/list1"/>
    <dgm:cxn modelId="{3A7CF847-3D07-422D-A3B3-888BD584563F}" type="presParOf" srcId="{38015120-9FFB-454F-8883-2BC69053E76E}" destId="{0F07DCF0-6864-413C-991F-F63DB72D6DF8}" srcOrd="10" destOrd="0" presId="urn:microsoft.com/office/officeart/2005/8/layout/list1"/>
    <dgm:cxn modelId="{326435CE-366C-4DF2-80A9-5A2D2B9DC53F}" type="presParOf" srcId="{38015120-9FFB-454F-8883-2BC69053E76E}" destId="{546160B1-5CA8-4BBD-8101-60B56995CE23}" srcOrd="11" destOrd="0" presId="urn:microsoft.com/office/officeart/2005/8/layout/list1"/>
    <dgm:cxn modelId="{1E59064E-71C3-4097-8DB5-8C77A170A831}" type="presParOf" srcId="{38015120-9FFB-454F-8883-2BC69053E76E}" destId="{8B1D2E46-2EA9-4BEC-9A26-3A93D2C8C536}" srcOrd="12" destOrd="0" presId="urn:microsoft.com/office/officeart/2005/8/layout/list1"/>
    <dgm:cxn modelId="{E68B810A-90D8-40A6-932D-3C15806DE722}" type="presParOf" srcId="{8B1D2E46-2EA9-4BEC-9A26-3A93D2C8C536}" destId="{82DBB969-6F9A-4BD2-8908-ED02915BD5CC}" srcOrd="0" destOrd="0" presId="urn:microsoft.com/office/officeart/2005/8/layout/list1"/>
    <dgm:cxn modelId="{CC119CB4-F7F2-4878-B36B-76E0444262FE}" type="presParOf" srcId="{8B1D2E46-2EA9-4BEC-9A26-3A93D2C8C536}" destId="{042A8D89-5A44-4BAA-9B8D-96A7021316C1}" srcOrd="1" destOrd="0" presId="urn:microsoft.com/office/officeart/2005/8/layout/list1"/>
    <dgm:cxn modelId="{A76941BA-E476-4510-8110-43216D4F8D97}" type="presParOf" srcId="{38015120-9FFB-454F-8883-2BC69053E76E}" destId="{AAE94D7F-2CBD-4B96-8DC5-4CCF6D45EE80}" srcOrd="13" destOrd="0" presId="urn:microsoft.com/office/officeart/2005/8/layout/list1"/>
    <dgm:cxn modelId="{1478945E-8B8D-4742-BB05-5E9AF5535AA1}" type="presParOf" srcId="{38015120-9FFB-454F-8883-2BC69053E76E}" destId="{61E3093C-EFF2-494B-AEE1-84181C8BF77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5C0551-C728-456C-8E2B-609FA2366E1D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F15CBB-1BE3-4C78-A9F6-3176E0601EAF}">
      <dgm:prSet phldrT="[Text]" custT="1"/>
      <dgm:spPr/>
      <dgm:t>
        <a:bodyPr/>
        <a:lstStyle/>
        <a:p>
          <a:r>
            <a:rPr lang="en-GB" sz="2800" b="0" dirty="0" smtClean="0"/>
            <a:t>Best practice to involve research consortia</a:t>
          </a:r>
          <a:br>
            <a:rPr lang="en-GB" sz="2800" b="0" dirty="0" smtClean="0"/>
          </a:br>
          <a:r>
            <a:rPr lang="en-GB" sz="2800" b="0" dirty="0" smtClean="0"/>
            <a:t>in standardization </a:t>
          </a:r>
          <a:endParaRPr lang="en-US" sz="2800" b="0" dirty="0"/>
        </a:p>
      </dgm:t>
    </dgm:pt>
    <dgm:pt modelId="{09AE08F7-A0DB-4F24-99B3-F339E8725771}" type="parTrans" cxnId="{A0CA5FED-668B-4376-980D-0C33487BCEDC}">
      <dgm:prSet/>
      <dgm:spPr/>
      <dgm:t>
        <a:bodyPr/>
        <a:lstStyle/>
        <a:p>
          <a:endParaRPr lang="en-US" sz="2800"/>
        </a:p>
      </dgm:t>
    </dgm:pt>
    <dgm:pt modelId="{96227880-AC20-4AFF-B422-ED37FB8BE76A}" type="sibTrans" cxnId="{A0CA5FED-668B-4376-980D-0C33487BCEDC}">
      <dgm:prSet/>
      <dgm:spPr/>
      <dgm:t>
        <a:bodyPr/>
        <a:lstStyle/>
        <a:p>
          <a:endParaRPr lang="en-US" sz="2800"/>
        </a:p>
      </dgm:t>
    </dgm:pt>
    <dgm:pt modelId="{8CE81BD4-E694-46A9-A372-112B95D9A902}">
      <dgm:prSet phldrT="[Text]" custT="1"/>
      <dgm:spPr/>
      <dgm:t>
        <a:bodyPr/>
        <a:lstStyle/>
        <a:p>
          <a:r>
            <a:rPr lang="en-GB" sz="2800" b="0" dirty="0" smtClean="0"/>
            <a:t>‘fast track process’ – from CWA into</a:t>
          </a:r>
          <a:br>
            <a:rPr lang="en-GB" sz="2800" b="0" dirty="0" smtClean="0"/>
          </a:br>
          <a:r>
            <a:rPr lang="en-GB" sz="2800" b="0" dirty="0" smtClean="0"/>
            <a:t>a consensus standard (EN) </a:t>
          </a:r>
          <a:endParaRPr lang="en-US" sz="2800" b="0" dirty="0"/>
        </a:p>
      </dgm:t>
    </dgm:pt>
    <dgm:pt modelId="{730FDB35-559D-4346-AB0C-911A3998CFAB}" type="parTrans" cxnId="{FA8C05C3-E17A-40C6-812A-62FE81CF8522}">
      <dgm:prSet/>
      <dgm:spPr/>
      <dgm:t>
        <a:bodyPr/>
        <a:lstStyle/>
        <a:p>
          <a:endParaRPr lang="en-US" sz="2800"/>
        </a:p>
      </dgm:t>
    </dgm:pt>
    <dgm:pt modelId="{3A032B98-B561-447F-93D7-5D9277E34E80}" type="sibTrans" cxnId="{FA8C05C3-E17A-40C6-812A-62FE81CF8522}">
      <dgm:prSet/>
      <dgm:spPr/>
      <dgm:t>
        <a:bodyPr/>
        <a:lstStyle/>
        <a:p>
          <a:endParaRPr lang="en-US" sz="2800"/>
        </a:p>
      </dgm:t>
    </dgm:pt>
    <dgm:pt modelId="{C2EC0BAF-6DA1-4C9C-AA45-5D88E66A23B8}" type="pres">
      <dgm:prSet presAssocID="{B05C0551-C728-456C-8E2B-609FA2366E1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610058-49C2-43AA-AD71-95CF4F081567}" type="pres">
      <dgm:prSet presAssocID="{01F15CBB-1BE3-4C78-A9F6-3176E0601EAF}" presName="parentLin" presStyleCnt="0"/>
      <dgm:spPr/>
    </dgm:pt>
    <dgm:pt modelId="{EEB4F5B6-ABD0-4B73-B423-365C976B7C6F}" type="pres">
      <dgm:prSet presAssocID="{01F15CBB-1BE3-4C78-A9F6-3176E0601EAF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BEB575A8-9171-40A2-BE2D-505BFAEDEAB5}" type="pres">
      <dgm:prSet presAssocID="{01F15CBB-1BE3-4C78-A9F6-3176E0601EAF}" presName="parentText" presStyleLbl="node1" presStyleIdx="0" presStyleCnt="2" custScaleY="18687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09D304-6D86-4571-9A44-EB234B8FE415}" type="pres">
      <dgm:prSet presAssocID="{01F15CBB-1BE3-4C78-A9F6-3176E0601EAF}" presName="negativeSpace" presStyleCnt="0"/>
      <dgm:spPr/>
    </dgm:pt>
    <dgm:pt modelId="{B82D98DE-D1D9-4383-955F-CA79DBC4F986}" type="pres">
      <dgm:prSet presAssocID="{01F15CBB-1BE3-4C78-A9F6-3176E0601EAF}" presName="childText" presStyleLbl="conFgAcc1" presStyleIdx="0" presStyleCnt="2" custLinFactNeighborX="13" custLinFactNeighborY="-6412">
        <dgm:presLayoutVars>
          <dgm:bulletEnabled val="1"/>
        </dgm:presLayoutVars>
      </dgm:prSet>
      <dgm:spPr/>
    </dgm:pt>
    <dgm:pt modelId="{DA243CF9-EDF6-4B7F-852C-8BF96DDAB3E3}" type="pres">
      <dgm:prSet presAssocID="{96227880-AC20-4AFF-B422-ED37FB8BE76A}" presName="spaceBetweenRectangles" presStyleCnt="0"/>
      <dgm:spPr/>
    </dgm:pt>
    <dgm:pt modelId="{E1B800D3-6246-4A54-B2B8-2EF62DA57DA7}" type="pres">
      <dgm:prSet presAssocID="{8CE81BD4-E694-46A9-A372-112B95D9A902}" presName="parentLin" presStyleCnt="0"/>
      <dgm:spPr/>
    </dgm:pt>
    <dgm:pt modelId="{9564BDA2-9935-4F6B-B25D-B4F7C44757AC}" type="pres">
      <dgm:prSet presAssocID="{8CE81BD4-E694-46A9-A372-112B95D9A90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F410F284-9312-4A0C-90A9-E259BC7893A7}" type="pres">
      <dgm:prSet presAssocID="{8CE81BD4-E694-46A9-A372-112B95D9A902}" presName="parentText" presStyleLbl="node1" presStyleIdx="1" presStyleCnt="2" custScaleY="2310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A923C-79ED-461F-B903-790268AC0BBA}" type="pres">
      <dgm:prSet presAssocID="{8CE81BD4-E694-46A9-A372-112B95D9A902}" presName="negativeSpace" presStyleCnt="0"/>
      <dgm:spPr/>
    </dgm:pt>
    <dgm:pt modelId="{D6DE9B00-8AA3-40E6-9471-01FABCDAB819}" type="pres">
      <dgm:prSet presAssocID="{8CE81BD4-E694-46A9-A372-112B95D9A902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9DA575DF-5AC1-4C33-814F-9659C7852BEE}" type="presOf" srcId="{B05C0551-C728-456C-8E2B-609FA2366E1D}" destId="{C2EC0BAF-6DA1-4C9C-AA45-5D88E66A23B8}" srcOrd="0" destOrd="0" presId="urn:microsoft.com/office/officeart/2005/8/layout/list1"/>
    <dgm:cxn modelId="{A0CA5FED-668B-4376-980D-0C33487BCEDC}" srcId="{B05C0551-C728-456C-8E2B-609FA2366E1D}" destId="{01F15CBB-1BE3-4C78-A9F6-3176E0601EAF}" srcOrd="0" destOrd="0" parTransId="{09AE08F7-A0DB-4F24-99B3-F339E8725771}" sibTransId="{96227880-AC20-4AFF-B422-ED37FB8BE76A}"/>
    <dgm:cxn modelId="{64754CA3-2FB5-4B4B-BCD9-6470D6AC794D}" type="presOf" srcId="{01F15CBB-1BE3-4C78-A9F6-3176E0601EAF}" destId="{EEB4F5B6-ABD0-4B73-B423-365C976B7C6F}" srcOrd="0" destOrd="0" presId="urn:microsoft.com/office/officeart/2005/8/layout/list1"/>
    <dgm:cxn modelId="{7D53790F-1C1A-4901-959E-402CD7EE27B6}" type="presOf" srcId="{01F15CBB-1BE3-4C78-A9F6-3176E0601EAF}" destId="{BEB575A8-9171-40A2-BE2D-505BFAEDEAB5}" srcOrd="1" destOrd="0" presId="urn:microsoft.com/office/officeart/2005/8/layout/list1"/>
    <dgm:cxn modelId="{02630017-ABB5-41A2-8EBE-1A30DE6701F3}" type="presOf" srcId="{8CE81BD4-E694-46A9-A372-112B95D9A902}" destId="{9564BDA2-9935-4F6B-B25D-B4F7C44757AC}" srcOrd="0" destOrd="0" presId="urn:microsoft.com/office/officeart/2005/8/layout/list1"/>
    <dgm:cxn modelId="{E987E457-3D94-48A9-972A-26E8D840012D}" type="presOf" srcId="{8CE81BD4-E694-46A9-A372-112B95D9A902}" destId="{F410F284-9312-4A0C-90A9-E259BC7893A7}" srcOrd="1" destOrd="0" presId="urn:microsoft.com/office/officeart/2005/8/layout/list1"/>
    <dgm:cxn modelId="{FA8C05C3-E17A-40C6-812A-62FE81CF8522}" srcId="{B05C0551-C728-456C-8E2B-609FA2366E1D}" destId="{8CE81BD4-E694-46A9-A372-112B95D9A902}" srcOrd="1" destOrd="0" parTransId="{730FDB35-559D-4346-AB0C-911A3998CFAB}" sibTransId="{3A032B98-B561-447F-93D7-5D9277E34E80}"/>
    <dgm:cxn modelId="{6616F33B-D0FB-4BB1-A8DE-751F42F7B5C5}" type="presParOf" srcId="{C2EC0BAF-6DA1-4C9C-AA45-5D88E66A23B8}" destId="{99610058-49C2-43AA-AD71-95CF4F081567}" srcOrd="0" destOrd="0" presId="urn:microsoft.com/office/officeart/2005/8/layout/list1"/>
    <dgm:cxn modelId="{6A188A59-085C-457A-99E6-1BC4131807C2}" type="presParOf" srcId="{99610058-49C2-43AA-AD71-95CF4F081567}" destId="{EEB4F5B6-ABD0-4B73-B423-365C976B7C6F}" srcOrd="0" destOrd="0" presId="urn:microsoft.com/office/officeart/2005/8/layout/list1"/>
    <dgm:cxn modelId="{286F9103-FF48-464B-A776-19DBCDB4386E}" type="presParOf" srcId="{99610058-49C2-43AA-AD71-95CF4F081567}" destId="{BEB575A8-9171-40A2-BE2D-505BFAEDEAB5}" srcOrd="1" destOrd="0" presId="urn:microsoft.com/office/officeart/2005/8/layout/list1"/>
    <dgm:cxn modelId="{2FE4DE54-1402-4DAC-86B1-7FF87864EE78}" type="presParOf" srcId="{C2EC0BAF-6DA1-4C9C-AA45-5D88E66A23B8}" destId="{9209D304-6D86-4571-9A44-EB234B8FE415}" srcOrd="1" destOrd="0" presId="urn:microsoft.com/office/officeart/2005/8/layout/list1"/>
    <dgm:cxn modelId="{D6103E46-6BC6-4FA6-9C2A-AFEA24B68964}" type="presParOf" srcId="{C2EC0BAF-6DA1-4C9C-AA45-5D88E66A23B8}" destId="{B82D98DE-D1D9-4383-955F-CA79DBC4F986}" srcOrd="2" destOrd="0" presId="urn:microsoft.com/office/officeart/2005/8/layout/list1"/>
    <dgm:cxn modelId="{BDCA0B23-BF8C-495A-8511-4C24D354528D}" type="presParOf" srcId="{C2EC0BAF-6DA1-4C9C-AA45-5D88E66A23B8}" destId="{DA243CF9-EDF6-4B7F-852C-8BF96DDAB3E3}" srcOrd="3" destOrd="0" presId="urn:microsoft.com/office/officeart/2005/8/layout/list1"/>
    <dgm:cxn modelId="{BFF2C1C2-7F32-4B48-B918-65798F6BF5BB}" type="presParOf" srcId="{C2EC0BAF-6DA1-4C9C-AA45-5D88E66A23B8}" destId="{E1B800D3-6246-4A54-B2B8-2EF62DA57DA7}" srcOrd="4" destOrd="0" presId="urn:microsoft.com/office/officeart/2005/8/layout/list1"/>
    <dgm:cxn modelId="{15D902C3-D14B-43B2-A99B-6F84B00BEDF2}" type="presParOf" srcId="{E1B800D3-6246-4A54-B2B8-2EF62DA57DA7}" destId="{9564BDA2-9935-4F6B-B25D-B4F7C44757AC}" srcOrd="0" destOrd="0" presId="urn:microsoft.com/office/officeart/2005/8/layout/list1"/>
    <dgm:cxn modelId="{895BEA4D-878B-4F3C-9D6D-FF6CA63F9C5F}" type="presParOf" srcId="{E1B800D3-6246-4A54-B2B8-2EF62DA57DA7}" destId="{F410F284-9312-4A0C-90A9-E259BC7893A7}" srcOrd="1" destOrd="0" presId="urn:microsoft.com/office/officeart/2005/8/layout/list1"/>
    <dgm:cxn modelId="{E564FE3B-4C59-4862-A393-30438061736D}" type="presParOf" srcId="{C2EC0BAF-6DA1-4C9C-AA45-5D88E66A23B8}" destId="{B4FA923C-79ED-461F-B903-790268AC0BBA}" srcOrd="5" destOrd="0" presId="urn:microsoft.com/office/officeart/2005/8/layout/list1"/>
    <dgm:cxn modelId="{C766E9A2-1AAA-4BB3-9A56-545578B80859}" type="presParOf" srcId="{C2EC0BAF-6DA1-4C9C-AA45-5D88E66A23B8}" destId="{D6DE9B00-8AA3-40E6-9471-01FABCDAB81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E7CB14-B8A3-4281-B81A-8184EE41C598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D1040F-89A1-4EAA-81DA-A09096D32B90}">
      <dgm:prSet phldrT="[Text]" custT="1"/>
      <dgm:spPr/>
      <dgm:t>
        <a:bodyPr/>
        <a:lstStyle/>
        <a:p>
          <a:r>
            <a:rPr lang="en-GB" sz="3000" b="0" dirty="0" smtClean="0"/>
            <a:t>Influence </a:t>
          </a:r>
          <a:r>
            <a:rPr lang="en-GB" sz="2800" b="0" dirty="0" smtClean="0"/>
            <a:t>FP9</a:t>
          </a:r>
          <a:r>
            <a:rPr lang="en-GB" sz="3000" b="0" dirty="0" smtClean="0"/>
            <a:t> tenders </a:t>
          </a:r>
          <a:endParaRPr lang="en-US" sz="3000" b="0" dirty="0"/>
        </a:p>
      </dgm:t>
    </dgm:pt>
    <dgm:pt modelId="{E9CD4144-B3FE-48A2-8913-B4A1AB5FE1DC}" type="parTrans" cxnId="{6C0F3CD3-1DCB-4399-B0CF-224F317CE3CE}">
      <dgm:prSet/>
      <dgm:spPr/>
      <dgm:t>
        <a:bodyPr/>
        <a:lstStyle/>
        <a:p>
          <a:endParaRPr lang="en-US"/>
        </a:p>
      </dgm:t>
    </dgm:pt>
    <dgm:pt modelId="{9AEAFD74-36E6-4F0F-87C2-EF956D071E8A}" type="sibTrans" cxnId="{6C0F3CD3-1DCB-4399-B0CF-224F317CE3CE}">
      <dgm:prSet/>
      <dgm:spPr/>
      <dgm:t>
        <a:bodyPr/>
        <a:lstStyle/>
        <a:p>
          <a:endParaRPr lang="en-US"/>
        </a:p>
      </dgm:t>
    </dgm:pt>
    <dgm:pt modelId="{DEF033ED-9064-4299-B989-DDF3FE8E40E3}">
      <dgm:prSet phldrT="[Text]" custT="1"/>
      <dgm:spPr/>
      <dgm:t>
        <a:bodyPr/>
        <a:lstStyle/>
        <a:p>
          <a:r>
            <a:rPr lang="en-GB" sz="2800" b="0" dirty="0" smtClean="0"/>
            <a:t>Industry research grou</a:t>
          </a:r>
          <a:r>
            <a:rPr lang="en-GB" sz="2800" dirty="0" smtClean="0"/>
            <a:t>ps </a:t>
          </a:r>
          <a:br>
            <a:rPr lang="en-GB" sz="2800" dirty="0" smtClean="0"/>
          </a:br>
          <a:r>
            <a:rPr lang="en-GB" sz="2800" dirty="0" smtClean="0"/>
            <a:t>to include standardization in projects</a:t>
          </a:r>
          <a:endParaRPr lang="en-US" sz="2800" dirty="0"/>
        </a:p>
      </dgm:t>
    </dgm:pt>
    <dgm:pt modelId="{71B1C704-BE4E-42C9-A23E-417C208D6BA1}" type="parTrans" cxnId="{07C8F21F-91BE-4FA6-B264-096EAEFC3221}">
      <dgm:prSet/>
      <dgm:spPr/>
      <dgm:t>
        <a:bodyPr/>
        <a:lstStyle/>
        <a:p>
          <a:endParaRPr lang="en-US"/>
        </a:p>
      </dgm:t>
    </dgm:pt>
    <dgm:pt modelId="{759422CC-215B-4455-81E6-1D9921C57D77}" type="sibTrans" cxnId="{07C8F21F-91BE-4FA6-B264-096EAEFC3221}">
      <dgm:prSet/>
      <dgm:spPr/>
      <dgm:t>
        <a:bodyPr/>
        <a:lstStyle/>
        <a:p>
          <a:endParaRPr lang="en-US"/>
        </a:p>
      </dgm:t>
    </dgm:pt>
    <dgm:pt modelId="{D322464F-365B-4E76-BD42-18C04609D26F}">
      <dgm:prSet phldrT="[Text]" custT="1"/>
      <dgm:spPr/>
      <dgm:t>
        <a:bodyPr/>
        <a:lstStyle/>
        <a:p>
          <a:r>
            <a:rPr lang="en-GB" sz="2800" b="0" dirty="0" smtClean="0"/>
            <a:t>Assessment schemes - </a:t>
          </a:r>
          <a:br>
            <a:rPr lang="en-GB" sz="2800" b="0" dirty="0" smtClean="0"/>
          </a:br>
          <a:r>
            <a:rPr lang="en-GB" sz="2800" b="0" dirty="0" smtClean="0"/>
            <a:t>A contribution of researchers</a:t>
          </a:r>
          <a:r>
            <a:rPr lang="en-GB" sz="2800" dirty="0" smtClean="0"/>
            <a:t> </a:t>
          </a:r>
          <a:endParaRPr lang="en-US" sz="2800" dirty="0"/>
        </a:p>
      </dgm:t>
    </dgm:pt>
    <dgm:pt modelId="{A1F29BBD-1B44-407D-9044-E85CB0325B7C}" type="parTrans" cxnId="{6E4857CC-9A0F-446F-8D82-36F28A1B2238}">
      <dgm:prSet/>
      <dgm:spPr/>
      <dgm:t>
        <a:bodyPr/>
        <a:lstStyle/>
        <a:p>
          <a:endParaRPr lang="en-US"/>
        </a:p>
      </dgm:t>
    </dgm:pt>
    <dgm:pt modelId="{91451A4E-9000-4E7C-B2C5-2980550451EE}" type="sibTrans" cxnId="{6E4857CC-9A0F-446F-8D82-36F28A1B2238}">
      <dgm:prSet/>
      <dgm:spPr/>
      <dgm:t>
        <a:bodyPr/>
        <a:lstStyle/>
        <a:p>
          <a:endParaRPr lang="en-US"/>
        </a:p>
      </dgm:t>
    </dgm:pt>
    <dgm:pt modelId="{C08E4B59-AF66-4F96-8E65-3E16E9BB96B6}" type="pres">
      <dgm:prSet presAssocID="{B2E7CB14-B8A3-4281-B81A-8184EE41C59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33FE8F-BCCC-465A-8657-F023715F2D0B}" type="pres">
      <dgm:prSet presAssocID="{0DD1040F-89A1-4EAA-81DA-A09096D32B90}" presName="parentLin" presStyleCnt="0"/>
      <dgm:spPr/>
    </dgm:pt>
    <dgm:pt modelId="{680CC9BC-6527-40D5-BCF0-B06800EAB425}" type="pres">
      <dgm:prSet presAssocID="{0DD1040F-89A1-4EAA-81DA-A09096D32B90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D4004F0-40F3-4277-A495-75BD10268287}" type="pres">
      <dgm:prSet presAssocID="{0DD1040F-89A1-4EAA-81DA-A09096D32B9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1A38F4-BCE5-4D2C-9705-018C28CE8450}" type="pres">
      <dgm:prSet presAssocID="{0DD1040F-89A1-4EAA-81DA-A09096D32B90}" presName="negativeSpace" presStyleCnt="0"/>
      <dgm:spPr/>
    </dgm:pt>
    <dgm:pt modelId="{BC1C4E52-3107-413A-8448-9B38A8529B81}" type="pres">
      <dgm:prSet presAssocID="{0DD1040F-89A1-4EAA-81DA-A09096D32B90}" presName="childText" presStyleLbl="conFgAcc1" presStyleIdx="0" presStyleCnt="3" custLinFactNeighborY="-42658">
        <dgm:presLayoutVars>
          <dgm:bulletEnabled val="1"/>
        </dgm:presLayoutVars>
      </dgm:prSet>
      <dgm:spPr/>
    </dgm:pt>
    <dgm:pt modelId="{3B0D8512-9DB1-45FF-A0E8-43A9517A87AB}" type="pres">
      <dgm:prSet presAssocID="{9AEAFD74-36E6-4F0F-87C2-EF956D071E8A}" presName="spaceBetweenRectangles" presStyleCnt="0"/>
      <dgm:spPr/>
    </dgm:pt>
    <dgm:pt modelId="{EE71AF7B-13FD-4B84-84EE-88A3241EBFAF}" type="pres">
      <dgm:prSet presAssocID="{DEF033ED-9064-4299-B989-DDF3FE8E40E3}" presName="parentLin" presStyleCnt="0"/>
      <dgm:spPr/>
    </dgm:pt>
    <dgm:pt modelId="{8F5F406F-38BE-4DD7-ABB8-B0B6025D93EC}" type="pres">
      <dgm:prSet presAssocID="{DEF033ED-9064-4299-B989-DDF3FE8E40E3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11455C1-E895-4FAA-BBB2-1042D4412AA4}" type="pres">
      <dgm:prSet presAssocID="{DEF033ED-9064-4299-B989-DDF3FE8E40E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A5505E-5FA7-4191-8D36-E2399AACE253}" type="pres">
      <dgm:prSet presAssocID="{DEF033ED-9064-4299-B989-DDF3FE8E40E3}" presName="negativeSpace" presStyleCnt="0"/>
      <dgm:spPr/>
    </dgm:pt>
    <dgm:pt modelId="{FF1F6FC6-F200-44BE-98D3-D2282B292310}" type="pres">
      <dgm:prSet presAssocID="{DEF033ED-9064-4299-B989-DDF3FE8E40E3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3E676A-37BC-4C93-AD94-56D849D8F85D}" type="pres">
      <dgm:prSet presAssocID="{759422CC-215B-4455-81E6-1D9921C57D77}" presName="spaceBetweenRectangles" presStyleCnt="0"/>
      <dgm:spPr/>
    </dgm:pt>
    <dgm:pt modelId="{586D402B-7711-4303-A213-A866C7376B3A}" type="pres">
      <dgm:prSet presAssocID="{D322464F-365B-4E76-BD42-18C04609D26F}" presName="parentLin" presStyleCnt="0"/>
      <dgm:spPr/>
    </dgm:pt>
    <dgm:pt modelId="{13DF47F7-26EE-404F-9A88-CED9B3B27467}" type="pres">
      <dgm:prSet presAssocID="{D322464F-365B-4E76-BD42-18C04609D26F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72B1D25B-AD3F-452A-936B-9E9771CBBF23}" type="pres">
      <dgm:prSet presAssocID="{D322464F-365B-4E76-BD42-18C04609D26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C2CE97-9E87-4A73-8E26-93B15DCA449B}" type="pres">
      <dgm:prSet presAssocID="{D322464F-365B-4E76-BD42-18C04609D26F}" presName="negativeSpace" presStyleCnt="0"/>
      <dgm:spPr/>
    </dgm:pt>
    <dgm:pt modelId="{9B326B01-8F2F-46F9-A9B3-F39AAD745251}" type="pres">
      <dgm:prSet presAssocID="{D322464F-365B-4E76-BD42-18C04609D26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23A10C3-1A1B-45A0-923D-510B16DE98D9}" type="presOf" srcId="{DEF033ED-9064-4299-B989-DDF3FE8E40E3}" destId="{8F5F406F-38BE-4DD7-ABB8-B0B6025D93EC}" srcOrd="0" destOrd="0" presId="urn:microsoft.com/office/officeart/2005/8/layout/list1"/>
    <dgm:cxn modelId="{5536358E-D897-43EA-9D14-69192160B0B9}" type="presOf" srcId="{B2E7CB14-B8A3-4281-B81A-8184EE41C598}" destId="{C08E4B59-AF66-4F96-8E65-3E16E9BB96B6}" srcOrd="0" destOrd="0" presId="urn:microsoft.com/office/officeart/2005/8/layout/list1"/>
    <dgm:cxn modelId="{9548942F-23DB-46B4-8641-47C4F1540A13}" type="presOf" srcId="{DEF033ED-9064-4299-B989-DDF3FE8E40E3}" destId="{411455C1-E895-4FAA-BBB2-1042D4412AA4}" srcOrd="1" destOrd="0" presId="urn:microsoft.com/office/officeart/2005/8/layout/list1"/>
    <dgm:cxn modelId="{44A2868A-6168-4066-82B8-A2215869C3B9}" type="presOf" srcId="{D322464F-365B-4E76-BD42-18C04609D26F}" destId="{72B1D25B-AD3F-452A-936B-9E9771CBBF23}" srcOrd="1" destOrd="0" presId="urn:microsoft.com/office/officeart/2005/8/layout/list1"/>
    <dgm:cxn modelId="{6C0F3CD3-1DCB-4399-B0CF-224F317CE3CE}" srcId="{B2E7CB14-B8A3-4281-B81A-8184EE41C598}" destId="{0DD1040F-89A1-4EAA-81DA-A09096D32B90}" srcOrd="0" destOrd="0" parTransId="{E9CD4144-B3FE-48A2-8913-B4A1AB5FE1DC}" sibTransId="{9AEAFD74-36E6-4F0F-87C2-EF956D071E8A}"/>
    <dgm:cxn modelId="{7A0A5FFF-B8CC-4173-9AAD-2449E39920D8}" type="presOf" srcId="{D322464F-365B-4E76-BD42-18C04609D26F}" destId="{13DF47F7-26EE-404F-9A88-CED9B3B27467}" srcOrd="0" destOrd="0" presId="urn:microsoft.com/office/officeart/2005/8/layout/list1"/>
    <dgm:cxn modelId="{07C8F21F-91BE-4FA6-B264-096EAEFC3221}" srcId="{B2E7CB14-B8A3-4281-B81A-8184EE41C598}" destId="{DEF033ED-9064-4299-B989-DDF3FE8E40E3}" srcOrd="1" destOrd="0" parTransId="{71B1C704-BE4E-42C9-A23E-417C208D6BA1}" sibTransId="{759422CC-215B-4455-81E6-1D9921C57D77}"/>
    <dgm:cxn modelId="{D04E7828-3452-4E66-97AC-95E08B8B0E03}" type="presOf" srcId="{0DD1040F-89A1-4EAA-81DA-A09096D32B90}" destId="{4D4004F0-40F3-4277-A495-75BD10268287}" srcOrd="1" destOrd="0" presId="urn:microsoft.com/office/officeart/2005/8/layout/list1"/>
    <dgm:cxn modelId="{9D270E88-F742-453A-BEE4-23FF427605D0}" type="presOf" srcId="{0DD1040F-89A1-4EAA-81DA-A09096D32B90}" destId="{680CC9BC-6527-40D5-BCF0-B06800EAB425}" srcOrd="0" destOrd="0" presId="urn:microsoft.com/office/officeart/2005/8/layout/list1"/>
    <dgm:cxn modelId="{6E4857CC-9A0F-446F-8D82-36F28A1B2238}" srcId="{B2E7CB14-B8A3-4281-B81A-8184EE41C598}" destId="{D322464F-365B-4E76-BD42-18C04609D26F}" srcOrd="2" destOrd="0" parTransId="{A1F29BBD-1B44-407D-9044-E85CB0325B7C}" sibTransId="{91451A4E-9000-4E7C-B2C5-2980550451EE}"/>
    <dgm:cxn modelId="{E26AEDF6-D77F-456A-B55A-71A0905421D3}" type="presParOf" srcId="{C08E4B59-AF66-4F96-8E65-3E16E9BB96B6}" destId="{CE33FE8F-BCCC-465A-8657-F023715F2D0B}" srcOrd="0" destOrd="0" presId="urn:microsoft.com/office/officeart/2005/8/layout/list1"/>
    <dgm:cxn modelId="{E7223DBB-FE2C-43AC-A721-4965E2CB6EBA}" type="presParOf" srcId="{CE33FE8F-BCCC-465A-8657-F023715F2D0B}" destId="{680CC9BC-6527-40D5-BCF0-B06800EAB425}" srcOrd="0" destOrd="0" presId="urn:microsoft.com/office/officeart/2005/8/layout/list1"/>
    <dgm:cxn modelId="{94BD2195-FD5F-4438-AB27-6AC82125F45C}" type="presParOf" srcId="{CE33FE8F-BCCC-465A-8657-F023715F2D0B}" destId="{4D4004F0-40F3-4277-A495-75BD10268287}" srcOrd="1" destOrd="0" presId="urn:microsoft.com/office/officeart/2005/8/layout/list1"/>
    <dgm:cxn modelId="{0725FB6B-EFD9-4BA5-8065-656FAE62F1D8}" type="presParOf" srcId="{C08E4B59-AF66-4F96-8E65-3E16E9BB96B6}" destId="{081A38F4-BCE5-4D2C-9705-018C28CE8450}" srcOrd="1" destOrd="0" presId="urn:microsoft.com/office/officeart/2005/8/layout/list1"/>
    <dgm:cxn modelId="{9A9C50FB-E8D0-41C1-B907-A6CED5B26965}" type="presParOf" srcId="{C08E4B59-AF66-4F96-8E65-3E16E9BB96B6}" destId="{BC1C4E52-3107-413A-8448-9B38A8529B81}" srcOrd="2" destOrd="0" presId="urn:microsoft.com/office/officeart/2005/8/layout/list1"/>
    <dgm:cxn modelId="{E600B4FB-3AAB-4242-BA67-AAADB64D8F66}" type="presParOf" srcId="{C08E4B59-AF66-4F96-8E65-3E16E9BB96B6}" destId="{3B0D8512-9DB1-45FF-A0E8-43A9517A87AB}" srcOrd="3" destOrd="0" presId="urn:microsoft.com/office/officeart/2005/8/layout/list1"/>
    <dgm:cxn modelId="{6B9E9570-15AA-425E-81C9-6F8BD5DBCB39}" type="presParOf" srcId="{C08E4B59-AF66-4F96-8E65-3E16E9BB96B6}" destId="{EE71AF7B-13FD-4B84-84EE-88A3241EBFAF}" srcOrd="4" destOrd="0" presId="urn:microsoft.com/office/officeart/2005/8/layout/list1"/>
    <dgm:cxn modelId="{D86EFAE4-3E86-460B-B90D-DF6F1AD39C40}" type="presParOf" srcId="{EE71AF7B-13FD-4B84-84EE-88A3241EBFAF}" destId="{8F5F406F-38BE-4DD7-ABB8-B0B6025D93EC}" srcOrd="0" destOrd="0" presId="urn:microsoft.com/office/officeart/2005/8/layout/list1"/>
    <dgm:cxn modelId="{A91240BC-58ED-4306-A109-8359D1104804}" type="presParOf" srcId="{EE71AF7B-13FD-4B84-84EE-88A3241EBFAF}" destId="{411455C1-E895-4FAA-BBB2-1042D4412AA4}" srcOrd="1" destOrd="0" presId="urn:microsoft.com/office/officeart/2005/8/layout/list1"/>
    <dgm:cxn modelId="{AF7AE147-6B7F-4B75-A179-46F78532B2F8}" type="presParOf" srcId="{C08E4B59-AF66-4F96-8E65-3E16E9BB96B6}" destId="{57A5505E-5FA7-4191-8D36-E2399AACE253}" srcOrd="5" destOrd="0" presId="urn:microsoft.com/office/officeart/2005/8/layout/list1"/>
    <dgm:cxn modelId="{97B9D1F2-B143-4736-868C-2C8636BB0255}" type="presParOf" srcId="{C08E4B59-AF66-4F96-8E65-3E16E9BB96B6}" destId="{FF1F6FC6-F200-44BE-98D3-D2282B292310}" srcOrd="6" destOrd="0" presId="urn:microsoft.com/office/officeart/2005/8/layout/list1"/>
    <dgm:cxn modelId="{D3BBECBD-F39B-4D2B-B4B4-D1879D16AC37}" type="presParOf" srcId="{C08E4B59-AF66-4F96-8E65-3E16E9BB96B6}" destId="{3B3E676A-37BC-4C93-AD94-56D849D8F85D}" srcOrd="7" destOrd="0" presId="urn:microsoft.com/office/officeart/2005/8/layout/list1"/>
    <dgm:cxn modelId="{F5A71891-EBA8-4211-87FA-2DB3DFE39DD7}" type="presParOf" srcId="{C08E4B59-AF66-4F96-8E65-3E16E9BB96B6}" destId="{586D402B-7711-4303-A213-A866C7376B3A}" srcOrd="8" destOrd="0" presId="urn:microsoft.com/office/officeart/2005/8/layout/list1"/>
    <dgm:cxn modelId="{66C2F91F-9B53-4ABC-B5A3-F1F6B03D0FFA}" type="presParOf" srcId="{586D402B-7711-4303-A213-A866C7376B3A}" destId="{13DF47F7-26EE-404F-9A88-CED9B3B27467}" srcOrd="0" destOrd="0" presId="urn:microsoft.com/office/officeart/2005/8/layout/list1"/>
    <dgm:cxn modelId="{A654AD96-05D0-4671-BF19-AE0340B57ABD}" type="presParOf" srcId="{586D402B-7711-4303-A213-A866C7376B3A}" destId="{72B1D25B-AD3F-452A-936B-9E9771CBBF23}" srcOrd="1" destOrd="0" presId="urn:microsoft.com/office/officeart/2005/8/layout/list1"/>
    <dgm:cxn modelId="{F5BC9F49-F2FE-47BE-B524-DE33CB6FE84B}" type="presParOf" srcId="{C08E4B59-AF66-4F96-8E65-3E16E9BB96B6}" destId="{BCC2CE97-9E87-4A73-8E26-93B15DCA449B}" srcOrd="9" destOrd="0" presId="urn:microsoft.com/office/officeart/2005/8/layout/list1"/>
    <dgm:cxn modelId="{3E2548EC-41A8-4DD9-9328-84E7C09CE862}" type="presParOf" srcId="{C08E4B59-AF66-4F96-8E65-3E16E9BB96B6}" destId="{9B326B01-8F2F-46F9-A9B3-F39AAD74525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327C3A-DB5C-48B4-B5C0-79929296584E}">
      <dsp:nvSpPr>
        <dsp:cNvPr id="0" name=""/>
        <dsp:cNvSpPr/>
      </dsp:nvSpPr>
      <dsp:spPr>
        <a:xfrm>
          <a:off x="0" y="352487"/>
          <a:ext cx="99314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8FEB26-91A6-47EB-9722-55CB908D06D0}">
      <dsp:nvSpPr>
        <dsp:cNvPr id="0" name=""/>
        <dsp:cNvSpPr/>
      </dsp:nvSpPr>
      <dsp:spPr>
        <a:xfrm>
          <a:off x="550681" y="57287"/>
          <a:ext cx="695198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768" tIns="0" rIns="26276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Recognition research intensive organization</a:t>
          </a:r>
          <a:endParaRPr lang="en-US" sz="2800" b="0" kern="1200" dirty="0"/>
        </a:p>
      </dsp:txBody>
      <dsp:txXfrm>
        <a:off x="579502" y="86108"/>
        <a:ext cx="6894338" cy="532758"/>
      </dsp:txXfrm>
    </dsp:sp>
    <dsp:sp modelId="{F8975558-FE5B-4CD0-99FA-125E14A15047}">
      <dsp:nvSpPr>
        <dsp:cNvPr id="0" name=""/>
        <dsp:cNvSpPr/>
      </dsp:nvSpPr>
      <dsp:spPr>
        <a:xfrm>
          <a:off x="0" y="1259687"/>
          <a:ext cx="99314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CD392F-0F23-4C67-8799-3A2608F82C93}">
      <dsp:nvSpPr>
        <dsp:cNvPr id="0" name=""/>
        <dsp:cNvSpPr/>
      </dsp:nvSpPr>
      <dsp:spPr>
        <a:xfrm>
          <a:off x="535218" y="978586"/>
          <a:ext cx="695198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768" tIns="0" rIns="26276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Success stories (standards and patents)</a:t>
          </a:r>
          <a:endParaRPr lang="en-US" sz="2800" b="0" kern="1200" dirty="0"/>
        </a:p>
      </dsp:txBody>
      <dsp:txXfrm>
        <a:off x="564039" y="1007407"/>
        <a:ext cx="6894338" cy="532758"/>
      </dsp:txXfrm>
    </dsp:sp>
    <dsp:sp modelId="{0F07DCF0-6864-413C-991F-F63DB72D6DF8}">
      <dsp:nvSpPr>
        <dsp:cNvPr id="0" name=""/>
        <dsp:cNvSpPr/>
      </dsp:nvSpPr>
      <dsp:spPr>
        <a:xfrm>
          <a:off x="0" y="2166887"/>
          <a:ext cx="99314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8041E6-CEEE-46A5-8971-8AA930374AB0}">
      <dsp:nvSpPr>
        <dsp:cNvPr id="0" name=""/>
        <dsp:cNvSpPr/>
      </dsp:nvSpPr>
      <dsp:spPr>
        <a:xfrm>
          <a:off x="496570" y="1871687"/>
          <a:ext cx="695198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768" tIns="0" rIns="26276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0" kern="1200" dirty="0" smtClean="0"/>
            <a:t>Awards for individual researchers</a:t>
          </a:r>
          <a:endParaRPr lang="en-US" sz="2800" b="0" kern="1200" dirty="0"/>
        </a:p>
      </dsp:txBody>
      <dsp:txXfrm>
        <a:off x="525391" y="1900508"/>
        <a:ext cx="6894338" cy="532758"/>
      </dsp:txXfrm>
    </dsp:sp>
    <dsp:sp modelId="{61E3093C-EFF2-494B-AEE1-84181C8BF772}">
      <dsp:nvSpPr>
        <dsp:cNvPr id="0" name=""/>
        <dsp:cNvSpPr/>
      </dsp:nvSpPr>
      <dsp:spPr>
        <a:xfrm>
          <a:off x="0" y="3074087"/>
          <a:ext cx="99314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2A8D89-5A44-4BAA-9B8D-96A7021316C1}">
      <dsp:nvSpPr>
        <dsp:cNvPr id="0" name=""/>
        <dsp:cNvSpPr/>
      </dsp:nvSpPr>
      <dsp:spPr>
        <a:xfrm>
          <a:off x="496570" y="2778887"/>
          <a:ext cx="6951980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768" tIns="0" rIns="26276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Benefits of standardization</a:t>
          </a:r>
          <a:endParaRPr lang="en-US" sz="2800" b="0" kern="1200" dirty="0"/>
        </a:p>
      </dsp:txBody>
      <dsp:txXfrm>
        <a:off x="525391" y="2807708"/>
        <a:ext cx="6894338" cy="532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D98DE-D1D9-4383-955F-CA79DBC4F986}">
      <dsp:nvSpPr>
        <dsp:cNvPr id="0" name=""/>
        <dsp:cNvSpPr/>
      </dsp:nvSpPr>
      <dsp:spPr>
        <a:xfrm>
          <a:off x="0" y="1091443"/>
          <a:ext cx="98679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B575A8-9171-40A2-BE2D-505BFAEDEAB5}">
      <dsp:nvSpPr>
        <dsp:cNvPr id="0" name=""/>
        <dsp:cNvSpPr/>
      </dsp:nvSpPr>
      <dsp:spPr>
        <a:xfrm>
          <a:off x="493395" y="49895"/>
          <a:ext cx="6907530" cy="14343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088" tIns="0" rIns="26108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0" kern="1200" dirty="0" smtClean="0"/>
            <a:t>Best practice to involve research consortia</a:t>
          </a:r>
          <a:br>
            <a:rPr lang="en-GB" sz="2800" b="0" kern="1200" dirty="0" smtClean="0"/>
          </a:br>
          <a:r>
            <a:rPr lang="en-GB" sz="2800" b="0" kern="1200" dirty="0" smtClean="0"/>
            <a:t>in standardization </a:t>
          </a:r>
          <a:endParaRPr lang="en-US" sz="2800" b="0" kern="1200" dirty="0"/>
        </a:p>
      </dsp:txBody>
      <dsp:txXfrm>
        <a:off x="563412" y="119912"/>
        <a:ext cx="6767496" cy="1294276"/>
      </dsp:txXfrm>
    </dsp:sp>
    <dsp:sp modelId="{D6DE9B00-8AA3-40E6-9471-01FABCDAB819}">
      <dsp:nvSpPr>
        <dsp:cNvPr id="0" name=""/>
        <dsp:cNvSpPr/>
      </dsp:nvSpPr>
      <dsp:spPr>
        <a:xfrm>
          <a:off x="0" y="3285879"/>
          <a:ext cx="9867900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10F284-9312-4A0C-90A9-E259BC7893A7}">
      <dsp:nvSpPr>
        <dsp:cNvPr id="0" name=""/>
        <dsp:cNvSpPr/>
      </dsp:nvSpPr>
      <dsp:spPr>
        <a:xfrm>
          <a:off x="492913" y="1896046"/>
          <a:ext cx="6900784" cy="17735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088" tIns="0" rIns="26108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0" kern="1200" dirty="0" smtClean="0"/>
            <a:t>‘fast track process’ – from CWA into</a:t>
          </a:r>
          <a:br>
            <a:rPr lang="en-GB" sz="2800" b="0" kern="1200" dirty="0" smtClean="0"/>
          </a:br>
          <a:r>
            <a:rPr lang="en-GB" sz="2800" b="0" kern="1200" dirty="0" smtClean="0"/>
            <a:t>a consensus standard (EN) </a:t>
          </a:r>
          <a:endParaRPr lang="en-US" sz="2800" b="0" kern="1200" dirty="0"/>
        </a:p>
      </dsp:txBody>
      <dsp:txXfrm>
        <a:off x="579493" y="1982626"/>
        <a:ext cx="6727624" cy="1600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1C4E52-3107-413A-8448-9B38A8529B81}">
      <dsp:nvSpPr>
        <dsp:cNvPr id="0" name=""/>
        <dsp:cNvSpPr/>
      </dsp:nvSpPr>
      <dsp:spPr>
        <a:xfrm>
          <a:off x="0" y="472580"/>
          <a:ext cx="90551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4004F0-40F3-4277-A495-75BD10268287}">
      <dsp:nvSpPr>
        <dsp:cNvPr id="0" name=""/>
        <dsp:cNvSpPr/>
      </dsp:nvSpPr>
      <dsp:spPr>
        <a:xfrm>
          <a:off x="452755" y="61517"/>
          <a:ext cx="6338570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9583" tIns="0" rIns="239583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b="0" kern="1200" dirty="0" smtClean="0"/>
            <a:t>Influence </a:t>
          </a:r>
          <a:r>
            <a:rPr lang="en-GB" sz="2800" b="0" kern="1200" dirty="0" smtClean="0"/>
            <a:t>FP9</a:t>
          </a:r>
          <a:r>
            <a:rPr lang="en-GB" sz="3000" b="0" kern="1200" dirty="0" smtClean="0"/>
            <a:t> tenders </a:t>
          </a:r>
          <a:endParaRPr lang="en-US" sz="3000" b="0" kern="1200" dirty="0"/>
        </a:p>
      </dsp:txBody>
      <dsp:txXfrm>
        <a:off x="500310" y="109072"/>
        <a:ext cx="6243460" cy="879050"/>
      </dsp:txXfrm>
    </dsp:sp>
    <dsp:sp modelId="{FF1F6FC6-F200-44BE-98D3-D2282B292310}">
      <dsp:nvSpPr>
        <dsp:cNvPr id="0" name=""/>
        <dsp:cNvSpPr/>
      </dsp:nvSpPr>
      <dsp:spPr>
        <a:xfrm>
          <a:off x="0" y="2045477"/>
          <a:ext cx="90551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1455C1-E895-4FAA-BBB2-1042D4412AA4}">
      <dsp:nvSpPr>
        <dsp:cNvPr id="0" name=""/>
        <dsp:cNvSpPr/>
      </dsp:nvSpPr>
      <dsp:spPr>
        <a:xfrm>
          <a:off x="452755" y="1558397"/>
          <a:ext cx="6338570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9583" tIns="0" rIns="23958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0" kern="1200" dirty="0" smtClean="0"/>
            <a:t>Industry research grou</a:t>
          </a:r>
          <a:r>
            <a:rPr lang="en-GB" sz="2800" kern="1200" dirty="0" smtClean="0"/>
            <a:t>ps </a:t>
          </a:r>
          <a:br>
            <a:rPr lang="en-GB" sz="2800" kern="1200" dirty="0" smtClean="0"/>
          </a:br>
          <a:r>
            <a:rPr lang="en-GB" sz="2800" kern="1200" dirty="0" smtClean="0"/>
            <a:t>to include standardization in projects</a:t>
          </a:r>
          <a:endParaRPr lang="en-US" sz="2800" kern="1200" dirty="0"/>
        </a:p>
      </dsp:txBody>
      <dsp:txXfrm>
        <a:off x="500310" y="1605952"/>
        <a:ext cx="6243460" cy="879050"/>
      </dsp:txXfrm>
    </dsp:sp>
    <dsp:sp modelId="{9B326B01-8F2F-46F9-A9B3-F39AAD745251}">
      <dsp:nvSpPr>
        <dsp:cNvPr id="0" name=""/>
        <dsp:cNvSpPr/>
      </dsp:nvSpPr>
      <dsp:spPr>
        <a:xfrm>
          <a:off x="0" y="3542357"/>
          <a:ext cx="90551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B1D25B-AD3F-452A-936B-9E9771CBBF23}">
      <dsp:nvSpPr>
        <dsp:cNvPr id="0" name=""/>
        <dsp:cNvSpPr/>
      </dsp:nvSpPr>
      <dsp:spPr>
        <a:xfrm>
          <a:off x="452755" y="3055277"/>
          <a:ext cx="6338570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9583" tIns="0" rIns="23958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0" kern="1200" dirty="0" smtClean="0"/>
            <a:t>Assessment schemes - </a:t>
          </a:r>
          <a:br>
            <a:rPr lang="en-GB" sz="2800" b="0" kern="1200" dirty="0" smtClean="0"/>
          </a:br>
          <a:r>
            <a:rPr lang="en-GB" sz="2800" b="0" kern="1200" dirty="0" smtClean="0"/>
            <a:t>A contribution of researchers</a:t>
          </a:r>
          <a:r>
            <a:rPr lang="en-GB" sz="2800" kern="1200" dirty="0" smtClean="0"/>
            <a:t> </a:t>
          </a:r>
          <a:endParaRPr lang="en-US" sz="2800" kern="1200" dirty="0"/>
        </a:p>
      </dsp:txBody>
      <dsp:txXfrm>
        <a:off x="500310" y="3102832"/>
        <a:ext cx="6243460" cy="879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6BFD909C-403C-4D76-BE87-8A32D9D2974B}" type="datetimeFigureOut">
              <a:rPr lang="en-GB"/>
              <a:pPr>
                <a:defRPr/>
              </a:pPr>
              <a:t>2018-08-23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6DF394-AD9C-4862-9696-EC7F1FDA2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7845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0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487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732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36DBB-B0B8-4B9C-A11A-F32987B5BEA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371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623392" y="6516648"/>
            <a:ext cx="307128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en-GB" altLang="en-US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7164" y="3717032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Name of Speaker </a:t>
            </a:r>
          </a:p>
          <a:p>
            <a:r>
              <a:rPr lang="en-US" dirty="0" smtClean="0"/>
              <a:t>Function, Organization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074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5448" y="1052736"/>
            <a:ext cx="11247967" cy="53036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680A-1DAF-4556-A055-3D9E0D80C19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3881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0256" y="278933"/>
            <a:ext cx="504056" cy="5851525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962" y="278934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FE2B3-438D-4ADB-B838-907ABA2761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50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966876"/>
            <a:ext cx="11504578" cy="5305968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0C78D-AE5E-433F-ADF0-C5B27CAB4ADD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3392" y="6343707"/>
            <a:ext cx="1872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03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4406901"/>
            <a:ext cx="10918916" cy="1362075"/>
          </a:xfrm>
        </p:spPr>
        <p:txBody>
          <a:bodyPr anchor="t">
            <a:normAutofit/>
          </a:bodyPr>
          <a:lstStyle>
            <a:lvl1pPr marL="0" indent="0" algn="l">
              <a:defRPr sz="3600" b="0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368" y="2906713"/>
            <a:ext cx="10918916" cy="15001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F8DAE-200C-4069-A57F-67D6E88501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925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980729"/>
            <a:ext cx="5384800" cy="51454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80729"/>
            <a:ext cx="5384800" cy="514543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4474F-BBD7-424D-B197-514FBBBD68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9589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384" y="895350"/>
            <a:ext cx="5386917" cy="7730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384" y="1535112"/>
            <a:ext cx="5386917" cy="477420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9970" y="96197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4953" y="1656619"/>
            <a:ext cx="5389033" cy="4652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5AB25-C7B2-4E11-B42E-8C3725C3E45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160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5EF9-ED13-4BC4-B16B-E25352C26B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869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B74CC-E821-40FC-A63C-C3B0A26F2D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593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980727"/>
            <a:ext cx="4011084" cy="895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80728"/>
            <a:ext cx="6815667" cy="514543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88840"/>
            <a:ext cx="4011084" cy="4137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37EEF-C413-4031-A370-72769ADBA4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087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marL="0" indent="0"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53B5C-C12E-4AFB-8B5A-CA9DBC17EE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333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3352" y="63516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64552" y="6339015"/>
            <a:ext cx="71886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79B60FF9-9111-408E-A39D-38C8057CD6C8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-9118"/>
            <a:ext cx="3287688" cy="105367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63352" y="1044552"/>
            <a:ext cx="11809312" cy="5192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dt="0"/>
  <p:txStyles>
    <p:titleStyle>
      <a:lvl1pPr marL="363538"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8207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779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7351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1923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latin typeface="+mn-lt"/>
              </a:rPr>
              <a:t>Vincent </a:t>
            </a:r>
            <a:r>
              <a:rPr lang="en-GB" sz="3200" dirty="0" smtClean="0">
                <a:latin typeface="+mn-lt"/>
              </a:rPr>
              <a:t>LAFLÈCHE</a:t>
            </a:r>
            <a:endParaRPr lang="en-GB" sz="3200" dirty="0">
              <a:latin typeface="+mn-lt"/>
            </a:endParaRPr>
          </a:p>
          <a:p>
            <a:r>
              <a:rPr lang="en-GB" sz="3200" dirty="0" smtClean="0">
                <a:latin typeface="+mn-lt"/>
              </a:rPr>
              <a:t>CEN President</a:t>
            </a:r>
            <a:endParaRPr lang="en-GB" sz="3200" dirty="0">
              <a:latin typeface="+mn-lt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366713" y="2130425"/>
            <a:ext cx="11777662" cy="1470025"/>
          </a:xfrm>
        </p:spPr>
        <p:txBody>
          <a:bodyPr>
            <a:normAutofit/>
          </a:bodyPr>
          <a:lstStyle/>
          <a:p>
            <a:pPr indent="-279400"/>
            <a:r>
              <a:rPr lang="en-GB" sz="4000" b="1" dirty="0" smtClean="0"/>
              <a:t>CEN-CENELEC Innovation Plan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8253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998122"/>
          </a:xfrm>
        </p:spPr>
        <p:txBody>
          <a:bodyPr>
            <a:noAutofit/>
          </a:bodyPr>
          <a:lstStyle/>
          <a:p>
            <a:pPr marL="452438"/>
            <a:r>
              <a:rPr lang="en-GB" sz="2900" b="1" dirty="0" smtClean="0"/>
              <a:t>Innovation and Challenges for Standardization</a:t>
            </a:r>
            <a:endParaRPr lang="en-GB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412776"/>
            <a:ext cx="11017224" cy="5305968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GB" sz="2800" b="1" dirty="0">
                <a:latin typeface="+mn-lt"/>
              </a:rPr>
              <a:t>Ever shorter </a:t>
            </a:r>
            <a:r>
              <a:rPr lang="en-GB" sz="2800" dirty="0">
                <a:latin typeface="+mn-lt"/>
              </a:rPr>
              <a:t>time to market and faster innovation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GB" sz="2800" b="1" dirty="0">
                <a:latin typeface="+mn-lt"/>
              </a:rPr>
              <a:t>Digital transformation </a:t>
            </a:r>
            <a:r>
              <a:rPr lang="en-GB" sz="2800" dirty="0">
                <a:latin typeface="+mn-lt"/>
              </a:rPr>
              <a:t>of industry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GB" sz="2800" dirty="0">
                <a:latin typeface="+mn-lt"/>
              </a:rPr>
              <a:t>Continuous growth of private R&amp;D, </a:t>
            </a:r>
            <a:r>
              <a:rPr lang="en-GB" sz="2800" b="1" dirty="0">
                <a:latin typeface="+mn-lt"/>
              </a:rPr>
              <a:t>outstripping</a:t>
            </a:r>
            <a:r>
              <a:rPr lang="en-GB" sz="2800" dirty="0">
                <a:latin typeface="+mn-lt"/>
              </a:rPr>
              <a:t> publicly-funded R&amp;D, 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GB" sz="2800" dirty="0">
                <a:latin typeface="+mn-lt"/>
              </a:rPr>
              <a:t>A </a:t>
            </a:r>
            <a:r>
              <a:rPr lang="en-GB" sz="2800" b="1" dirty="0">
                <a:latin typeface="+mn-lt"/>
              </a:rPr>
              <a:t>young generation</a:t>
            </a:r>
            <a:r>
              <a:rPr lang="en-GB" sz="2800" dirty="0">
                <a:latin typeface="+mn-lt"/>
              </a:rPr>
              <a:t> of researchers and innovators in start-ups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GB" sz="2800" dirty="0">
                <a:latin typeface="+mn-lt"/>
              </a:rPr>
              <a:t>Companies increasingly going </a:t>
            </a:r>
            <a:r>
              <a:rPr lang="en-GB" sz="2800" b="1" dirty="0">
                <a:latin typeface="+mn-lt"/>
              </a:rPr>
              <a:t>direct to market</a:t>
            </a:r>
            <a:r>
              <a:rPr lang="en-GB" sz="2800" dirty="0">
                <a:latin typeface="+mn-lt"/>
              </a:rPr>
              <a:t>, without first obtaining patents 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GB" sz="2800" b="1" dirty="0" err="1">
                <a:latin typeface="+mn-lt"/>
              </a:rPr>
              <a:t>Servitization</a:t>
            </a:r>
            <a:r>
              <a:rPr lang="en-GB" sz="2800" dirty="0">
                <a:latin typeface="+mn-lt"/>
              </a:rPr>
              <a:t> of the </a:t>
            </a:r>
            <a:r>
              <a:rPr lang="en-GB" sz="2800" dirty="0" smtClean="0">
                <a:latin typeface="+mn-lt"/>
              </a:rPr>
              <a:t>economy</a:t>
            </a:r>
            <a:endParaRPr lang="en-GB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0008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638175"/>
          </a:xfrm>
        </p:spPr>
        <p:txBody>
          <a:bodyPr>
            <a:normAutofit/>
          </a:bodyPr>
          <a:lstStyle/>
          <a:p>
            <a:pPr indent="-6350"/>
            <a:r>
              <a:rPr lang="en-GB" sz="2900" b="1" dirty="0" smtClean="0"/>
              <a:t>CEN-CENELEC Innovation Plan</a:t>
            </a:r>
            <a:endParaRPr lang="en-GB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412776"/>
            <a:ext cx="11017224" cy="432048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GB" sz="3200" b="1" dirty="0">
                <a:latin typeface="+mn-lt"/>
              </a:rPr>
              <a:t>3 main focuses</a:t>
            </a:r>
          </a:p>
          <a:p>
            <a:pPr lvl="0"/>
            <a:r>
              <a:rPr lang="en-GB" sz="2800" dirty="0">
                <a:latin typeface="+mn-lt"/>
              </a:rPr>
              <a:t>To engage with researchers and innovators through recognizing contributions from research</a:t>
            </a:r>
          </a:p>
          <a:p>
            <a:pPr lvl="0"/>
            <a:r>
              <a:rPr lang="en-GB" sz="2800" dirty="0">
                <a:latin typeface="+mn-lt"/>
              </a:rPr>
              <a:t>To offer deliverables and processes that meet researchers and innovators needs by a fast –track approach</a:t>
            </a:r>
          </a:p>
          <a:p>
            <a:pPr lvl="0"/>
            <a:r>
              <a:rPr lang="en-GB" sz="2800" dirty="0">
                <a:latin typeface="+mn-lt"/>
              </a:rPr>
              <a:t>To obtain the support and recognition of (national and European) </a:t>
            </a:r>
            <a:r>
              <a:rPr lang="en-GB" sz="2800" dirty="0" smtClean="0">
                <a:latin typeface="+mn-lt"/>
              </a:rPr>
              <a:t>institutions</a:t>
            </a:r>
          </a:p>
          <a:p>
            <a:pPr marL="0" indent="0">
              <a:buNone/>
            </a:pPr>
            <a:endParaRPr lang="en-GB" sz="3200" b="1" dirty="0" smtClean="0">
              <a:latin typeface="+mn-lt"/>
            </a:endParaRPr>
          </a:p>
          <a:p>
            <a:pPr marL="0" indent="0">
              <a:buNone/>
            </a:pPr>
            <a:r>
              <a:rPr lang="en-GB" sz="3200" b="1" dirty="0" smtClean="0">
                <a:latin typeface="+mn-lt"/>
              </a:rPr>
              <a:t>9 </a:t>
            </a:r>
            <a:r>
              <a:rPr lang="en-GB" sz="3200" b="1" dirty="0">
                <a:latin typeface="+mn-lt"/>
              </a:rPr>
              <a:t>actions</a:t>
            </a:r>
          </a:p>
        </p:txBody>
      </p:sp>
    </p:spTree>
    <p:extLst>
      <p:ext uri="{BB962C8B-B14F-4D97-AF65-F5344CB8AC3E}">
        <p14:creationId xmlns:p14="http://schemas.microsoft.com/office/powerpoint/2010/main" val="4063720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976320" cy="1008112"/>
          </a:xfrm>
        </p:spPr>
        <p:txBody>
          <a:bodyPr>
            <a:noAutofit/>
          </a:bodyPr>
          <a:lstStyle/>
          <a:p>
            <a:pPr marL="452438"/>
            <a:r>
              <a:rPr lang="en-GB" sz="2900" b="1" dirty="0"/>
              <a:t>Engage with </a:t>
            </a:r>
            <a:r>
              <a:rPr lang="en-GB" sz="2900" b="1" dirty="0" smtClean="0"/>
              <a:t>Researchers </a:t>
            </a:r>
            <a:r>
              <a:rPr lang="en-GB" sz="2900" b="1" dirty="0"/>
              <a:t>and </a:t>
            </a:r>
            <a:r>
              <a:rPr lang="en-GB" sz="2900" b="1" dirty="0" smtClean="0"/>
              <a:t>Innovators</a:t>
            </a:r>
            <a:endParaRPr lang="en-GB" sz="29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7485083"/>
              </p:ext>
            </p:extLst>
          </p:nvPr>
        </p:nvGraphicFramePr>
        <p:xfrm>
          <a:off x="381000" y="2257425"/>
          <a:ext cx="9931400" cy="3635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73904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8630"/>
            <a:ext cx="8904312" cy="638175"/>
          </a:xfrm>
        </p:spPr>
        <p:txBody>
          <a:bodyPr>
            <a:normAutofit/>
          </a:bodyPr>
          <a:lstStyle/>
          <a:p>
            <a:pPr marL="452438"/>
            <a:r>
              <a:rPr lang="en-GB" sz="2900" b="1" dirty="0" smtClean="0"/>
              <a:t>Fast–track Approach</a:t>
            </a:r>
            <a:endParaRPr lang="en-GB" sz="29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1891762"/>
              </p:ext>
            </p:extLst>
          </p:nvPr>
        </p:nvGraphicFramePr>
        <p:xfrm>
          <a:off x="839416" y="1772816"/>
          <a:ext cx="9867900" cy="399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39905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904312" cy="1152128"/>
          </a:xfrm>
        </p:spPr>
        <p:txBody>
          <a:bodyPr>
            <a:noAutofit/>
          </a:bodyPr>
          <a:lstStyle/>
          <a:p>
            <a:pPr marL="452438"/>
            <a:r>
              <a:rPr lang="en-GB" sz="2900" b="1" dirty="0"/>
              <a:t>Recognition and </a:t>
            </a:r>
            <a:r>
              <a:rPr lang="en-GB" sz="2900" b="1" dirty="0" smtClean="0"/>
              <a:t>Support </a:t>
            </a:r>
            <a:r>
              <a:rPr lang="en-GB" sz="2900" b="1" dirty="0"/>
              <a:t>from </a:t>
            </a:r>
            <a:r>
              <a:rPr lang="en-GB" sz="2900" b="1" dirty="0" smtClean="0"/>
              <a:t>Institutions</a:t>
            </a:r>
            <a:endParaRPr lang="en-GB" sz="2900" b="1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2893719"/>
              </p:ext>
            </p:extLst>
          </p:nvPr>
        </p:nvGraphicFramePr>
        <p:xfrm>
          <a:off x="1001340" y="1988840"/>
          <a:ext cx="9055100" cy="4435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65180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60" y="2924944"/>
            <a:ext cx="10918916" cy="150018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+mn-lt"/>
              </a:rPr>
              <a:t>Thank you for your attention!</a:t>
            </a:r>
          </a:p>
          <a:p>
            <a:r>
              <a:rPr lang="en-GB" sz="3600" dirty="0" smtClean="0">
                <a:latin typeface="+mn-lt"/>
              </a:rPr>
              <a:t>Questions?</a:t>
            </a:r>
          </a:p>
          <a:p>
            <a:endParaRPr lang="en-GB" sz="24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8DAE-200C-4069-A57F-67D6E8850155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3342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174</Words>
  <Application>Microsoft Office PowerPoint</Application>
  <PresentationFormat>Widescreen</PresentationFormat>
  <Paragraphs>36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Verdana</vt:lpstr>
      <vt:lpstr>Office Theme</vt:lpstr>
      <vt:lpstr>CEN-CENELEC Innovation Plan</vt:lpstr>
      <vt:lpstr>Innovation and Challenges for Standardization</vt:lpstr>
      <vt:lpstr>CEN-CENELEC Innovation Plan</vt:lpstr>
      <vt:lpstr>Engage with Researchers and Innovators</vt:lpstr>
      <vt:lpstr>Fast–track Approach</vt:lpstr>
      <vt:lpstr>Recognition and Support from Institutions</vt:lpstr>
      <vt:lpstr>PowerPoint Presentation</vt:lpstr>
    </vt:vector>
  </TitlesOfParts>
  <Company>CENCENELEC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Van Vlierden</dc:creator>
  <cp:lastModifiedBy>Chen Zhuohua</cp:lastModifiedBy>
  <cp:revision>49</cp:revision>
  <dcterms:created xsi:type="dcterms:W3CDTF">2014-06-06T11:44:21Z</dcterms:created>
  <dcterms:modified xsi:type="dcterms:W3CDTF">2018-08-23T11:40:45Z</dcterms:modified>
</cp:coreProperties>
</file>