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295" r:id="rId2"/>
    <p:sldId id="310" r:id="rId3"/>
    <p:sldId id="312" r:id="rId4"/>
    <p:sldId id="311" r:id="rId5"/>
    <p:sldId id="309" r:id="rId6"/>
    <p:sldId id="297" r:id="rId7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61" userDrawn="1">
          <p15:clr>
            <a:srgbClr val="A4A3A4"/>
          </p15:clr>
        </p15:guide>
        <p15:guide id="2" pos="782" userDrawn="1">
          <p15:clr>
            <a:srgbClr val="A4A3A4"/>
          </p15:clr>
        </p15:guide>
        <p15:guide id="3" orient="horz" pos="108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568"/>
    <a:srgbClr val="D7D1CC"/>
    <a:srgbClr val="D6EEEC"/>
    <a:srgbClr val="6BC2BB"/>
    <a:srgbClr val="EEECEA"/>
    <a:srgbClr val="FFFFFF"/>
    <a:srgbClr val="24303B"/>
    <a:srgbClr val="051B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41" autoAdjust="0"/>
    <p:restoredTop sz="94671" autoAdjust="0"/>
  </p:normalViewPr>
  <p:slideViewPr>
    <p:cSldViewPr showGuides="1">
      <p:cViewPr varScale="1">
        <p:scale>
          <a:sx n="108" d="100"/>
          <a:sy n="108" d="100"/>
        </p:scale>
        <p:origin x="1614" y="108"/>
      </p:cViewPr>
      <p:guideLst>
        <p:guide orient="horz" pos="3861"/>
        <p:guide pos="782"/>
        <p:guide orient="horz" pos="108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5" d="100"/>
          <a:sy n="55" d="100"/>
        </p:scale>
        <p:origin x="1758" y="84"/>
      </p:cViewPr>
      <p:guideLst/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66434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2"/>
            <a:ext cx="2971800" cy="466434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r">
              <a:defRPr sz="1200"/>
            </a:lvl1pPr>
          </a:lstStyle>
          <a:p>
            <a:fld id="{D2ACEADB-9383-41F3-AE20-0578A49EDC45}" type="datetimeFigureOut">
              <a:rPr lang="en-GB" smtClean="0"/>
              <a:t>13/08/2018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6433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6433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r">
              <a:defRPr sz="1200"/>
            </a:lvl1pPr>
          </a:lstStyle>
          <a:p>
            <a:fld id="{3C328C3E-0F33-4796-8FCF-9FA1139B219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953713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66434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2"/>
            <a:ext cx="2971800" cy="466434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r">
              <a:defRPr sz="1200"/>
            </a:lvl1pPr>
          </a:lstStyle>
          <a:p>
            <a:fld id="{BA2E25AC-EFDC-429F-A596-63AB2339D9F9}" type="datetimeFigureOut">
              <a:rPr lang="en-GB" smtClean="0"/>
              <a:t>13/08/2018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382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830" tIns="46415" rIns="92830" bIns="46415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73891"/>
            <a:ext cx="5486400" cy="3660459"/>
          </a:xfrm>
          <a:prstGeom prst="rect">
            <a:avLst/>
          </a:prstGeom>
        </p:spPr>
        <p:txBody>
          <a:bodyPr vert="horz" lIns="92830" tIns="46415" rIns="92830" bIns="46415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6433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6433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r">
              <a:defRPr sz="1200"/>
            </a:lvl1pPr>
          </a:lstStyle>
          <a:p>
            <a:fld id="{6B49854A-FED2-4495-B567-1859074471A7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90413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stm.org/DATABASE.CART/WORKITEMS/WK19876.htm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www.astm.org/DATABASE.CART/WORKITEMS/WK22294.htm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Times" pitchFamily="-109" charset="0"/>
                <a:ea typeface="ＭＳ Ｐゴシック" pitchFamily="34" charset="-128"/>
              </a:rPr>
              <a:t>Current Hot topics in these areas includes:</a:t>
            </a:r>
          </a:p>
          <a:p>
            <a:endParaRPr lang="en-US" altLang="en-US">
              <a:latin typeface="Times" pitchFamily="-109" charset="0"/>
              <a:ea typeface="ＭＳ Ｐゴシック" pitchFamily="34" charset="-128"/>
            </a:endParaRPr>
          </a:p>
          <a:p>
            <a:r>
              <a:rPr lang="en-US" altLang="en-US">
                <a:latin typeface="Times" pitchFamily="-109" charset="0"/>
                <a:ea typeface="ＭＳ Ｐゴシック" pitchFamily="34" charset="-128"/>
              </a:rPr>
              <a:t>Addressing cadmium and heavy metals in toys</a:t>
            </a:r>
          </a:p>
          <a:p>
            <a:r>
              <a:rPr lang="en-US" altLang="en-US">
                <a:latin typeface="Times" pitchFamily="-109" charset="0"/>
                <a:ea typeface="ＭＳ Ｐゴシック" pitchFamily="34" charset="-128"/>
              </a:rPr>
              <a:t>Creating a new specification to address the safety of Children’s Jewelry</a:t>
            </a:r>
          </a:p>
          <a:p>
            <a:r>
              <a:rPr lang="en-US" altLang="en-US">
                <a:latin typeface="Times" pitchFamily="-109" charset="0"/>
                <a:ea typeface="ＭＳ Ｐゴシック" pitchFamily="34" charset="-128"/>
              </a:rPr>
              <a:t>F08.10 on Bicycles- Keeping an eye on </a:t>
            </a:r>
            <a:r>
              <a:rPr lang="en-US" altLang="en-US">
                <a:latin typeface="Times" pitchFamily="-109" charset="0"/>
                <a:ea typeface="ＭＳ Ｐゴシック" pitchFamily="34" charset="-128"/>
                <a:hlinkClick r:id="rId3" tooltip="blocked::http://www.astm.org/DATABASE.CART/WORKITEMS/WK19876.htm"/>
              </a:rPr>
              <a:t>WK19876</a:t>
            </a:r>
            <a:r>
              <a:rPr lang="en-US" altLang="en-US">
                <a:latin typeface="Times" pitchFamily="-109" charset="0"/>
                <a:ea typeface="ＭＳ Ｐゴシック" pitchFamily="34" charset="-128"/>
              </a:rPr>
              <a:t> Bicycle Handlebar Grips and </a:t>
            </a:r>
            <a:r>
              <a:rPr lang="en-US" altLang="en-US">
                <a:latin typeface="Times" pitchFamily="-109" charset="0"/>
                <a:ea typeface="ＭＳ Ｐゴシック" pitchFamily="34" charset="-128"/>
                <a:hlinkClick r:id="rId4" tooltip="blocked::http://www.astm.org/DATABASE.CART/WORKITEMS/WK22294.htm"/>
              </a:rPr>
              <a:t>WK22294</a:t>
            </a:r>
            <a:r>
              <a:rPr lang="en-US" altLang="en-US">
                <a:latin typeface="Times" pitchFamily="-109" charset="0"/>
                <a:ea typeface="ＭＳ Ｐゴシック" pitchFamily="34" charset="-128"/>
              </a:rPr>
              <a:t> Child Riding Trailer Cycles</a:t>
            </a:r>
          </a:p>
          <a:p>
            <a:r>
              <a:rPr lang="en-US" altLang="en-US">
                <a:latin typeface="Times" pitchFamily="-109" charset="0"/>
                <a:ea typeface="ＭＳ Ｐゴシック" pitchFamily="34" charset="-128"/>
              </a:rPr>
              <a:t>F08.30 Fitness Products- New activity on “Inclusive Fitness” for disabled persons</a:t>
            </a:r>
          </a:p>
          <a:p>
            <a:r>
              <a:rPr lang="en-US" altLang="en-US">
                <a:latin typeface="Times" pitchFamily="-109" charset="0"/>
                <a:ea typeface="ＭＳ Ｐゴシック" pitchFamily="34" charset="-128"/>
              </a:rPr>
              <a:t>F08.53 Headgear and Helmets- From what I understand CPSC basically duplicated our F1447 and wrote it into law, so our std is basically moot now.</a:t>
            </a:r>
          </a:p>
        </p:txBody>
      </p:sp>
    </p:spTree>
    <p:extLst>
      <p:ext uri="{BB962C8B-B14F-4D97-AF65-F5344CB8AC3E}">
        <p14:creationId xmlns:p14="http://schemas.microsoft.com/office/powerpoint/2010/main" val="2872190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-13856" y="-13856"/>
            <a:ext cx="9175856" cy="6871855"/>
          </a:xfrm>
          <a:solidFill>
            <a:schemeClr val="bg2">
              <a:lumMod val="95000"/>
            </a:schemeClr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add an image</a:t>
            </a:r>
          </a:p>
        </p:txBody>
      </p:sp>
    </p:spTree>
    <p:extLst>
      <p:ext uri="{BB962C8B-B14F-4D97-AF65-F5344CB8AC3E}">
        <p14:creationId xmlns:p14="http://schemas.microsoft.com/office/powerpoint/2010/main" val="111431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 hasCustomPrompt="1"/>
          </p:nvPr>
        </p:nvSpPr>
        <p:spPr>
          <a:xfrm>
            <a:off x="4110331" y="1506195"/>
            <a:ext cx="2273028" cy="2276943"/>
          </a:xfrm>
          <a:solidFill>
            <a:schemeClr val="bg2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baseline="0"/>
            </a:lvl1pPr>
          </a:lstStyle>
          <a:p>
            <a:r>
              <a:rPr lang="en-GB" dirty="0"/>
              <a:t>Click to add an image</a:t>
            </a:r>
          </a:p>
        </p:txBody>
      </p:sp>
      <p:sp>
        <p:nvSpPr>
          <p:cNvPr id="16" name="Picture Placeholder 5"/>
          <p:cNvSpPr>
            <a:spLocks noGrp="1"/>
          </p:cNvSpPr>
          <p:nvPr>
            <p:ph type="pic" sz="quarter" idx="16" hasCustomPrompt="1"/>
          </p:nvPr>
        </p:nvSpPr>
        <p:spPr>
          <a:xfrm>
            <a:off x="6529660" y="1506195"/>
            <a:ext cx="2273028" cy="2276943"/>
          </a:xfrm>
          <a:solidFill>
            <a:schemeClr val="bg2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baseline="0"/>
            </a:lvl1pPr>
          </a:lstStyle>
          <a:p>
            <a:r>
              <a:rPr lang="en-GB" dirty="0"/>
              <a:t>Click to add an image</a:t>
            </a:r>
          </a:p>
        </p:txBody>
      </p:sp>
      <p:sp>
        <p:nvSpPr>
          <p:cNvPr id="18" name="Picture Placeholder 5"/>
          <p:cNvSpPr>
            <a:spLocks noGrp="1"/>
          </p:cNvSpPr>
          <p:nvPr>
            <p:ph type="pic" sz="quarter" idx="18" hasCustomPrompt="1"/>
          </p:nvPr>
        </p:nvSpPr>
        <p:spPr>
          <a:xfrm>
            <a:off x="4110331" y="3940755"/>
            <a:ext cx="2273028" cy="2276943"/>
          </a:xfrm>
          <a:solidFill>
            <a:schemeClr val="bg2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baseline="0"/>
            </a:lvl1pPr>
          </a:lstStyle>
          <a:p>
            <a:r>
              <a:rPr lang="en-GB" dirty="0"/>
              <a:t>Click to add an image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18 October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2016 Metrics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FAF27-8B82-4449-B01B-BEC948125F2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46015" y="1507066"/>
            <a:ext cx="3558314" cy="301934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8" name="Content Placeholder 21"/>
          <p:cNvSpPr>
            <a:spLocks noGrp="1"/>
          </p:cNvSpPr>
          <p:nvPr>
            <p:ph sz="quarter" idx="15" hasCustomPrompt="1"/>
          </p:nvPr>
        </p:nvSpPr>
        <p:spPr>
          <a:xfrm>
            <a:off x="357657" y="1910525"/>
            <a:ext cx="3551700" cy="4275669"/>
          </a:xfrm>
        </p:spPr>
        <p:txBody>
          <a:bodyPr>
            <a:normAutofit/>
          </a:bodyPr>
          <a:lstStyle>
            <a:lvl1pPr marL="180975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600"/>
            </a:lvl1pPr>
            <a:lvl2pPr marL="361950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defRPr sz="1400"/>
            </a:lvl2pPr>
            <a:lvl3pPr marL="180975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600" baseline="0"/>
            </a:lvl3pPr>
            <a:lvl4pPr marL="361950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400" baseline="0"/>
            </a:lvl4pPr>
            <a:lvl5pPr marL="180975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600"/>
            </a:lvl5pPr>
            <a:lvl6pPr marL="361950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400"/>
            </a:lvl6pPr>
            <a:lvl7pPr marL="179388" indent="-179388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600"/>
            </a:lvl7pPr>
            <a:lvl8pPr marL="360363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400"/>
            </a:lvl8pPr>
          </a:lstStyle>
          <a:p>
            <a:pPr lvl="0"/>
            <a:r>
              <a:rPr lang="en-US" dirty="0"/>
              <a:t>Primary bullet level</a:t>
            </a:r>
          </a:p>
          <a:p>
            <a:pPr lvl="1"/>
            <a:r>
              <a:rPr lang="en-US" dirty="0"/>
              <a:t>Secondary bullet level </a:t>
            </a:r>
          </a:p>
          <a:p>
            <a:pPr lvl="2"/>
            <a:r>
              <a:rPr lang="en-US" dirty="0"/>
              <a:t>Primary bullet level</a:t>
            </a:r>
          </a:p>
          <a:p>
            <a:pPr lvl="3"/>
            <a:r>
              <a:rPr lang="en-US" dirty="0"/>
              <a:t>Secondary bullet level</a:t>
            </a:r>
          </a:p>
          <a:p>
            <a:pPr lvl="4"/>
            <a:r>
              <a:rPr lang="en-US" dirty="0"/>
              <a:t>Primary bullet level</a:t>
            </a:r>
          </a:p>
          <a:p>
            <a:pPr lvl="5"/>
            <a:r>
              <a:rPr lang="en-US" dirty="0"/>
              <a:t>Secondary bullet level</a:t>
            </a:r>
          </a:p>
          <a:p>
            <a:pPr lvl="6"/>
            <a:r>
              <a:rPr lang="en-US" dirty="0"/>
              <a:t>Primary bullet level</a:t>
            </a:r>
          </a:p>
          <a:p>
            <a:pPr lvl="7"/>
            <a:r>
              <a:rPr lang="en-US" dirty="0"/>
              <a:t>Secondary bullet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341313" y="1269000"/>
            <a:ext cx="8461375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90112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18 October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2016 Metrics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FAF27-8B82-4449-B01B-BEC948125F2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3" hasCustomPrompt="1"/>
          </p:nvPr>
        </p:nvSpPr>
        <p:spPr>
          <a:xfrm>
            <a:off x="349470" y="1279816"/>
            <a:ext cx="8453218" cy="5040000"/>
          </a:xfrm>
          <a:solidFill>
            <a:schemeClr val="bg2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baseline="0"/>
            </a:lvl1pPr>
          </a:lstStyle>
          <a:p>
            <a:r>
              <a:rPr lang="en-GB" dirty="0"/>
              <a:t>Click to add an image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41313" y="1269000"/>
            <a:ext cx="8461375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20991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1"/>
          <p:cNvSpPr>
            <a:spLocks noGrp="1"/>
          </p:cNvSpPr>
          <p:nvPr>
            <p:ph sz="quarter" idx="15" hasCustomPrompt="1"/>
          </p:nvPr>
        </p:nvSpPr>
        <p:spPr>
          <a:xfrm>
            <a:off x="345299" y="1499265"/>
            <a:ext cx="7050197" cy="4809460"/>
          </a:xfrm>
        </p:spPr>
        <p:txBody>
          <a:bodyPr>
            <a:normAutofit/>
          </a:bodyPr>
          <a:lstStyle>
            <a:lvl1pPr marL="180975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600"/>
            </a:lvl1pPr>
            <a:lvl2pPr marL="361950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defRPr sz="1400"/>
            </a:lvl2pPr>
            <a:lvl3pPr marL="180975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600" baseline="0"/>
            </a:lvl3pPr>
            <a:lvl4pPr marL="361950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400" baseline="0"/>
            </a:lvl4pPr>
            <a:lvl5pPr marL="0" indent="0"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None/>
              <a:defRPr sz="1600"/>
            </a:lvl5pPr>
            <a:lvl6pPr marL="361950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400"/>
            </a:lvl6pPr>
            <a:lvl7pPr marL="179388" indent="-179388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600"/>
            </a:lvl7pPr>
            <a:lvl8pPr marL="360363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400"/>
            </a:lvl8pPr>
          </a:lstStyle>
          <a:p>
            <a:pPr lvl="0"/>
            <a:r>
              <a:rPr lang="en-US" dirty="0"/>
              <a:t>Primary bullet level</a:t>
            </a:r>
          </a:p>
          <a:p>
            <a:pPr lvl="1"/>
            <a:r>
              <a:rPr lang="en-US" dirty="0"/>
              <a:t>Secondary bullet level</a:t>
            </a:r>
          </a:p>
          <a:p>
            <a:pPr lvl="2"/>
            <a:r>
              <a:rPr lang="en-US" dirty="0"/>
              <a:t>Primary bullet level</a:t>
            </a:r>
          </a:p>
          <a:p>
            <a:pPr lvl="3"/>
            <a:r>
              <a:rPr lang="en-US" dirty="0"/>
              <a:t>Secondary bullet level</a:t>
            </a:r>
          </a:p>
          <a:p>
            <a:pPr lvl="2"/>
            <a:r>
              <a:rPr lang="en-US" dirty="0"/>
              <a:t>Primary bullet level</a:t>
            </a:r>
          </a:p>
          <a:p>
            <a:pPr lvl="5"/>
            <a:r>
              <a:rPr lang="en-US" dirty="0"/>
              <a:t>Secondary bullet level</a:t>
            </a:r>
          </a:p>
          <a:p>
            <a:pPr lvl="6"/>
            <a:r>
              <a:rPr lang="en-US" dirty="0"/>
              <a:t>Primary bullet level</a:t>
            </a:r>
          </a:p>
          <a:p>
            <a:pPr lvl="7"/>
            <a:r>
              <a:rPr lang="en-US" dirty="0"/>
              <a:t>Secondary bullet level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18 October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2016 Metrics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FAF27-8B82-4449-B01B-BEC948125F21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341313" y="1269000"/>
            <a:ext cx="8461375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87891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18 October 2015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2016 Metrics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9C7A0-7EBC-B248-81DF-89A97C3A356E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341313" y="1269000"/>
            <a:ext cx="8461375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9418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>
              <a:defRPr>
                <a:latin typeface="Times" pitchFamily="18" charset="0"/>
              </a:defRPr>
            </a:lvl1pPr>
          </a:lstStyle>
          <a:p>
            <a:pPr>
              <a:defRPr/>
            </a:pPr>
            <a:r>
              <a:rPr lang="en-US"/>
              <a:t>June 2, 2015</a:t>
            </a:r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" pitchFamily="18" charset="0"/>
              </a:defRPr>
            </a:lvl1pPr>
          </a:lstStyle>
          <a:p>
            <a:pPr>
              <a:defRPr/>
            </a:pPr>
            <a:r>
              <a:rPr lang="en-US"/>
              <a:t>Business Development Update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" pitchFamily="18" charset="0"/>
              </a:defRPr>
            </a:lvl1pPr>
          </a:lstStyle>
          <a:p>
            <a:pPr>
              <a:defRPr/>
            </a:pPr>
            <a:fld id="{5A4659B9-9693-49FF-80B6-50CA692F4C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8955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 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18 October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2016 Metrics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FAF27-8B82-4449-B01B-BEC948125F21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41313" y="1269000"/>
            <a:ext cx="8461375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7867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p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18 October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2016 Metrics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FAF27-8B82-4449-B01B-BEC948125F21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  <p:sp>
        <p:nvSpPr>
          <p:cNvPr id="8" name="Content Placeholder 21"/>
          <p:cNvSpPr>
            <a:spLocks noGrp="1"/>
          </p:cNvSpPr>
          <p:nvPr>
            <p:ph sz="quarter" idx="15" hasCustomPrompt="1"/>
          </p:nvPr>
        </p:nvSpPr>
        <p:spPr>
          <a:xfrm>
            <a:off x="345300" y="1493839"/>
            <a:ext cx="4020974" cy="4725162"/>
          </a:xfrm>
        </p:spPr>
        <p:txBody>
          <a:bodyPr>
            <a:normAutofit/>
          </a:bodyPr>
          <a:lstStyle>
            <a:lvl1pPr marL="180975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200"/>
            </a:lvl1pPr>
            <a:lvl2pPr marL="361950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defRPr sz="1000"/>
            </a:lvl2pPr>
            <a:lvl3pPr marL="180975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200" baseline="0"/>
            </a:lvl3pPr>
            <a:lvl4pPr marL="361950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000" baseline="0"/>
            </a:lvl4pPr>
            <a:lvl5pPr marL="0" indent="0"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None/>
              <a:defRPr sz="1600"/>
            </a:lvl5pPr>
            <a:lvl6pPr marL="361950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000"/>
            </a:lvl6pPr>
            <a:lvl7pPr marL="179388" indent="-179388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200"/>
            </a:lvl7pPr>
            <a:lvl8pPr marL="360363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000"/>
            </a:lvl8pPr>
          </a:lstStyle>
          <a:p>
            <a:pPr lvl="0"/>
            <a:r>
              <a:rPr lang="en-US" dirty="0"/>
              <a:t>Primary bullet level</a:t>
            </a:r>
          </a:p>
          <a:p>
            <a:pPr lvl="1"/>
            <a:r>
              <a:rPr lang="en-US" dirty="0"/>
              <a:t>Secondary bullet level</a:t>
            </a:r>
          </a:p>
          <a:p>
            <a:pPr lvl="2"/>
            <a:r>
              <a:rPr lang="en-US" dirty="0"/>
              <a:t>Primary bullet level</a:t>
            </a:r>
          </a:p>
          <a:p>
            <a:pPr lvl="3"/>
            <a:r>
              <a:rPr lang="en-US" dirty="0"/>
              <a:t>Secondary bullet level</a:t>
            </a:r>
          </a:p>
          <a:p>
            <a:pPr lvl="2"/>
            <a:r>
              <a:rPr lang="en-US" dirty="0"/>
              <a:t>Primary bullet level</a:t>
            </a:r>
          </a:p>
          <a:p>
            <a:pPr lvl="5"/>
            <a:r>
              <a:rPr lang="en-US" dirty="0"/>
              <a:t>Secondary bullet level</a:t>
            </a:r>
          </a:p>
          <a:p>
            <a:pPr lvl="6"/>
            <a:r>
              <a:rPr lang="en-US" dirty="0"/>
              <a:t>Primary bullet level</a:t>
            </a:r>
          </a:p>
          <a:p>
            <a:pPr lvl="7"/>
            <a:r>
              <a:rPr lang="en-US" dirty="0"/>
              <a:t>Secondary bullet level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6" hasCustomPrompt="1"/>
          </p:nvPr>
        </p:nvSpPr>
        <p:spPr>
          <a:xfrm>
            <a:off x="4781714" y="1493839"/>
            <a:ext cx="4020974" cy="4725162"/>
          </a:xfrm>
        </p:spPr>
        <p:txBody>
          <a:bodyPr>
            <a:normAutofit/>
          </a:bodyPr>
          <a:lstStyle>
            <a:lvl1pPr marL="180975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200"/>
            </a:lvl1pPr>
            <a:lvl2pPr marL="361950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defRPr sz="1000"/>
            </a:lvl2pPr>
            <a:lvl3pPr marL="180975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200" baseline="0"/>
            </a:lvl3pPr>
            <a:lvl4pPr marL="361950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000" baseline="0"/>
            </a:lvl4pPr>
            <a:lvl5pPr marL="0" indent="0"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None/>
              <a:defRPr sz="1600"/>
            </a:lvl5pPr>
            <a:lvl6pPr marL="361950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000"/>
            </a:lvl6pPr>
            <a:lvl7pPr marL="179388" indent="-179388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200"/>
            </a:lvl7pPr>
            <a:lvl8pPr marL="360363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000"/>
            </a:lvl8pPr>
          </a:lstStyle>
          <a:p>
            <a:pPr lvl="0"/>
            <a:r>
              <a:rPr lang="en-US" dirty="0"/>
              <a:t>Primary bullet level</a:t>
            </a:r>
          </a:p>
          <a:p>
            <a:pPr lvl="1"/>
            <a:r>
              <a:rPr lang="en-US" dirty="0"/>
              <a:t>Secondary bullet level</a:t>
            </a:r>
          </a:p>
          <a:p>
            <a:pPr lvl="2"/>
            <a:r>
              <a:rPr lang="en-US" dirty="0"/>
              <a:t>Primary bullet level</a:t>
            </a:r>
          </a:p>
          <a:p>
            <a:pPr lvl="3"/>
            <a:r>
              <a:rPr lang="en-US" dirty="0"/>
              <a:t>Secondary bullet level</a:t>
            </a:r>
          </a:p>
          <a:p>
            <a:pPr lvl="2"/>
            <a:r>
              <a:rPr lang="en-US" dirty="0"/>
              <a:t>Primary bullet level</a:t>
            </a:r>
          </a:p>
          <a:p>
            <a:pPr lvl="5"/>
            <a:r>
              <a:rPr lang="en-US" dirty="0"/>
              <a:t>Secondary bullet level</a:t>
            </a:r>
          </a:p>
          <a:p>
            <a:pPr lvl="6"/>
            <a:r>
              <a:rPr lang="en-US" dirty="0"/>
              <a:t>Primary bullet level</a:t>
            </a:r>
          </a:p>
          <a:p>
            <a:pPr lvl="7"/>
            <a:r>
              <a:rPr lang="en-US" dirty="0"/>
              <a:t>Secondary bullet level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341313" y="1269000"/>
            <a:ext cx="8461375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99945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18 October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2016 Metrics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FAF27-8B82-4449-B01B-BEC948125F21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46015" y="1507066"/>
            <a:ext cx="4028462" cy="301934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23" name="Content Placeholder 21"/>
          <p:cNvSpPr>
            <a:spLocks noGrp="1"/>
          </p:cNvSpPr>
          <p:nvPr>
            <p:ph sz="quarter" idx="15" hasCustomPrompt="1"/>
          </p:nvPr>
        </p:nvSpPr>
        <p:spPr>
          <a:xfrm>
            <a:off x="345300" y="1910525"/>
            <a:ext cx="4020974" cy="4308475"/>
          </a:xfrm>
        </p:spPr>
        <p:txBody>
          <a:bodyPr>
            <a:normAutofit/>
          </a:bodyPr>
          <a:lstStyle>
            <a:lvl1pPr marL="180975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600"/>
            </a:lvl1pPr>
            <a:lvl2pPr marL="361950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defRPr sz="1400"/>
            </a:lvl2pPr>
            <a:lvl3pPr marL="180975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600" baseline="0"/>
            </a:lvl3pPr>
            <a:lvl4pPr marL="361950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400" baseline="0"/>
            </a:lvl4pPr>
            <a:lvl5pPr marL="0" indent="0"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None/>
              <a:defRPr sz="1600"/>
            </a:lvl5pPr>
            <a:lvl6pPr marL="361950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400"/>
            </a:lvl6pPr>
            <a:lvl7pPr marL="179388" indent="-179388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600"/>
            </a:lvl7pPr>
            <a:lvl8pPr marL="360363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400"/>
            </a:lvl8pPr>
          </a:lstStyle>
          <a:p>
            <a:pPr lvl="0"/>
            <a:r>
              <a:rPr lang="en-US" dirty="0"/>
              <a:t>Primary bullet level</a:t>
            </a:r>
          </a:p>
          <a:p>
            <a:pPr lvl="1"/>
            <a:r>
              <a:rPr lang="en-US" dirty="0"/>
              <a:t>Secondary bullet level</a:t>
            </a:r>
          </a:p>
          <a:p>
            <a:pPr lvl="2"/>
            <a:r>
              <a:rPr lang="en-US" dirty="0"/>
              <a:t>Primary bullet level</a:t>
            </a:r>
          </a:p>
          <a:p>
            <a:pPr lvl="3"/>
            <a:r>
              <a:rPr lang="en-US" dirty="0"/>
              <a:t>Secondary bullet level</a:t>
            </a:r>
          </a:p>
          <a:p>
            <a:pPr lvl="2"/>
            <a:r>
              <a:rPr lang="en-US" dirty="0"/>
              <a:t>Primary bullet level</a:t>
            </a:r>
          </a:p>
          <a:p>
            <a:pPr lvl="5"/>
            <a:r>
              <a:rPr lang="en-US" dirty="0"/>
              <a:t>Secondary bullet level</a:t>
            </a:r>
          </a:p>
          <a:p>
            <a:pPr lvl="6"/>
            <a:r>
              <a:rPr lang="en-US" dirty="0"/>
              <a:t>Primary bullet level</a:t>
            </a:r>
          </a:p>
          <a:p>
            <a:pPr lvl="7"/>
            <a:r>
              <a:rPr lang="en-US" dirty="0"/>
              <a:t>Secondary bullet level</a:t>
            </a:r>
          </a:p>
        </p:txBody>
      </p:sp>
      <p:sp>
        <p:nvSpPr>
          <p:cNvPr id="24" name="Title 23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 </a:t>
            </a:r>
            <a:endParaRPr lang="en-GB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341313" y="1269000"/>
            <a:ext cx="8461375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13858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18 October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2016 Metrics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FAF27-8B82-4449-B01B-BEC948125F21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46015" y="1507065"/>
            <a:ext cx="4028462" cy="30193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23" name="Content Placeholder 21"/>
          <p:cNvSpPr>
            <a:spLocks noGrp="1"/>
          </p:cNvSpPr>
          <p:nvPr>
            <p:ph sz="quarter" idx="15" hasCustomPrompt="1"/>
          </p:nvPr>
        </p:nvSpPr>
        <p:spPr>
          <a:xfrm>
            <a:off x="345300" y="1910525"/>
            <a:ext cx="4020974" cy="4308475"/>
          </a:xfrm>
        </p:spPr>
        <p:txBody>
          <a:bodyPr>
            <a:normAutofit/>
          </a:bodyPr>
          <a:lstStyle>
            <a:lvl1pPr marL="180975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600"/>
            </a:lvl1pPr>
            <a:lvl2pPr marL="361950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defRPr sz="1400"/>
            </a:lvl2pPr>
            <a:lvl3pPr marL="180975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600" baseline="0"/>
            </a:lvl3pPr>
            <a:lvl4pPr marL="361950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400" baseline="0"/>
            </a:lvl4pPr>
            <a:lvl5pPr marL="180975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600"/>
            </a:lvl5pPr>
            <a:lvl6pPr marL="361950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400"/>
            </a:lvl6pPr>
            <a:lvl7pPr marL="179388" indent="-179388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600"/>
            </a:lvl7pPr>
            <a:lvl8pPr marL="360363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400"/>
            </a:lvl8pPr>
          </a:lstStyle>
          <a:p>
            <a:pPr lvl="0"/>
            <a:r>
              <a:rPr lang="en-US" dirty="0"/>
              <a:t>Primary bullet level</a:t>
            </a:r>
          </a:p>
          <a:p>
            <a:pPr lvl="1"/>
            <a:r>
              <a:rPr lang="en-US" dirty="0"/>
              <a:t>Secondary bullet level</a:t>
            </a:r>
          </a:p>
          <a:p>
            <a:pPr lvl="2"/>
            <a:r>
              <a:rPr lang="en-US" dirty="0"/>
              <a:t>Primary bullet level</a:t>
            </a:r>
          </a:p>
          <a:p>
            <a:pPr lvl="3"/>
            <a:r>
              <a:rPr lang="en-US" dirty="0"/>
              <a:t>Secondary bullet level</a:t>
            </a:r>
          </a:p>
          <a:p>
            <a:pPr lvl="4"/>
            <a:r>
              <a:rPr lang="en-US" dirty="0"/>
              <a:t>Primary bullet level</a:t>
            </a:r>
          </a:p>
          <a:p>
            <a:pPr lvl="5"/>
            <a:r>
              <a:rPr lang="en-US" dirty="0"/>
              <a:t>Secondary bullet level</a:t>
            </a:r>
          </a:p>
          <a:p>
            <a:pPr lvl="6"/>
            <a:r>
              <a:rPr lang="en-US" dirty="0"/>
              <a:t>Primary bullet level</a:t>
            </a:r>
          </a:p>
          <a:p>
            <a:pPr lvl="7"/>
            <a:r>
              <a:rPr lang="en-US" dirty="0"/>
              <a:t>Secondary bullet level</a:t>
            </a:r>
          </a:p>
        </p:txBody>
      </p:sp>
      <p:sp>
        <p:nvSpPr>
          <p:cNvPr id="24" name="Title 23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 </a:t>
            </a:r>
            <a:endParaRPr lang="en-GB" dirty="0"/>
          </a:p>
        </p:txBody>
      </p:sp>
      <p:sp>
        <p:nvSpPr>
          <p:cNvPr id="8" name="Content Placeholder 21"/>
          <p:cNvSpPr>
            <a:spLocks noGrp="1"/>
          </p:cNvSpPr>
          <p:nvPr>
            <p:ph sz="quarter" idx="16" hasCustomPrompt="1"/>
          </p:nvPr>
        </p:nvSpPr>
        <p:spPr>
          <a:xfrm>
            <a:off x="4781714" y="1910525"/>
            <a:ext cx="4020974" cy="4308475"/>
          </a:xfrm>
        </p:spPr>
        <p:txBody>
          <a:bodyPr>
            <a:normAutofit/>
          </a:bodyPr>
          <a:lstStyle>
            <a:lvl1pPr marL="180975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600"/>
            </a:lvl1pPr>
            <a:lvl2pPr marL="361950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defRPr sz="1400"/>
            </a:lvl2pPr>
            <a:lvl3pPr marL="180975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600" baseline="0"/>
            </a:lvl3pPr>
            <a:lvl4pPr marL="361950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400" baseline="0"/>
            </a:lvl4pPr>
            <a:lvl5pPr marL="180975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600"/>
            </a:lvl5pPr>
            <a:lvl6pPr marL="361950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400"/>
            </a:lvl6pPr>
            <a:lvl7pPr marL="179388" indent="-179388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600"/>
            </a:lvl7pPr>
            <a:lvl8pPr marL="360363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400"/>
            </a:lvl8pPr>
          </a:lstStyle>
          <a:p>
            <a:pPr lvl="0"/>
            <a:r>
              <a:rPr lang="en-US" dirty="0"/>
              <a:t>Primary bullet</a:t>
            </a:r>
          </a:p>
          <a:p>
            <a:pPr lvl="1"/>
            <a:r>
              <a:rPr lang="en-US" dirty="0"/>
              <a:t>Secondary bullet</a:t>
            </a:r>
          </a:p>
          <a:p>
            <a:pPr lvl="2"/>
            <a:r>
              <a:rPr lang="en-US" dirty="0"/>
              <a:t>Primary bullet</a:t>
            </a:r>
          </a:p>
          <a:p>
            <a:pPr lvl="3"/>
            <a:r>
              <a:rPr lang="en-US" dirty="0"/>
              <a:t>Secondary bullet</a:t>
            </a:r>
          </a:p>
          <a:p>
            <a:pPr lvl="4"/>
            <a:r>
              <a:rPr lang="en-US" dirty="0"/>
              <a:t>Primary bullet</a:t>
            </a:r>
          </a:p>
          <a:p>
            <a:pPr lvl="5"/>
            <a:r>
              <a:rPr lang="en-US" dirty="0"/>
              <a:t>Secondary bullet</a:t>
            </a:r>
          </a:p>
          <a:p>
            <a:pPr lvl="6"/>
            <a:r>
              <a:rPr lang="en-US" dirty="0"/>
              <a:t>Primary bullet</a:t>
            </a:r>
          </a:p>
          <a:p>
            <a:pPr lvl="7"/>
            <a:r>
              <a:rPr lang="en-US" dirty="0"/>
              <a:t>Secondary bullet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774226" y="1507065"/>
            <a:ext cx="4028462" cy="30193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341313" y="1269000"/>
            <a:ext cx="8461375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457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1"/>
          <p:cNvSpPr>
            <a:spLocks noGrp="1"/>
          </p:cNvSpPr>
          <p:nvPr>
            <p:ph sz="quarter" idx="15" hasCustomPrompt="1"/>
          </p:nvPr>
        </p:nvSpPr>
        <p:spPr>
          <a:xfrm>
            <a:off x="341312" y="1916372"/>
            <a:ext cx="7054185" cy="4308475"/>
          </a:xfrm>
        </p:spPr>
        <p:txBody>
          <a:bodyPr>
            <a:normAutofit/>
          </a:bodyPr>
          <a:lstStyle>
            <a:lvl1pPr marL="180975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600"/>
            </a:lvl1pPr>
            <a:lvl2pPr marL="361950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defRPr sz="1400"/>
            </a:lvl2pPr>
            <a:lvl3pPr marL="180975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600" baseline="0"/>
            </a:lvl3pPr>
            <a:lvl4pPr marL="361950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400" baseline="0"/>
            </a:lvl4pPr>
            <a:lvl5pPr marL="0" indent="0"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None/>
              <a:defRPr sz="1600"/>
            </a:lvl5pPr>
            <a:lvl6pPr marL="361950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400"/>
            </a:lvl6pPr>
            <a:lvl7pPr marL="179388" indent="-179388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600"/>
            </a:lvl7pPr>
            <a:lvl8pPr marL="360363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400"/>
            </a:lvl8pPr>
          </a:lstStyle>
          <a:p>
            <a:pPr lvl="0"/>
            <a:r>
              <a:rPr lang="en-US" dirty="0"/>
              <a:t>Primary bullet level</a:t>
            </a:r>
          </a:p>
          <a:p>
            <a:pPr lvl="1"/>
            <a:r>
              <a:rPr lang="en-US" dirty="0"/>
              <a:t>Secondary bullet level</a:t>
            </a:r>
          </a:p>
          <a:p>
            <a:pPr lvl="2"/>
            <a:r>
              <a:rPr lang="en-US" dirty="0"/>
              <a:t>Primary bullet level</a:t>
            </a:r>
          </a:p>
          <a:p>
            <a:pPr lvl="3"/>
            <a:r>
              <a:rPr lang="en-US" dirty="0"/>
              <a:t>Secondary bullet level</a:t>
            </a:r>
          </a:p>
          <a:p>
            <a:pPr lvl="2"/>
            <a:r>
              <a:rPr lang="en-US" dirty="0"/>
              <a:t>Primary bullet level</a:t>
            </a:r>
          </a:p>
          <a:p>
            <a:pPr lvl="5"/>
            <a:r>
              <a:rPr lang="en-US" dirty="0"/>
              <a:t>Secondary bullet level</a:t>
            </a:r>
          </a:p>
          <a:p>
            <a:pPr lvl="6"/>
            <a:r>
              <a:rPr lang="en-US" dirty="0"/>
              <a:t>Primary bullet level</a:t>
            </a:r>
          </a:p>
          <a:p>
            <a:pPr lvl="7"/>
            <a:r>
              <a:rPr lang="en-US" dirty="0"/>
              <a:t>Secondary bullet level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18 October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2016 Metrics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FAF27-8B82-4449-B01B-BEC948125F21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46015" y="1507066"/>
            <a:ext cx="4028462" cy="301934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341313" y="1269000"/>
            <a:ext cx="8461375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6635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18 October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2016 Metrics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FAF27-8B82-4449-B01B-BEC948125F21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4" hasCustomPrompt="1"/>
          </p:nvPr>
        </p:nvSpPr>
        <p:spPr>
          <a:xfrm>
            <a:off x="4617688" y="1508068"/>
            <a:ext cx="4176000" cy="4176000"/>
          </a:xfrm>
          <a:solidFill>
            <a:schemeClr val="bg2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GB" dirty="0"/>
              <a:t>Click to add an image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46015" y="1498146"/>
            <a:ext cx="4028462" cy="301934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13" name="Content Placeholder 21"/>
          <p:cNvSpPr>
            <a:spLocks noGrp="1"/>
          </p:cNvSpPr>
          <p:nvPr>
            <p:ph sz="quarter" idx="15" hasCustomPrompt="1"/>
          </p:nvPr>
        </p:nvSpPr>
        <p:spPr>
          <a:xfrm>
            <a:off x="345300" y="1910525"/>
            <a:ext cx="4020974" cy="3773543"/>
          </a:xfrm>
        </p:spPr>
        <p:txBody>
          <a:bodyPr>
            <a:normAutofit/>
          </a:bodyPr>
          <a:lstStyle>
            <a:lvl1pPr marL="180975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600"/>
            </a:lvl1pPr>
            <a:lvl2pPr marL="361950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defRPr sz="1400" baseline="0"/>
            </a:lvl2pPr>
            <a:lvl3pPr marL="180975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600" baseline="0"/>
            </a:lvl3pPr>
            <a:lvl4pPr marL="361950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400" baseline="0"/>
            </a:lvl4pPr>
            <a:lvl5pPr marL="180975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600"/>
            </a:lvl5pPr>
            <a:lvl6pPr marL="361950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400"/>
            </a:lvl6pPr>
            <a:lvl7pPr marL="179388" indent="-179388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600"/>
            </a:lvl7pPr>
            <a:lvl8pPr marL="360363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400"/>
            </a:lvl8pPr>
          </a:lstStyle>
          <a:p>
            <a:pPr lvl="0"/>
            <a:r>
              <a:rPr lang="en-US" dirty="0"/>
              <a:t>Primary bullet level</a:t>
            </a:r>
          </a:p>
          <a:p>
            <a:pPr lvl="1"/>
            <a:r>
              <a:rPr lang="en-US" dirty="0"/>
              <a:t>Secondary bullet level</a:t>
            </a:r>
          </a:p>
          <a:p>
            <a:pPr lvl="2"/>
            <a:r>
              <a:rPr lang="en-US" dirty="0"/>
              <a:t>Primary bullet level</a:t>
            </a:r>
          </a:p>
          <a:p>
            <a:pPr lvl="3"/>
            <a:r>
              <a:rPr lang="en-US" dirty="0"/>
              <a:t>Secondary bullet level</a:t>
            </a:r>
          </a:p>
          <a:p>
            <a:pPr lvl="4"/>
            <a:r>
              <a:rPr lang="en-US" dirty="0"/>
              <a:t>Primary bullet level</a:t>
            </a:r>
          </a:p>
          <a:p>
            <a:pPr lvl="5"/>
            <a:r>
              <a:rPr lang="en-US" dirty="0"/>
              <a:t>Secondary bullet level</a:t>
            </a:r>
          </a:p>
          <a:p>
            <a:pPr lvl="6"/>
            <a:r>
              <a:rPr lang="en-US" dirty="0"/>
              <a:t>Primary bullet level</a:t>
            </a:r>
          </a:p>
          <a:p>
            <a:pPr lvl="7"/>
            <a:r>
              <a:rPr lang="en-US" dirty="0"/>
              <a:t>Secondary bullet level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341313" y="1269000"/>
            <a:ext cx="8461375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9134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s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18 October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2016 Metrics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FAF27-8B82-4449-B01B-BEC948125F2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14" hasCustomPrompt="1"/>
          </p:nvPr>
        </p:nvSpPr>
        <p:spPr>
          <a:xfrm>
            <a:off x="357963" y="1508068"/>
            <a:ext cx="2700000" cy="2700000"/>
          </a:xfrm>
          <a:solidFill>
            <a:schemeClr val="bg2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GB" dirty="0"/>
              <a:t>Click to add an image</a:t>
            </a:r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6102688" y="1508068"/>
            <a:ext cx="2700000" cy="2700000"/>
          </a:xfrm>
          <a:solidFill>
            <a:schemeClr val="bg2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GB" dirty="0"/>
              <a:t>Click to add an image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6" hasCustomPrompt="1"/>
          </p:nvPr>
        </p:nvSpPr>
        <p:spPr>
          <a:xfrm>
            <a:off x="3230325" y="1508068"/>
            <a:ext cx="2700000" cy="2700000"/>
          </a:xfrm>
          <a:solidFill>
            <a:schemeClr val="bg2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GB" dirty="0"/>
              <a:t>Click to add an image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63539" y="4571791"/>
            <a:ext cx="2694424" cy="1633141"/>
          </a:xfrm>
        </p:spPr>
        <p:txBody>
          <a:bodyPr>
            <a:normAutofit/>
          </a:bodyPr>
          <a:lstStyle>
            <a:lvl1pPr marL="0" indent="0">
              <a:spcAft>
                <a:spcPts val="600"/>
              </a:spcAft>
              <a:buNone/>
              <a:defRPr sz="1200" baseline="0"/>
            </a:lvl1pPr>
          </a:lstStyle>
          <a:p>
            <a:pPr lvl="0"/>
            <a:r>
              <a:rPr lang="en-US" dirty="0"/>
              <a:t>Click to edit text</a:t>
            </a:r>
            <a:endParaRPr lang="en-GB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350475" y="4284000"/>
            <a:ext cx="2707488" cy="253136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3249897" y="4571791"/>
            <a:ext cx="2694424" cy="1633141"/>
          </a:xfrm>
        </p:spPr>
        <p:txBody>
          <a:bodyPr>
            <a:normAutofit/>
          </a:bodyPr>
          <a:lstStyle>
            <a:lvl1pPr marL="0" indent="0">
              <a:spcAft>
                <a:spcPts val="600"/>
              </a:spcAft>
              <a:buNone/>
              <a:defRPr sz="1200" baseline="0"/>
            </a:lvl1pPr>
          </a:lstStyle>
          <a:p>
            <a:pPr lvl="0"/>
            <a:r>
              <a:rPr lang="en-US" dirty="0"/>
              <a:t>Click to edit text</a:t>
            </a:r>
            <a:endParaRPr lang="en-GB" dirty="0"/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230325" y="4284000"/>
            <a:ext cx="2713996" cy="253136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 hasCustomPrompt="1"/>
          </p:nvPr>
        </p:nvSpPr>
        <p:spPr>
          <a:xfrm>
            <a:off x="6108264" y="4571791"/>
            <a:ext cx="2694424" cy="1633141"/>
          </a:xfrm>
        </p:spPr>
        <p:txBody>
          <a:bodyPr>
            <a:normAutofit/>
          </a:bodyPr>
          <a:lstStyle>
            <a:lvl1pPr marL="0" indent="0">
              <a:spcAft>
                <a:spcPts val="600"/>
              </a:spcAft>
              <a:buNone/>
              <a:defRPr sz="1200" baseline="0"/>
            </a:lvl1pPr>
          </a:lstStyle>
          <a:p>
            <a:pPr lvl="0"/>
            <a:r>
              <a:rPr lang="en-US" dirty="0"/>
              <a:t>Click to edit text</a:t>
            </a:r>
            <a:endParaRPr lang="en-GB" dirty="0"/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102688" y="4284000"/>
            <a:ext cx="2700000" cy="253136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41313" y="1269000"/>
            <a:ext cx="8461375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2013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, text and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18 October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2016 Metrics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FAF27-8B82-4449-B01B-BEC948125F2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3" hasCustomPrompt="1"/>
          </p:nvPr>
        </p:nvSpPr>
        <p:spPr>
          <a:xfrm>
            <a:off x="4110331" y="1506195"/>
            <a:ext cx="4680000" cy="4680000"/>
          </a:xfrm>
          <a:solidFill>
            <a:schemeClr val="bg2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baseline="0"/>
            </a:lvl1pPr>
          </a:lstStyle>
          <a:p>
            <a:r>
              <a:rPr lang="en-GB" dirty="0"/>
              <a:t>Click to add an image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46015" y="1507066"/>
            <a:ext cx="3558314" cy="301934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8" name="Content Placeholder 21"/>
          <p:cNvSpPr>
            <a:spLocks noGrp="1"/>
          </p:cNvSpPr>
          <p:nvPr>
            <p:ph sz="quarter" idx="15" hasCustomPrompt="1"/>
          </p:nvPr>
        </p:nvSpPr>
        <p:spPr>
          <a:xfrm>
            <a:off x="357657" y="1910526"/>
            <a:ext cx="3551700" cy="3008708"/>
          </a:xfrm>
        </p:spPr>
        <p:txBody>
          <a:bodyPr>
            <a:normAutofit/>
          </a:bodyPr>
          <a:lstStyle>
            <a:lvl1pPr marL="180975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600"/>
            </a:lvl1pPr>
            <a:lvl2pPr marL="361950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defRPr sz="1400"/>
            </a:lvl2pPr>
            <a:lvl3pPr marL="180975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600" baseline="0"/>
            </a:lvl3pPr>
            <a:lvl4pPr marL="361950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400" baseline="0"/>
            </a:lvl4pPr>
            <a:lvl5pPr marL="180975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600"/>
            </a:lvl5pPr>
            <a:lvl6pPr marL="361950" indent="-1809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400"/>
            </a:lvl6pPr>
            <a:lvl7pPr marL="179388" indent="-179388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600"/>
            </a:lvl7pPr>
            <a:lvl8pPr marL="360363" indent="-180975"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-"/>
              <a:defRPr sz="1400"/>
            </a:lvl8pPr>
          </a:lstStyle>
          <a:p>
            <a:pPr lvl="0"/>
            <a:r>
              <a:rPr lang="en-US" dirty="0"/>
              <a:t>Primary bullet level</a:t>
            </a:r>
          </a:p>
          <a:p>
            <a:pPr lvl="1"/>
            <a:r>
              <a:rPr lang="en-US" dirty="0"/>
              <a:t>Secondary bullet level</a:t>
            </a:r>
          </a:p>
          <a:p>
            <a:pPr lvl="2"/>
            <a:r>
              <a:rPr lang="en-US" dirty="0"/>
              <a:t>Primary bullet level</a:t>
            </a:r>
          </a:p>
          <a:p>
            <a:pPr lvl="3"/>
            <a:r>
              <a:rPr lang="en-US" dirty="0"/>
              <a:t>Secondary bullet level</a:t>
            </a:r>
          </a:p>
          <a:p>
            <a:pPr lvl="4"/>
            <a:r>
              <a:rPr lang="en-US" dirty="0"/>
              <a:t>Primary bullet level</a:t>
            </a:r>
          </a:p>
          <a:p>
            <a:pPr lvl="5"/>
            <a:r>
              <a:rPr lang="en-US" dirty="0"/>
              <a:t>Secondary bullet level</a:t>
            </a:r>
          </a:p>
          <a:p>
            <a:pPr lvl="6"/>
            <a:r>
              <a:rPr lang="en-US" dirty="0"/>
              <a:t>Primary bullet level</a:t>
            </a:r>
          </a:p>
          <a:p>
            <a:pPr lvl="7"/>
            <a:r>
              <a:rPr lang="en-US" dirty="0"/>
              <a:t>Secondary bullet level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6" hasCustomPrompt="1"/>
          </p:nvPr>
        </p:nvSpPr>
        <p:spPr>
          <a:xfrm>
            <a:off x="357657" y="5020760"/>
            <a:ext cx="3551700" cy="118671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None/>
              <a:defRPr sz="1800" i="1" baseline="0">
                <a:solidFill>
                  <a:schemeClr val="accent5"/>
                </a:solidFill>
              </a:defRPr>
            </a:lvl1pPr>
            <a:lvl2pPr marL="361950" indent="-180975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defRPr sz="1600"/>
            </a:lvl2pPr>
            <a:lvl3pPr marL="180975" indent="-180975">
              <a:lnSpc>
                <a:spcPct val="100000"/>
              </a:lnSpc>
              <a:spcBef>
                <a:spcPts val="0"/>
              </a:spcBef>
              <a:defRPr sz="1600" baseline="0"/>
            </a:lvl3pPr>
            <a:lvl4pPr marL="361950" indent="-180975"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-"/>
              <a:defRPr sz="1600" baseline="0"/>
            </a:lvl4pPr>
            <a:lvl5pPr marL="180975" indent="-180975"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-"/>
              <a:defRPr sz="1600"/>
            </a:lvl5pPr>
            <a:lvl6pPr marL="361950" indent="-180975"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-"/>
              <a:defRPr sz="1600"/>
            </a:lvl6pPr>
            <a:lvl7pPr marL="179388" indent="-179388"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-"/>
              <a:defRPr sz="1600"/>
            </a:lvl7pPr>
            <a:lvl8pPr marL="360363" indent="-180975"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-"/>
              <a:defRPr sz="1600"/>
            </a:lvl8pPr>
          </a:lstStyle>
          <a:p>
            <a:pPr lvl="0"/>
            <a:r>
              <a:rPr lang="en-US" dirty="0"/>
              <a:t>Click to edit quote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341313" y="1269000"/>
            <a:ext cx="8461375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621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0130" y="435404"/>
            <a:ext cx="801870" cy="62985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6460" y="323850"/>
            <a:ext cx="7049037" cy="85515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9043" y="1497981"/>
            <a:ext cx="8452957" cy="480182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05219" y="6539235"/>
            <a:ext cx="1086055" cy="1227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18 October 2015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72000" y="6539368"/>
            <a:ext cx="3150000" cy="12261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2016 Metrics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52000" y="6540439"/>
            <a:ext cx="450688" cy="12154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700">
                <a:solidFill>
                  <a:schemeClr val="tx1"/>
                </a:solidFill>
              </a:defRPr>
            </a:lvl1pPr>
          </a:lstStyle>
          <a:p>
            <a:fld id="{AD3FAF27-8B82-4449-B01B-BEC948125F2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341313" y="6538868"/>
            <a:ext cx="1035687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700" b="0" dirty="0">
                <a:solidFill>
                  <a:schemeClr val="tx1"/>
                </a:solidFill>
                <a:latin typeface="+mn-lt"/>
              </a:rPr>
              <a:t>© ASTM International 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341313" y="1269000"/>
            <a:ext cx="8461375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6278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7" r:id="rId2"/>
    <p:sldLayoutId id="2147483678" r:id="rId3"/>
    <p:sldLayoutId id="2147483674" r:id="rId4"/>
    <p:sldLayoutId id="2147483681" r:id="rId5"/>
    <p:sldLayoutId id="2147483675" r:id="rId6"/>
    <p:sldLayoutId id="2147483677" r:id="rId7"/>
    <p:sldLayoutId id="2147483683" r:id="rId8"/>
    <p:sldLayoutId id="2147483684" r:id="rId9"/>
    <p:sldLayoutId id="2147483685" r:id="rId10"/>
    <p:sldLayoutId id="2147483680" r:id="rId11"/>
    <p:sldLayoutId id="2147483686" r:id="rId12"/>
    <p:sldLayoutId id="2147483692" r:id="rId13"/>
    <p:sldLayoutId id="2147483693" r:id="rId14"/>
  </p:sldLayoutIdLst>
  <p:hf hdr="0"/>
  <p:txStyles>
    <p:titleStyle>
      <a:lvl1pPr algn="l" defTabSz="914400" rtl="0" eaLnBrk="1" latinLnBrk="0" hangingPunct="1">
        <a:lnSpc>
          <a:spcPts val="3000"/>
        </a:lnSpc>
        <a:spcBef>
          <a:spcPct val="0"/>
        </a:spcBef>
        <a:buNone/>
        <a:defRPr sz="28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182563" indent="-182563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Symbol" panose="05050102010706020507" pitchFamily="18" charset="2"/>
        <a:buChar char="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44500" indent="-169863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Symbol" panose="05050102010706020507" pitchFamily="18" charset="2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04" userDrawn="1">
          <p15:clr>
            <a:srgbClr val="F26B43"/>
          </p15:clr>
        </p15:guide>
        <p15:guide id="2" pos="215" userDrawn="1">
          <p15:clr>
            <a:srgbClr val="F26B43"/>
          </p15:clr>
        </p15:guide>
        <p15:guide id="3" pos="5545" userDrawn="1">
          <p15:clr>
            <a:srgbClr val="F26B43"/>
          </p15:clr>
        </p15:guide>
        <p15:guide id="4" orient="horz" pos="4116" userDrawn="1">
          <p15:clr>
            <a:srgbClr val="F26B43"/>
          </p15:clr>
        </p15:guide>
        <p15:guide id="5" orient="horz" pos="941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Content Placeholder 12"/>
          <p:cNvSpPr txBox="1">
            <a:spLocks/>
          </p:cNvSpPr>
          <p:nvPr/>
        </p:nvSpPr>
        <p:spPr>
          <a:xfrm>
            <a:off x="1092200" y="2540000"/>
            <a:ext cx="7594600" cy="358616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aseline="30000" dirty="0">
                <a:solidFill>
                  <a:srgbClr val="00345B"/>
                </a:solidFill>
                <a:latin typeface="+mj-lt"/>
                <a:cs typeface="Arial"/>
              </a:rPr>
              <a:t>ANSI-ESO MEETING</a:t>
            </a:r>
          </a:p>
          <a:p>
            <a:pPr marL="0" indent="0">
              <a:buNone/>
            </a:pPr>
            <a:r>
              <a:rPr lang="en-US" sz="2400" baseline="30000" dirty="0">
                <a:solidFill>
                  <a:srgbClr val="00345B"/>
                </a:solidFill>
                <a:latin typeface="+mj-lt"/>
                <a:cs typeface="Arial"/>
              </a:rPr>
              <a:t>29-30 August 2019</a:t>
            </a:r>
          </a:p>
          <a:p>
            <a:pPr marL="0" indent="0">
              <a:buNone/>
            </a:pPr>
            <a:endParaRPr lang="en-US" baseline="30000" dirty="0">
              <a:solidFill>
                <a:srgbClr val="00345B"/>
              </a:solidFill>
              <a:latin typeface="+mj-lt"/>
              <a:cs typeface="Arial"/>
            </a:endParaRPr>
          </a:p>
          <a:p>
            <a:pPr marL="0" indent="0">
              <a:buNone/>
            </a:pPr>
            <a:r>
              <a:rPr lang="en-US" baseline="30000" dirty="0">
                <a:solidFill>
                  <a:srgbClr val="00345B"/>
                </a:solidFill>
                <a:latin typeface="+mj-lt"/>
                <a:cs typeface="Arial"/>
              </a:rPr>
              <a:t>CEN-ASTM Joint Workshop: Overview of Outcomes and Next Steps</a:t>
            </a:r>
          </a:p>
          <a:p>
            <a:pPr marL="0" indent="0">
              <a:buNone/>
            </a:pPr>
            <a:endParaRPr lang="en-US" baseline="30000" dirty="0">
              <a:solidFill>
                <a:srgbClr val="00345B"/>
              </a:solidFill>
              <a:latin typeface="+mj-lt"/>
              <a:cs typeface="Arial"/>
            </a:endParaRPr>
          </a:p>
          <a:p>
            <a:pPr marL="0" indent="0">
              <a:buNone/>
            </a:pPr>
            <a:r>
              <a:rPr lang="en-US" sz="2400" baseline="30000" dirty="0">
                <a:solidFill>
                  <a:srgbClr val="00345B"/>
                </a:solidFill>
                <a:latin typeface="+mj-lt"/>
                <a:cs typeface="Arial"/>
              </a:rPr>
              <a:t>Dan Smith, ASTM International</a:t>
            </a:r>
            <a:br>
              <a:rPr lang="en-GB" baseline="30000" dirty="0">
                <a:solidFill>
                  <a:srgbClr val="00345B"/>
                </a:solidFill>
                <a:latin typeface="Arial"/>
                <a:cs typeface="Arial"/>
              </a:rPr>
            </a:br>
            <a:endParaRPr lang="en-GB" sz="1600" baseline="30000" dirty="0">
              <a:solidFill>
                <a:srgbClr val="00345B"/>
              </a:solidFill>
              <a:latin typeface="Arial"/>
              <a:cs typeface="Arial"/>
            </a:endParaRPr>
          </a:p>
          <a:p>
            <a:pPr marL="0" indent="0">
              <a:buFont typeface="Arial"/>
              <a:buNone/>
            </a:pPr>
            <a:endParaRPr lang="en-GB" sz="1600" baseline="30000" dirty="0">
              <a:solidFill>
                <a:srgbClr val="00345B"/>
              </a:solidFill>
              <a:latin typeface="Arial"/>
              <a:cs typeface="Arial"/>
            </a:endParaRPr>
          </a:p>
          <a:p>
            <a:pPr marL="0" indent="0">
              <a:buFont typeface="Arial"/>
              <a:buNone/>
            </a:pPr>
            <a:endParaRPr lang="en-GB" sz="2000" baseline="30000" dirty="0">
              <a:solidFill>
                <a:srgbClr val="00345B"/>
              </a:solidFill>
              <a:latin typeface="Arial"/>
              <a:cs typeface="Arial"/>
            </a:endParaRPr>
          </a:p>
          <a:p>
            <a:pPr marL="0" indent="0">
              <a:buFont typeface="Arial"/>
              <a:buNone/>
            </a:pPr>
            <a:r>
              <a:rPr lang="en-GB" sz="2800" baseline="30000" dirty="0">
                <a:solidFill>
                  <a:srgbClr val="00345B"/>
                </a:solidFill>
                <a:latin typeface="Arial"/>
                <a:cs typeface="Arial"/>
              </a:rPr>
              <a:t> </a:t>
            </a:r>
          </a:p>
          <a:p>
            <a:pPr marL="0" indent="0">
              <a:buFont typeface="Arial"/>
              <a:buNone/>
            </a:pPr>
            <a:endParaRPr lang="en-GB" sz="1600" baseline="30000" dirty="0">
              <a:solidFill>
                <a:srgbClr val="00345B"/>
              </a:solidFill>
              <a:latin typeface="Arial"/>
              <a:cs typeface="Arial"/>
            </a:endParaRPr>
          </a:p>
          <a:p>
            <a:pPr marL="0" indent="0">
              <a:buFont typeface="Arial"/>
              <a:buNone/>
            </a:pPr>
            <a:r>
              <a:rPr lang="en-GB" sz="1600" baseline="30000" dirty="0">
                <a:solidFill>
                  <a:srgbClr val="00345B"/>
                </a:solidFill>
                <a:latin typeface="Arial"/>
                <a:cs typeface="Arial"/>
              </a:rPr>
              <a:t>www.astm.org</a:t>
            </a:r>
            <a:endParaRPr lang="en-US" sz="1600" dirty="0">
              <a:solidFill>
                <a:srgbClr val="00345B"/>
              </a:solidFill>
              <a:latin typeface="Arial"/>
              <a:cs typeface="Arial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18 October 2015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2016 Metrics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9C7A0-7EBC-B248-81DF-89A97C3A356E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92267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477000" y="1313999"/>
            <a:ext cx="8453218" cy="5040000"/>
          </a:xfrm>
        </p:spPr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srgbClr val="6A6A6A"/>
                </a:solidFill>
              </a:rPr>
              <a:t>Choose Insert &gt; Header and Footer  to change Date</a:t>
            </a:r>
            <a:endParaRPr lang="en-GB" dirty="0">
              <a:solidFill>
                <a:srgbClr val="6A6A6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srgbClr val="6A6A6A"/>
                </a:solidFill>
              </a:rPr>
              <a:t>Choose Insert &gt; Header and Footer  to change Presentation Title</a:t>
            </a:r>
            <a:endParaRPr lang="en-GB" dirty="0">
              <a:solidFill>
                <a:srgbClr val="6A6A6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FAF27-8B82-4449-B01B-BEC948125F21}" type="slidenum">
              <a:rPr lang="en-GB" smtClean="0">
                <a:solidFill>
                  <a:srgbClr val="6A6A6A"/>
                </a:solidFill>
              </a:rPr>
              <a:pPr/>
              <a:t>2</a:t>
            </a:fld>
            <a:endParaRPr lang="en-GB">
              <a:solidFill>
                <a:srgbClr val="6A6A6A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Joint Workshop on 5 April 2017</a:t>
            </a:r>
          </a:p>
        </p:txBody>
      </p:sp>
      <p:sp>
        <p:nvSpPr>
          <p:cNvPr id="8" name="Rectangle 7"/>
          <p:cNvSpPr/>
          <p:nvPr/>
        </p:nvSpPr>
        <p:spPr>
          <a:xfrm>
            <a:off x="1467000" y="1989000"/>
            <a:ext cx="3067184" cy="306718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36000" rIns="144000" bIns="36000" rtlCol="0" anchor="ctr"/>
          <a:lstStyle/>
          <a:p>
            <a:pPr algn="ctr"/>
            <a:r>
              <a:rPr lang="en-US" dirty="0">
                <a:solidFill>
                  <a:prstClr val="white"/>
                </a:solidFill>
              </a:rPr>
              <a:t>ASTM/CEN Workshop on Degradable, Biodegradable and Biobased Products Standards</a:t>
            </a:r>
          </a:p>
        </p:txBody>
      </p:sp>
      <p:sp>
        <p:nvSpPr>
          <p:cNvPr id="10" name="Rectangle 9"/>
          <p:cNvSpPr/>
          <p:nvPr/>
        </p:nvSpPr>
        <p:spPr>
          <a:xfrm>
            <a:off x="5625323" y="2619000"/>
            <a:ext cx="2245845" cy="2114999"/>
          </a:xfrm>
          <a:prstGeom prst="rect">
            <a:avLst/>
          </a:prstGeom>
          <a:solidFill>
            <a:srgbClr val="6BC2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36000" rIns="144000" bIns="36000" rtlCol="0" anchor="ctr"/>
          <a:lstStyle/>
          <a:p>
            <a:pPr algn="ctr"/>
            <a:r>
              <a:rPr lang="en-US" sz="2000" dirty="0">
                <a:solidFill>
                  <a:prstClr val="white"/>
                </a:solidFill>
              </a:rPr>
              <a:t>Sheraton Centre Toronto Hotel</a:t>
            </a:r>
          </a:p>
          <a:p>
            <a:pPr algn="ctr"/>
            <a:endParaRPr lang="en-US" sz="2000" dirty="0">
              <a:solidFill>
                <a:prstClr val="white"/>
              </a:solidFill>
            </a:endParaRPr>
          </a:p>
          <a:p>
            <a:pPr algn="ctr"/>
            <a:r>
              <a:rPr lang="en-US" sz="2000" dirty="0">
                <a:solidFill>
                  <a:prstClr val="white"/>
                </a:solidFill>
              </a:rPr>
              <a:t>Ontario, Canada </a:t>
            </a:r>
          </a:p>
        </p:txBody>
      </p:sp>
    </p:spTree>
    <p:extLst>
      <p:ext uri="{BB962C8B-B14F-4D97-AF65-F5344CB8AC3E}">
        <p14:creationId xmlns:p14="http://schemas.microsoft.com/office/powerpoint/2010/main" val="23287725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4D7B39-8274-4810-9EA7-87D13D0A47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Sessions Covered in Workshop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0BA1E7-4606-4350-AA5F-93127B1013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u="sng" dirty="0"/>
              <a:t>Session 1: </a:t>
            </a:r>
            <a:r>
              <a:rPr lang="en-US" sz="2000" u="sng" dirty="0" err="1"/>
              <a:t>Biobased</a:t>
            </a:r>
            <a:r>
              <a:rPr lang="en-US" sz="2000" u="sng" dirty="0"/>
              <a:t> and Renewable Resource Standards </a:t>
            </a:r>
          </a:p>
          <a:p>
            <a:endParaRPr lang="en-US" sz="2000" u="sng" dirty="0"/>
          </a:p>
          <a:p>
            <a:r>
              <a:rPr lang="en-US" sz="2000" u="sng" dirty="0"/>
              <a:t>Session 2: Aerobic Degradation and Biodegradation </a:t>
            </a:r>
          </a:p>
          <a:p>
            <a:endParaRPr lang="en-US" sz="2000" u="sng" dirty="0"/>
          </a:p>
          <a:p>
            <a:r>
              <a:rPr lang="en-US" sz="2000" u="sng" dirty="0"/>
              <a:t>Session 3: Anaerobic Degradation and Biodegradation </a:t>
            </a:r>
          </a:p>
          <a:p>
            <a:endParaRPr lang="en-US" sz="2000" u="sng" dirty="0"/>
          </a:p>
          <a:p>
            <a:r>
              <a:rPr lang="en-US" sz="2000" u="sng" dirty="0"/>
              <a:t>Session 4: Environmental Degradation and Biodegradation </a:t>
            </a:r>
            <a:endParaRPr lang="en-US" sz="20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F06242-98F6-4A21-83CF-690B5818F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June 2, 2015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86D924-0E39-4472-8F9A-184090D7FA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Business Development Update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9578B7-26B2-44EC-A586-4E366CEF55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4659B9-9693-49FF-80B6-50CA692F4CFB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0032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 idx="4294967295"/>
          </p:nvPr>
        </p:nvSpPr>
        <p:spPr bwMode="auto"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>
                <a:latin typeface="Arial" pitchFamily="34" charset="0"/>
                <a:ea typeface="ＭＳ Ｐゴシック" pitchFamily="34" charset="-128"/>
              </a:rPr>
              <a:t>U.S. and EU Expert Presenters</a:t>
            </a:r>
          </a:p>
        </p:txBody>
      </p:sp>
      <p:sp>
        <p:nvSpPr>
          <p:cNvPr id="54276" name="Rectangle 4"/>
          <p:cNvSpPr>
            <a:spLocks noGrp="1"/>
          </p:cNvSpPr>
          <p:nvPr>
            <p:ph type="body" sz="half" idx="4294967295"/>
          </p:nvPr>
        </p:nvSpPr>
        <p:spPr>
          <a:xfrm>
            <a:off x="301625" y="1524000"/>
            <a:ext cx="3955375" cy="4650000"/>
          </a:xfrm>
        </p:spPr>
        <p:txBody>
          <a:bodyPr>
            <a:normAutofit/>
          </a:bodyPr>
          <a:lstStyle/>
          <a:p>
            <a:pPr algn="ctr"/>
            <a:r>
              <a:rPr lang="en-US" altLang="en-US" sz="2300" dirty="0">
                <a:latin typeface="Arial" pitchFamily="34" charset="0"/>
                <a:ea typeface="ＭＳ Ｐゴシック" pitchFamily="34" charset="-128"/>
                <a:cs typeface="ＭＳ Ｐゴシック" pitchFamily="34" charset="-128"/>
              </a:rPr>
              <a:t>U.S.</a:t>
            </a:r>
          </a:p>
          <a:p>
            <a:endParaRPr lang="en-US" altLang="en-US" sz="2300" dirty="0">
              <a:latin typeface="Arial" pitchFamily="34" charset="0"/>
              <a:ea typeface="ＭＳ Ｐゴシック" pitchFamily="34" charset="-128"/>
              <a:cs typeface="ＭＳ Ｐゴシック" pitchFamily="34" charset="-128"/>
            </a:endParaRPr>
          </a:p>
          <a:p>
            <a:r>
              <a:rPr lang="en-US" altLang="en-US" sz="2000" dirty="0">
                <a:latin typeface="Arial" pitchFamily="34" charset="0"/>
                <a:ea typeface="ＭＳ Ｐゴシック" pitchFamily="34" charset="-128"/>
                <a:cs typeface="ＭＳ Ｐゴシック" pitchFamily="34" charset="-128"/>
              </a:rPr>
              <a:t>US </a:t>
            </a:r>
            <a:r>
              <a:rPr lang="en-US" altLang="en-US" sz="2000" dirty="0" err="1">
                <a:latin typeface="Arial" pitchFamily="34" charset="0"/>
                <a:ea typeface="ＭＳ Ｐゴシック" pitchFamily="34" charset="-128"/>
                <a:cs typeface="ＭＳ Ｐゴシック" pitchFamily="34" charset="-128"/>
              </a:rPr>
              <a:t>Dept</a:t>
            </a:r>
            <a:r>
              <a:rPr lang="en-US" altLang="en-US" sz="2000" dirty="0">
                <a:latin typeface="Arial" pitchFamily="34" charset="0"/>
                <a:ea typeface="ＭＳ Ｐゴシック" pitchFamily="34" charset="-128"/>
                <a:cs typeface="ＭＳ Ｐゴシック" pitchFamily="34" charset="-128"/>
              </a:rPr>
              <a:t> of Agriculture</a:t>
            </a:r>
          </a:p>
          <a:p>
            <a:endParaRPr lang="en-US" altLang="en-US" sz="2000" dirty="0">
              <a:latin typeface="Arial" pitchFamily="34" charset="0"/>
              <a:ea typeface="ＭＳ Ｐゴシック" pitchFamily="34" charset="-128"/>
              <a:cs typeface="ＭＳ Ｐゴシック" pitchFamily="34" charset="-128"/>
            </a:endParaRPr>
          </a:p>
          <a:p>
            <a:r>
              <a:rPr lang="en-US" altLang="en-US" sz="2000" dirty="0">
                <a:latin typeface="Arial" pitchFamily="34" charset="0"/>
                <a:ea typeface="ＭＳ Ｐゴシック" pitchFamily="34" charset="-128"/>
                <a:cs typeface="ＭＳ Ｐゴシック" pitchFamily="34" charset="-128"/>
              </a:rPr>
              <a:t>Michigan State University</a:t>
            </a:r>
          </a:p>
          <a:p>
            <a:endParaRPr lang="en-US" altLang="en-US" sz="2000" dirty="0">
              <a:latin typeface="Arial" pitchFamily="34" charset="0"/>
              <a:ea typeface="ＭＳ Ｐゴシック" pitchFamily="34" charset="-128"/>
              <a:cs typeface="ＭＳ Ｐゴシック" pitchFamily="34" charset="-128"/>
            </a:endParaRPr>
          </a:p>
          <a:p>
            <a:r>
              <a:rPr lang="en-US" altLang="en-US" sz="2000" dirty="0">
                <a:latin typeface="Arial" pitchFamily="34" charset="0"/>
                <a:ea typeface="ＭＳ Ｐゴシック" pitchFamily="34" charset="-128"/>
                <a:cs typeface="ＭＳ Ｐゴシック" pitchFamily="34" charset="-128"/>
              </a:rPr>
              <a:t>Biodegradable Products Institute</a:t>
            </a:r>
          </a:p>
          <a:p>
            <a:endParaRPr lang="en-US" altLang="en-US" sz="2000" dirty="0">
              <a:latin typeface="Arial" pitchFamily="34" charset="0"/>
              <a:ea typeface="ＭＳ Ｐゴシック" pitchFamily="34" charset="-128"/>
              <a:cs typeface="ＭＳ Ｐゴシック" pitchFamily="34" charset="-128"/>
            </a:endParaRPr>
          </a:p>
          <a:p>
            <a:r>
              <a:rPr lang="en-US" altLang="en-US" sz="2000" dirty="0">
                <a:latin typeface="Arial" pitchFamily="34" charset="0"/>
                <a:ea typeface="ＭＳ Ｐゴシック" pitchFamily="34" charset="-128"/>
                <a:cs typeface="ＭＳ Ｐゴシック" pitchFamily="34" charset="-128"/>
              </a:rPr>
              <a:t>North Carolina State University</a:t>
            </a:r>
          </a:p>
          <a:p>
            <a:endParaRPr lang="en-US" altLang="en-US" sz="2000" dirty="0">
              <a:latin typeface="Arial" pitchFamily="34" charset="0"/>
              <a:ea typeface="ＭＳ Ｐゴシック" pitchFamily="34" charset="-128"/>
              <a:cs typeface="ＭＳ Ｐゴシック" pitchFamily="34" charset="-128"/>
            </a:endParaRPr>
          </a:p>
          <a:p>
            <a:r>
              <a:rPr lang="en-US" altLang="en-US" sz="2000" dirty="0">
                <a:latin typeface="Arial" pitchFamily="34" charset="0"/>
                <a:ea typeface="ＭＳ Ｐゴシック" pitchFamily="34" charset="-128"/>
                <a:cs typeface="ＭＳ Ｐゴシック" pitchFamily="34" charset="-128"/>
              </a:rPr>
              <a:t>U.S. Army Research Lab</a:t>
            </a:r>
          </a:p>
          <a:p>
            <a:endParaRPr lang="en-US" altLang="en-US" sz="2000" dirty="0">
              <a:latin typeface="Arial" pitchFamily="34" charset="0"/>
              <a:ea typeface="ＭＳ Ｐゴシック" pitchFamily="34" charset="-128"/>
              <a:cs typeface="ＭＳ Ｐゴシック" pitchFamily="34" charset="-128"/>
            </a:endParaRPr>
          </a:p>
          <a:p>
            <a:r>
              <a:rPr lang="en-US" altLang="en-US" sz="2000" dirty="0">
                <a:latin typeface="Arial" pitchFamily="34" charset="0"/>
                <a:ea typeface="ＭＳ Ｐゴシック" pitchFamily="34" charset="-128"/>
                <a:cs typeface="ＭＳ Ｐゴシック" pitchFamily="34" charset="-128"/>
              </a:rPr>
              <a:t>Cedar Grove Composting</a:t>
            </a:r>
          </a:p>
          <a:p>
            <a:endParaRPr lang="en-US" altLang="en-US" sz="2300" dirty="0">
              <a:latin typeface="Arial" pitchFamily="34" charset="0"/>
              <a:ea typeface="ＭＳ Ｐゴシック" pitchFamily="34" charset="-128"/>
              <a:cs typeface="ＭＳ Ｐゴシック" pitchFamily="34" charset="-128"/>
            </a:endParaRPr>
          </a:p>
          <a:p>
            <a:endParaRPr lang="en-US" altLang="en-US" sz="2300" dirty="0">
              <a:latin typeface="Arial" pitchFamily="34" charset="0"/>
              <a:ea typeface="ＭＳ Ｐゴシック" pitchFamily="34" charset="-128"/>
              <a:cs typeface="ＭＳ Ｐゴシック" pitchFamily="34" charset="-128"/>
            </a:endParaRPr>
          </a:p>
        </p:txBody>
      </p:sp>
      <p:sp>
        <p:nvSpPr>
          <p:cNvPr id="54277" name="Rectangle 5"/>
          <p:cNvSpPr>
            <a:spLocks noGrp="1"/>
          </p:cNvSpPr>
          <p:nvPr>
            <p:ph type="body" sz="half" idx="4294967295"/>
          </p:nvPr>
        </p:nvSpPr>
        <p:spPr>
          <a:xfrm>
            <a:off x="4645025" y="1524000"/>
            <a:ext cx="4191000" cy="4650000"/>
          </a:xfrm>
        </p:spPr>
        <p:txBody>
          <a:bodyPr/>
          <a:lstStyle/>
          <a:p>
            <a:pPr algn="ctr"/>
            <a:r>
              <a:rPr lang="en-US" altLang="en-US" sz="2300" dirty="0">
                <a:latin typeface="Arial" pitchFamily="34" charset="0"/>
                <a:ea typeface="ＭＳ Ｐゴシック" pitchFamily="34" charset="-128"/>
                <a:cs typeface="ＭＳ Ｐゴシック" pitchFamily="34" charset="-128"/>
              </a:rPr>
              <a:t>EU</a:t>
            </a:r>
          </a:p>
          <a:p>
            <a:endParaRPr lang="en-US" altLang="en-US" sz="2300" dirty="0">
              <a:latin typeface="Arial" pitchFamily="34" charset="0"/>
              <a:ea typeface="ＭＳ Ｐゴシック" pitchFamily="34" charset="-128"/>
              <a:cs typeface="ＭＳ Ｐゴシック" pitchFamily="34" charset="-128"/>
            </a:endParaRPr>
          </a:p>
          <a:p>
            <a:r>
              <a:rPr lang="en-US" altLang="en-US" sz="2000" dirty="0">
                <a:latin typeface="Arial" pitchFamily="34" charset="0"/>
                <a:ea typeface="ＭＳ Ｐゴシック" pitchFamily="34" charset="-128"/>
                <a:cs typeface="ＭＳ Ｐゴシック" pitchFamily="34" charset="-128"/>
              </a:rPr>
              <a:t>Swedish Standards Institute</a:t>
            </a:r>
          </a:p>
          <a:p>
            <a:endParaRPr lang="en-US" altLang="en-US" sz="2000" dirty="0">
              <a:latin typeface="Arial" pitchFamily="34" charset="0"/>
              <a:ea typeface="ＭＳ Ｐゴシック" pitchFamily="34" charset="-128"/>
              <a:cs typeface="ＭＳ Ｐゴシック" pitchFamily="34" charset="-128"/>
            </a:endParaRPr>
          </a:p>
          <a:p>
            <a:r>
              <a:rPr lang="en-US" altLang="en-US" sz="2000" dirty="0">
                <a:latin typeface="Arial" pitchFamily="34" charset="0"/>
                <a:ea typeface="ＭＳ Ｐゴシック" pitchFamily="34" charset="-128"/>
                <a:cs typeface="ＭＳ Ｐゴシック" pitchFamily="34" charset="-128"/>
              </a:rPr>
              <a:t>NEN – Netherlands</a:t>
            </a:r>
          </a:p>
          <a:p>
            <a:endParaRPr lang="en-US" altLang="en-US" sz="2000" dirty="0">
              <a:latin typeface="Arial" pitchFamily="34" charset="0"/>
              <a:ea typeface="ＭＳ Ｐゴシック" pitchFamily="34" charset="-128"/>
              <a:cs typeface="ＭＳ Ｐゴシック" pitchFamily="34" charset="-128"/>
            </a:endParaRPr>
          </a:p>
          <a:p>
            <a:r>
              <a:rPr lang="en-US" altLang="en-US" sz="2000" dirty="0">
                <a:latin typeface="Arial" pitchFamily="34" charset="0"/>
                <a:ea typeface="ＭＳ Ｐゴシック" pitchFamily="34" charset="-128"/>
                <a:cs typeface="ＭＳ Ｐゴシック" pitchFamily="34" charset="-128"/>
              </a:rPr>
              <a:t>Organic Waste Systems (BE)</a:t>
            </a:r>
          </a:p>
          <a:p>
            <a:endParaRPr lang="en-US" altLang="en-US" sz="2000" dirty="0">
              <a:latin typeface="Arial" pitchFamily="34" charset="0"/>
              <a:ea typeface="ＭＳ Ｐゴシック" pitchFamily="34" charset="-128"/>
              <a:cs typeface="ＭＳ Ｐゴシック" pitchFamily="34" charset="-128"/>
            </a:endParaRPr>
          </a:p>
          <a:p>
            <a:r>
              <a:rPr lang="en-US" altLang="en-US" sz="2000" dirty="0" err="1">
                <a:latin typeface="Arial" pitchFamily="34" charset="0"/>
                <a:ea typeface="ＭＳ Ｐゴシック" pitchFamily="34" charset="-128"/>
                <a:cs typeface="ＭＳ Ｐゴシック" pitchFamily="34" charset="-128"/>
              </a:rPr>
              <a:t>Novamont</a:t>
            </a:r>
            <a:r>
              <a:rPr lang="en-US" altLang="en-US" sz="2000" dirty="0">
                <a:latin typeface="Arial" pitchFamily="34" charset="0"/>
                <a:ea typeface="ＭＳ Ｐゴシック" pitchFamily="34" charset="-128"/>
                <a:cs typeface="ＭＳ Ｐゴシック" pitchFamily="34" charset="-128"/>
              </a:rPr>
              <a:t> (Italy)</a:t>
            </a:r>
          </a:p>
          <a:p>
            <a:endParaRPr lang="en-US" altLang="en-US" sz="2000" dirty="0">
              <a:latin typeface="Arial" pitchFamily="34" charset="0"/>
              <a:ea typeface="ＭＳ Ｐゴシック" pitchFamily="34" charset="-128"/>
              <a:cs typeface="ＭＳ Ｐゴシック" pitchFamily="34" charset="-128"/>
            </a:endParaRPr>
          </a:p>
          <a:p>
            <a:r>
              <a:rPr lang="en-US" altLang="en-US" sz="2000" dirty="0">
                <a:latin typeface="Arial" pitchFamily="34" charset="0"/>
                <a:ea typeface="ＭＳ Ｐゴシック" pitchFamily="34" charset="-128"/>
                <a:cs typeface="ＭＳ Ｐゴシック" pitchFamily="34" charset="-128"/>
              </a:rPr>
              <a:t>Symphony Environmental (UK)</a:t>
            </a:r>
          </a:p>
          <a:p>
            <a:endParaRPr lang="en-US" altLang="en-US" sz="2000" dirty="0">
              <a:latin typeface="Arial" pitchFamily="34" charset="0"/>
              <a:ea typeface="ＭＳ Ｐゴシック" pitchFamily="34" charset="-128"/>
              <a:cs typeface="ＭＳ Ｐゴシック" pitchFamily="34" charset="-128"/>
            </a:endParaRPr>
          </a:p>
          <a:p>
            <a:r>
              <a:rPr lang="en-US" altLang="en-US" sz="2000" dirty="0">
                <a:latin typeface="Arial" pitchFamily="34" charset="0"/>
                <a:ea typeface="ＭＳ Ｐゴシック" pitchFamily="34" charset="-128"/>
                <a:cs typeface="ＭＳ Ｐゴシック" pitchFamily="34" charset="-128"/>
              </a:rPr>
              <a:t>Royal Netherlands Institute for Sea Research</a:t>
            </a:r>
          </a:p>
          <a:p>
            <a:endParaRPr lang="en-US" altLang="en-US" sz="2300" dirty="0">
              <a:latin typeface="Arial" pitchFamily="34" charset="0"/>
              <a:ea typeface="ＭＳ Ｐゴシック" pitchFamily="34" charset="-128"/>
              <a:cs typeface="ＭＳ Ｐゴシック" pitchFamily="34" charset="-128"/>
            </a:endParaRPr>
          </a:p>
          <a:p>
            <a:endParaRPr lang="en-US" altLang="en-US" sz="2300" dirty="0">
              <a:latin typeface="Arial" pitchFamily="34" charset="0"/>
              <a:ea typeface="ＭＳ Ｐゴシック" pitchFamily="34" charset="-128"/>
              <a:cs typeface="ＭＳ Ｐゴシック" pitchFamily="34" charset="-128"/>
            </a:endParaRPr>
          </a:p>
          <a:p>
            <a:endParaRPr lang="en-US" altLang="en-US" sz="2300" dirty="0">
              <a:latin typeface="Arial" pitchFamily="34" charset="0"/>
              <a:ea typeface="ＭＳ Ｐゴシック" pitchFamily="34" charset="-128"/>
              <a:cs typeface="ＭＳ Ｐゴシック" pitchFamily="34" charset="-128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June 2, 2015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4659B9-9693-49FF-80B6-50CA692F4CFB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7402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18 October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2016 Metrics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FAF27-8B82-4449-B01B-BEC948125F21}" type="slidenum">
              <a:rPr lang="en-GB" smtClean="0"/>
              <a:t>5</a:t>
            </a:fld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Outcomes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quarter" idx="15"/>
          </p:nvPr>
        </p:nvSpPr>
        <p:spPr/>
        <p:txBody>
          <a:bodyPr>
            <a:normAutofit/>
          </a:bodyPr>
          <a:lstStyle/>
          <a:p>
            <a:r>
              <a:rPr lang="en-US" dirty="0"/>
              <a:t>Facilitated dialogue between technical experts from both ASTM and CEN who have recognized a need to exchange information, understand the similarities and differences in approaches, and to seek greater convergence </a:t>
            </a:r>
            <a:r>
              <a:rPr lang="en-US" b="1" dirty="0"/>
              <a:t>where possible</a:t>
            </a:r>
          </a:p>
          <a:p>
            <a:pPr>
              <a:buFontTx/>
              <a:buChar char="-"/>
            </a:pPr>
            <a:r>
              <a:rPr lang="en-US" dirty="0"/>
              <a:t>Educated participants and stakeholders on the standards that exist today, potential issues with them, and what revised or new standards are needed for the future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Outcomes and Objectives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6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n-US" dirty="0"/>
              <a:t>Development of a prioritization of work, which could lead to a roadmap for standards development and industry engagement</a:t>
            </a:r>
          </a:p>
          <a:p>
            <a:pPr>
              <a:buFontTx/>
              <a:buChar char="-"/>
            </a:pPr>
            <a:r>
              <a:rPr lang="en-US" dirty="0"/>
              <a:t>Engage more individuals from both sides of the Atlantic into the discussions </a:t>
            </a:r>
          </a:p>
          <a:p>
            <a:r>
              <a:rPr lang="en-US" dirty="0"/>
              <a:t>Plan and hold future collaborative meeting and discussions</a:t>
            </a:r>
          </a:p>
          <a:p>
            <a:r>
              <a:rPr lang="en-US" dirty="0"/>
              <a:t>Could be a model for future collaboration</a:t>
            </a:r>
          </a:p>
          <a:p>
            <a:endParaRPr lang="en-US" sz="1900" dirty="0"/>
          </a:p>
          <a:p>
            <a:endParaRPr lang="en-US" sz="190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</p:spTree>
    <p:extLst>
      <p:ext uri="{BB962C8B-B14F-4D97-AF65-F5344CB8AC3E}">
        <p14:creationId xmlns:p14="http://schemas.microsoft.com/office/powerpoint/2010/main" val="8084335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758" y="0"/>
            <a:ext cx="9144000" cy="6858000"/>
          </a:xfrm>
          <a:prstGeom prst="rect">
            <a:avLst/>
          </a:prstGeom>
        </p:spPr>
      </p:pic>
      <p:sp>
        <p:nvSpPr>
          <p:cNvPr id="5" name="Content Placeholder 12"/>
          <p:cNvSpPr txBox="1">
            <a:spLocks/>
          </p:cNvSpPr>
          <p:nvPr/>
        </p:nvSpPr>
        <p:spPr>
          <a:xfrm>
            <a:off x="1092200" y="2540000"/>
            <a:ext cx="7594600" cy="358616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>
                <a:solidFill>
                  <a:srgbClr val="24303B"/>
                </a:solidFill>
              </a:rPr>
              <a:t>Thank you</a:t>
            </a:r>
            <a:br>
              <a:rPr lang="en-GB" dirty="0">
                <a:solidFill>
                  <a:schemeClr val="accent1">
                    <a:lumMod val="75000"/>
                    <a:lumOff val="25000"/>
                  </a:schemeClr>
                </a:solidFill>
              </a:rPr>
            </a:br>
            <a:br>
              <a:rPr lang="en-GB" baseline="30000">
                <a:solidFill>
                  <a:srgbClr val="00345B"/>
                </a:solidFill>
                <a:latin typeface="Arial"/>
                <a:cs typeface="Arial"/>
              </a:rPr>
            </a:br>
            <a:endParaRPr lang="en-GB" sz="2000" baseline="30000" dirty="0">
              <a:solidFill>
                <a:srgbClr val="00345B"/>
              </a:solidFill>
              <a:latin typeface="Arial"/>
              <a:cs typeface="Arial"/>
            </a:endParaRPr>
          </a:p>
          <a:p>
            <a:pPr marL="0" indent="0">
              <a:buFont typeface="Arial"/>
              <a:buNone/>
            </a:pPr>
            <a:endParaRPr lang="en-GB" sz="1600" baseline="30000" dirty="0">
              <a:solidFill>
                <a:srgbClr val="00345B"/>
              </a:solidFill>
              <a:latin typeface="Arial"/>
              <a:cs typeface="Arial"/>
            </a:endParaRPr>
          </a:p>
          <a:p>
            <a:pPr marL="0" indent="0">
              <a:buFont typeface="Arial"/>
              <a:buNone/>
            </a:pPr>
            <a:endParaRPr lang="en-GB" sz="1600" baseline="30000" dirty="0">
              <a:solidFill>
                <a:srgbClr val="00345B"/>
              </a:solidFill>
              <a:latin typeface="Arial"/>
              <a:cs typeface="Arial"/>
            </a:endParaRPr>
          </a:p>
          <a:p>
            <a:pPr marL="0" indent="0">
              <a:buFont typeface="Arial"/>
              <a:buNone/>
            </a:pPr>
            <a:r>
              <a:rPr lang="en-GB" sz="1600" baseline="30000" dirty="0">
                <a:solidFill>
                  <a:srgbClr val="00345B"/>
                </a:solidFill>
                <a:latin typeface="Arial"/>
                <a:cs typeface="Arial"/>
              </a:rPr>
              <a:t>www.astm.org</a:t>
            </a:r>
            <a:endParaRPr lang="en-US" sz="1600" dirty="0">
              <a:solidFill>
                <a:srgbClr val="00345B"/>
              </a:solidFill>
              <a:latin typeface="Arial"/>
              <a:cs typeface="Arial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18 October 2015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2016 Metrics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9C7A0-7EBC-B248-81DF-89A97C3A356E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83273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STM">
      <a:dk1>
        <a:srgbClr val="6A6A6A"/>
      </a:dk1>
      <a:lt1>
        <a:sysClr val="window" lastClr="FFFFFF"/>
      </a:lt1>
      <a:dk2>
        <a:srgbClr val="6A6A6A"/>
      </a:dk2>
      <a:lt2>
        <a:srgbClr val="FFFFFF"/>
      </a:lt2>
      <a:accent1>
        <a:srgbClr val="00355B"/>
      </a:accent1>
      <a:accent2>
        <a:srgbClr val="0095D6"/>
      </a:accent2>
      <a:accent3>
        <a:srgbClr val="7BB63B"/>
      </a:accent3>
      <a:accent4>
        <a:srgbClr val="6A6A6A"/>
      </a:accent4>
      <a:accent5>
        <a:srgbClr val="7E9DB3"/>
      </a:accent5>
      <a:accent6>
        <a:srgbClr val="91D1F3"/>
      </a:accent6>
      <a:hlink>
        <a:srgbClr val="0095D6"/>
      </a:hlink>
      <a:folHlink>
        <a:srgbClr val="91D1F3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1721</TotalTime>
  <Words>390</Words>
  <Application>Microsoft Office PowerPoint</Application>
  <PresentationFormat>On-screen Show (4:3)</PresentationFormat>
  <Paragraphs>91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ＭＳ Ｐゴシック</vt:lpstr>
      <vt:lpstr>Arial</vt:lpstr>
      <vt:lpstr>Calibri</vt:lpstr>
      <vt:lpstr>Symbol</vt:lpstr>
      <vt:lpstr>Times</vt:lpstr>
      <vt:lpstr>Office Theme</vt:lpstr>
      <vt:lpstr>PowerPoint Presentation</vt:lpstr>
      <vt:lpstr>Joint Workshop on 5 April 2017</vt:lpstr>
      <vt:lpstr>Sessions Covered in Workshop</vt:lpstr>
      <vt:lpstr>U.S. and EU Expert Presenters</vt:lpstr>
      <vt:lpstr>Outcomes and Objectives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OPX User</dc:creator>
  <cp:lastModifiedBy>Smith, Daniel</cp:lastModifiedBy>
  <cp:revision>285</cp:revision>
  <cp:lastPrinted>2015-10-23T14:28:36Z</cp:lastPrinted>
  <dcterms:created xsi:type="dcterms:W3CDTF">2014-06-18T16:43:44Z</dcterms:created>
  <dcterms:modified xsi:type="dcterms:W3CDTF">2018-08-13T18:14:26Z</dcterms:modified>
</cp:coreProperties>
</file>