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diagrams/data1.xml" ContentType="application/vnd.openxmlformats-officedocument.drawingml.diagramData+xml"/>
  <Override PartName="/ppt/slideMasters/slideMaster1.xml" ContentType="application/vnd.openxmlformats-officedocument.presentationml.slideMaster+xml"/>
  <Override PartName="/ppt/notesSlides/notesSlide12.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5.xml" ContentType="application/vnd.openxmlformats-officedocument.presentationml.notesSlide+xml"/>
  <Override PartName="/ppt/notesSlides/notesSlide15.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4.xml" ContentType="application/vnd.openxmlformats-officedocument.presentationml.notesSlide+xml"/>
  <Override PartName="/ppt/notesSlides/notesSlide9.xml" ContentType="application/vnd.openxmlformats-officedocument.presentationml.notesSlide+xml"/>
  <Override PartName="/ppt/notesSlides/notesSlide14.xml" ContentType="application/vnd.openxmlformats-officedocument.presentationml.notesSlide+xml"/>
  <Override PartName="/ppt/notesSlides/notesSlide1.xml" ContentType="application/vnd.openxmlformats-officedocument.presentationml.notesSlide+xml"/>
  <Override PartName="/ppt/notesSlides/notesSlide2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2.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10.xml" ContentType="application/vnd.openxmlformats-officedocument.presentationml.notesSlide+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13.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ppt/tags/tag4.xml" ContentType="application/vnd.openxmlformats-officedocument.presentationml.tags+xml"/>
  <Override PartName="/ppt/tags/tag3.xml" ContentType="application/vnd.openxmlformats-officedocument.presentationml.tags+xml"/>
  <Override PartName="/ppt/tags/tag2.xml" ContentType="application/vnd.openxmlformats-officedocument.presentationml.tags+xml"/>
  <Override PartName="/ppt/tags/tag1.xml" ContentType="application/vnd.openxmlformats-officedocument.presentationml.tags+xml"/>
  <Override PartName="/docProps/core.xml" ContentType="application/vnd.openxmlformats-package.core-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7" r:id="rId2"/>
    <p:sldId id="260" r:id="rId3"/>
    <p:sldId id="279" r:id="rId4"/>
    <p:sldId id="261" r:id="rId5"/>
    <p:sldId id="282" r:id="rId6"/>
    <p:sldId id="262" r:id="rId7"/>
    <p:sldId id="283" r:id="rId8"/>
    <p:sldId id="284" r:id="rId9"/>
    <p:sldId id="311" r:id="rId10"/>
    <p:sldId id="312" r:id="rId11"/>
    <p:sldId id="287" r:id="rId12"/>
    <p:sldId id="313" r:id="rId13"/>
    <p:sldId id="314" r:id="rId14"/>
    <p:sldId id="290" r:id="rId15"/>
    <p:sldId id="315" r:id="rId16"/>
    <p:sldId id="318" r:id="rId17"/>
    <p:sldId id="319" r:id="rId18"/>
    <p:sldId id="323" r:id="rId19"/>
    <p:sldId id="309" r:id="rId20"/>
    <p:sldId id="326" r:id="rId21"/>
    <p:sldId id="327" r:id="rId22"/>
    <p:sldId id="328" r:id="rId23"/>
    <p:sldId id="306" r:id="rId24"/>
    <p:sldId id="330" r:id="rId25"/>
    <p:sldId id="307" r:id="rId26"/>
    <p:sldId id="65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9C3D"/>
    <a:srgbClr val="4472C4"/>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5283" autoAdjust="0"/>
  </p:normalViewPr>
  <p:slideViewPr>
    <p:cSldViewPr snapToGrid="0">
      <p:cViewPr varScale="1">
        <p:scale>
          <a:sx n="60" d="100"/>
          <a:sy n="60" d="100"/>
        </p:scale>
        <p:origin x="1284"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customXml" Target="../customXml/item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3.emf"/><Relationship Id="rId5" Type="http://schemas.openxmlformats.org/officeDocument/2006/relationships/image" Target="../media/image14.png"/><Relationship Id="rId4" Type="http://schemas.openxmlformats.org/officeDocument/2006/relationships/image" Target="../media/image13.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3.emf"/><Relationship Id="rId5" Type="http://schemas.openxmlformats.org/officeDocument/2006/relationships/image" Target="../media/image14.png"/><Relationship Id="rId4" Type="http://schemas.openxmlformats.org/officeDocument/2006/relationships/image" Target="../media/image1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5F52AE-2CA8-4ABB-BF4E-FC81BA91D5E3}" type="doc">
      <dgm:prSet loTypeId="urn:microsoft.com/office/officeart/2011/layout/RadialPictureList" loCatId="officeonline" qsTypeId="urn:microsoft.com/office/officeart/2005/8/quickstyle/simple1" qsCatId="simple" csTypeId="urn:microsoft.com/office/officeart/2005/8/colors/accent1_2" csCatId="accent1" phldr="1"/>
      <dgm:spPr/>
      <dgm:t>
        <a:bodyPr/>
        <a:lstStyle/>
        <a:p>
          <a:endParaRPr lang="en-US"/>
        </a:p>
      </dgm:t>
    </dgm:pt>
    <dgm:pt modelId="{490049BF-800D-4327-9D5C-5931147B6A31}">
      <dgm:prSet phldrT="[Text]" phldr="1"/>
      <dgm:spPr>
        <a:blipFill rotWithShape="0">
          <a:blip xmlns:r="http://schemas.openxmlformats.org/officeDocument/2006/relationships" r:embed="rId1"/>
          <a:srcRect/>
          <a:stretch>
            <a:fillRect t="-14000" b="-14000"/>
          </a:stretch>
        </a:blipFill>
      </dgm:spPr>
      <dgm:t>
        <a:bodyPr/>
        <a:lstStyle/>
        <a:p>
          <a:endParaRPr lang="en-US" dirty="0">
            <a:solidFill>
              <a:schemeClr val="bg1"/>
            </a:solidFill>
          </a:endParaRPr>
        </a:p>
      </dgm:t>
    </dgm:pt>
    <dgm:pt modelId="{3F3B539F-676B-430C-A92A-80659FD7108E}" type="parTrans" cxnId="{664A8AD5-7186-4670-820F-9DCBDCB5D48D}">
      <dgm:prSet/>
      <dgm:spPr/>
      <dgm:t>
        <a:bodyPr/>
        <a:lstStyle/>
        <a:p>
          <a:endParaRPr lang="en-US">
            <a:solidFill>
              <a:schemeClr val="bg1"/>
            </a:solidFill>
          </a:endParaRPr>
        </a:p>
      </dgm:t>
    </dgm:pt>
    <dgm:pt modelId="{20E66567-5CB8-4799-9D4F-C73F01F8C3EF}" type="sibTrans" cxnId="{664A8AD5-7186-4670-820F-9DCBDCB5D48D}">
      <dgm:prSet/>
      <dgm:spPr/>
      <dgm:t>
        <a:bodyPr/>
        <a:lstStyle/>
        <a:p>
          <a:endParaRPr lang="en-US">
            <a:solidFill>
              <a:schemeClr val="bg1"/>
            </a:solidFill>
          </a:endParaRPr>
        </a:p>
      </dgm:t>
    </dgm:pt>
    <dgm:pt modelId="{34844EAE-E796-4A06-ABD0-BDC57F628A12}">
      <dgm:prSet phldrT="[Text]"/>
      <dgm:spPr/>
      <dgm:t>
        <a:bodyPr/>
        <a:lstStyle/>
        <a:p>
          <a:r>
            <a:rPr lang="en-US" dirty="0">
              <a:solidFill>
                <a:schemeClr val="bg1"/>
              </a:solidFill>
            </a:rPr>
            <a:t>Collection</a:t>
          </a:r>
        </a:p>
      </dgm:t>
    </dgm:pt>
    <dgm:pt modelId="{BE647D07-DA2F-4716-BBFC-677B2D2751FF}" type="parTrans" cxnId="{C89D9403-7F4B-4ADB-AF66-1311C850825B}">
      <dgm:prSet/>
      <dgm:spPr/>
      <dgm:t>
        <a:bodyPr/>
        <a:lstStyle/>
        <a:p>
          <a:endParaRPr lang="en-US">
            <a:solidFill>
              <a:schemeClr val="bg1"/>
            </a:solidFill>
          </a:endParaRPr>
        </a:p>
      </dgm:t>
    </dgm:pt>
    <dgm:pt modelId="{7523A44A-074C-49A6-BF60-136FB69376F4}" type="sibTrans" cxnId="{C89D9403-7F4B-4ADB-AF66-1311C850825B}">
      <dgm:prSet/>
      <dgm:spPr/>
      <dgm:t>
        <a:bodyPr/>
        <a:lstStyle/>
        <a:p>
          <a:endParaRPr lang="en-US">
            <a:solidFill>
              <a:schemeClr val="bg1"/>
            </a:solidFill>
          </a:endParaRPr>
        </a:p>
      </dgm:t>
    </dgm:pt>
    <dgm:pt modelId="{92157CDC-183F-4116-82C1-40986C366A95}">
      <dgm:prSet phldrT="[Text]"/>
      <dgm:spPr/>
      <dgm:t>
        <a:bodyPr/>
        <a:lstStyle/>
        <a:p>
          <a:r>
            <a:rPr lang="en-US" dirty="0">
              <a:solidFill>
                <a:schemeClr val="bg1"/>
              </a:solidFill>
            </a:rPr>
            <a:t>SPs</a:t>
          </a:r>
        </a:p>
      </dgm:t>
    </dgm:pt>
    <dgm:pt modelId="{893607CA-C37C-449B-BE21-1BAE12EB1A16}" type="parTrans" cxnId="{A911E944-127D-4AFC-84A8-2D243D62CF28}">
      <dgm:prSet/>
      <dgm:spPr/>
      <dgm:t>
        <a:bodyPr/>
        <a:lstStyle/>
        <a:p>
          <a:endParaRPr lang="en-US">
            <a:solidFill>
              <a:schemeClr val="bg1"/>
            </a:solidFill>
          </a:endParaRPr>
        </a:p>
      </dgm:t>
    </dgm:pt>
    <dgm:pt modelId="{7D2ED989-FEB2-4649-99A3-801DE8074026}" type="sibTrans" cxnId="{A911E944-127D-4AFC-84A8-2D243D62CF28}">
      <dgm:prSet/>
      <dgm:spPr/>
      <dgm:t>
        <a:bodyPr/>
        <a:lstStyle/>
        <a:p>
          <a:endParaRPr lang="en-US">
            <a:solidFill>
              <a:schemeClr val="bg1"/>
            </a:solidFill>
          </a:endParaRPr>
        </a:p>
      </dgm:t>
    </dgm:pt>
    <dgm:pt modelId="{C22B9DDD-B5C0-4029-AA26-ABED150E7314}">
      <dgm:prSet phldrT="[Text]"/>
      <dgm:spPr/>
      <dgm:t>
        <a:bodyPr/>
        <a:lstStyle/>
        <a:p>
          <a:r>
            <a:rPr lang="en-US" dirty="0">
              <a:solidFill>
                <a:schemeClr val="bg1"/>
              </a:solidFill>
            </a:rPr>
            <a:t>Journals/ CI</a:t>
          </a:r>
        </a:p>
      </dgm:t>
    </dgm:pt>
    <dgm:pt modelId="{E4BE8A11-4E27-4A93-ACEB-EAFCD97A7FDC}" type="parTrans" cxnId="{F7B36C3D-EA75-4AB4-9E93-37662D1D5CBC}">
      <dgm:prSet/>
      <dgm:spPr/>
      <dgm:t>
        <a:bodyPr/>
        <a:lstStyle/>
        <a:p>
          <a:endParaRPr lang="en-US">
            <a:solidFill>
              <a:schemeClr val="bg1"/>
            </a:solidFill>
          </a:endParaRPr>
        </a:p>
      </dgm:t>
    </dgm:pt>
    <dgm:pt modelId="{CB657EE8-4B02-4BBD-B73D-83C93705014E}" type="sibTrans" cxnId="{F7B36C3D-EA75-4AB4-9E93-37662D1D5CBC}">
      <dgm:prSet/>
      <dgm:spPr/>
      <dgm:t>
        <a:bodyPr/>
        <a:lstStyle/>
        <a:p>
          <a:endParaRPr lang="en-US">
            <a:solidFill>
              <a:schemeClr val="bg1"/>
            </a:solidFill>
          </a:endParaRPr>
        </a:p>
      </dgm:t>
    </dgm:pt>
    <dgm:pt modelId="{06A868B8-FA45-4287-9443-E6D851C2849E}">
      <dgm:prSet phldrT="[Text]"/>
      <dgm:spPr/>
      <dgm:t>
        <a:bodyPr/>
        <a:lstStyle/>
        <a:p>
          <a:r>
            <a:rPr lang="en-US" dirty="0">
              <a:solidFill>
                <a:schemeClr val="bg1"/>
              </a:solidFill>
            </a:rPr>
            <a:t>Manuals/ </a:t>
          </a:r>
        </a:p>
        <a:p>
          <a:r>
            <a:rPr lang="en-US" dirty="0">
              <a:solidFill>
                <a:schemeClr val="bg1"/>
              </a:solidFill>
            </a:rPr>
            <a:t>Prof. Dev.</a:t>
          </a:r>
        </a:p>
      </dgm:t>
    </dgm:pt>
    <dgm:pt modelId="{D601C03C-372C-4D63-95E3-A4EB17D5B164}" type="parTrans" cxnId="{4DEB2AFC-9BC2-4C59-B676-7CE478B2D728}">
      <dgm:prSet/>
      <dgm:spPr/>
      <dgm:t>
        <a:bodyPr/>
        <a:lstStyle/>
        <a:p>
          <a:endParaRPr lang="en-US">
            <a:solidFill>
              <a:schemeClr val="bg1"/>
            </a:solidFill>
          </a:endParaRPr>
        </a:p>
      </dgm:t>
    </dgm:pt>
    <dgm:pt modelId="{92C43BBB-F8A6-4728-A31E-A93991E1DBA0}" type="sibTrans" cxnId="{4DEB2AFC-9BC2-4C59-B676-7CE478B2D728}">
      <dgm:prSet/>
      <dgm:spPr/>
      <dgm:t>
        <a:bodyPr/>
        <a:lstStyle/>
        <a:p>
          <a:endParaRPr lang="en-US">
            <a:solidFill>
              <a:schemeClr val="bg1"/>
            </a:solidFill>
          </a:endParaRPr>
        </a:p>
      </dgm:t>
    </dgm:pt>
    <dgm:pt modelId="{61C8BCDE-7E03-4398-863D-C076FAA0109D}" type="pres">
      <dgm:prSet presAssocID="{4A5F52AE-2CA8-4ABB-BF4E-FC81BA91D5E3}" presName="Name0" presStyleCnt="0">
        <dgm:presLayoutVars>
          <dgm:chMax val="1"/>
          <dgm:chPref val="1"/>
          <dgm:dir/>
          <dgm:resizeHandles/>
        </dgm:presLayoutVars>
      </dgm:prSet>
      <dgm:spPr/>
    </dgm:pt>
    <dgm:pt modelId="{F480E345-4672-48DB-B559-98E0342F58B1}" type="pres">
      <dgm:prSet presAssocID="{490049BF-800D-4327-9D5C-5931147B6A31}" presName="Parent" presStyleLbl="node1" presStyleIdx="0" presStyleCnt="2" custLinFactNeighborY="-1546">
        <dgm:presLayoutVars>
          <dgm:chMax val="4"/>
          <dgm:chPref val="3"/>
        </dgm:presLayoutVars>
      </dgm:prSet>
      <dgm:spPr/>
    </dgm:pt>
    <dgm:pt modelId="{7F0DC86E-0B90-46CF-99CE-DED87C4855B0}" type="pres">
      <dgm:prSet presAssocID="{34844EAE-E796-4A06-ABD0-BDC57F628A12}" presName="Accent" presStyleLbl="node1" presStyleIdx="1" presStyleCnt="2"/>
      <dgm:spPr/>
    </dgm:pt>
    <dgm:pt modelId="{1CCDC79B-8D8C-4587-8ABD-E3E4D7F3E515}" type="pres">
      <dgm:prSet presAssocID="{34844EAE-E796-4A06-ABD0-BDC57F628A12}" presName="Image1" presStyleLbl="fgImgPlace1" presStyleIdx="0" presStyleCnt="4"/>
      <dgm:spPr>
        <a:blipFill rotWithShape="1">
          <a:blip xmlns:r="http://schemas.openxmlformats.org/officeDocument/2006/relationships" r:embed="rId2"/>
          <a:srcRect/>
          <a:stretch>
            <a:fillRect t="-7000" b="-7000"/>
          </a:stretch>
        </a:blipFill>
      </dgm:spPr>
    </dgm:pt>
    <dgm:pt modelId="{69CDD31D-8DC6-4012-A5B1-C392889FBA46}" type="pres">
      <dgm:prSet presAssocID="{34844EAE-E796-4A06-ABD0-BDC57F628A12}" presName="Child1" presStyleLbl="revTx" presStyleIdx="0" presStyleCnt="4">
        <dgm:presLayoutVars>
          <dgm:chMax val="0"/>
          <dgm:chPref val="0"/>
          <dgm:bulletEnabled val="1"/>
        </dgm:presLayoutVars>
      </dgm:prSet>
      <dgm:spPr/>
    </dgm:pt>
    <dgm:pt modelId="{15425169-8121-4951-995C-06A405281D70}" type="pres">
      <dgm:prSet presAssocID="{92157CDC-183F-4116-82C1-40986C366A95}" presName="Image2" presStyleCnt="0"/>
      <dgm:spPr/>
    </dgm:pt>
    <dgm:pt modelId="{415F0D1D-4EC4-4458-A93D-6535C30AFEAA}" type="pres">
      <dgm:prSet presAssocID="{92157CDC-183F-4116-82C1-40986C366A95}" presName="Image" presStyleLbl="fgImgPlace1" presStyleIdx="1" presStyleCnt="4"/>
      <dgm:spPr>
        <a:blipFill rotWithShape="1">
          <a:blip xmlns:r="http://schemas.openxmlformats.org/officeDocument/2006/relationships" r:embed="rId3"/>
          <a:srcRect/>
          <a:stretch>
            <a:fillRect t="-15000" b="-15000"/>
          </a:stretch>
        </a:blipFill>
      </dgm:spPr>
    </dgm:pt>
    <dgm:pt modelId="{C3D2FE0D-9F91-4AD8-874F-202AB33770CA}" type="pres">
      <dgm:prSet presAssocID="{92157CDC-183F-4116-82C1-40986C366A95}" presName="Child2" presStyleLbl="revTx" presStyleIdx="1" presStyleCnt="4">
        <dgm:presLayoutVars>
          <dgm:chMax val="0"/>
          <dgm:chPref val="0"/>
          <dgm:bulletEnabled val="1"/>
        </dgm:presLayoutVars>
      </dgm:prSet>
      <dgm:spPr/>
    </dgm:pt>
    <dgm:pt modelId="{D3C6DC81-C2B4-46A7-BD95-B455053CA26F}" type="pres">
      <dgm:prSet presAssocID="{C22B9DDD-B5C0-4029-AA26-ABED150E7314}" presName="Image3" presStyleCnt="0"/>
      <dgm:spPr/>
    </dgm:pt>
    <dgm:pt modelId="{9FCB688E-42F3-436A-A3B1-F8C1B34041D5}" type="pres">
      <dgm:prSet presAssocID="{C22B9DDD-B5C0-4029-AA26-ABED150E7314}" presName="Image" presStyleLbl="fgImgPlace1" presStyleIdx="2" presStyleCnt="4" custLinFactNeighborY="-9265"/>
      <dgm:spPr>
        <a:blipFill dpi="0" rotWithShape="1">
          <a:blip xmlns:r="http://schemas.openxmlformats.org/officeDocument/2006/relationships" r:embed="rId4"/>
          <a:srcRect/>
          <a:stretch>
            <a:fillRect l="-1034" t="778" r="1034" b="-34778"/>
          </a:stretch>
        </a:blipFill>
      </dgm:spPr>
    </dgm:pt>
    <dgm:pt modelId="{11B61BEB-ECBD-4877-A0F0-47BBDD5B8113}" type="pres">
      <dgm:prSet presAssocID="{C22B9DDD-B5C0-4029-AA26-ABED150E7314}" presName="Child3" presStyleLbl="revTx" presStyleIdx="2" presStyleCnt="4">
        <dgm:presLayoutVars>
          <dgm:chMax val="0"/>
          <dgm:chPref val="0"/>
          <dgm:bulletEnabled val="1"/>
        </dgm:presLayoutVars>
      </dgm:prSet>
      <dgm:spPr/>
    </dgm:pt>
    <dgm:pt modelId="{F578AE96-2ACB-4FBB-9D1B-B34CB3ED2C92}" type="pres">
      <dgm:prSet presAssocID="{06A868B8-FA45-4287-9443-E6D851C2849E}" presName="Image4" presStyleCnt="0"/>
      <dgm:spPr/>
    </dgm:pt>
    <dgm:pt modelId="{2ADD4024-8F74-4179-ABA1-003B54695FEB}" type="pres">
      <dgm:prSet presAssocID="{06A868B8-FA45-4287-9443-E6D851C2849E}" presName="Image" presStyleLbl="fgImgPlace1" presStyleIdx="3" presStyleCnt="4"/>
      <dgm:spPr>
        <a:blipFill dpi="0" rotWithShape="1">
          <a:blip xmlns:r="http://schemas.openxmlformats.org/officeDocument/2006/relationships" r:embed="rId5"/>
          <a:srcRect/>
          <a:stretch>
            <a:fillRect t="1832" b="-31832"/>
          </a:stretch>
        </a:blipFill>
      </dgm:spPr>
    </dgm:pt>
    <dgm:pt modelId="{D8E35AEC-10DC-45BE-854C-B5AA1F611DAB}" type="pres">
      <dgm:prSet presAssocID="{06A868B8-FA45-4287-9443-E6D851C2849E}" presName="Child4" presStyleLbl="revTx" presStyleIdx="3" presStyleCnt="4">
        <dgm:presLayoutVars>
          <dgm:chMax val="0"/>
          <dgm:chPref val="0"/>
          <dgm:bulletEnabled val="1"/>
        </dgm:presLayoutVars>
      </dgm:prSet>
      <dgm:spPr/>
    </dgm:pt>
  </dgm:ptLst>
  <dgm:cxnLst>
    <dgm:cxn modelId="{C89D9403-7F4B-4ADB-AF66-1311C850825B}" srcId="{490049BF-800D-4327-9D5C-5931147B6A31}" destId="{34844EAE-E796-4A06-ABD0-BDC57F628A12}" srcOrd="0" destOrd="0" parTransId="{BE647D07-DA2F-4716-BBFC-677B2D2751FF}" sibTransId="{7523A44A-074C-49A6-BF60-136FB69376F4}"/>
    <dgm:cxn modelId="{E1383621-4E52-4085-9EB5-041D8F61D1F4}" type="presOf" srcId="{4A5F52AE-2CA8-4ABB-BF4E-FC81BA91D5E3}" destId="{61C8BCDE-7E03-4398-863D-C076FAA0109D}" srcOrd="0" destOrd="0" presId="urn:microsoft.com/office/officeart/2011/layout/RadialPictureList"/>
    <dgm:cxn modelId="{F7B36C3D-EA75-4AB4-9E93-37662D1D5CBC}" srcId="{490049BF-800D-4327-9D5C-5931147B6A31}" destId="{C22B9DDD-B5C0-4029-AA26-ABED150E7314}" srcOrd="2" destOrd="0" parTransId="{E4BE8A11-4E27-4A93-ACEB-EAFCD97A7FDC}" sibTransId="{CB657EE8-4B02-4BBD-B73D-83C93705014E}"/>
    <dgm:cxn modelId="{A911E944-127D-4AFC-84A8-2D243D62CF28}" srcId="{490049BF-800D-4327-9D5C-5931147B6A31}" destId="{92157CDC-183F-4116-82C1-40986C366A95}" srcOrd="1" destOrd="0" parTransId="{893607CA-C37C-449B-BE21-1BAE12EB1A16}" sibTransId="{7D2ED989-FEB2-4649-99A3-801DE8074026}"/>
    <dgm:cxn modelId="{0DE1D67E-E3CE-47A4-B5FC-86CF3C3E9D78}" type="presOf" srcId="{C22B9DDD-B5C0-4029-AA26-ABED150E7314}" destId="{11B61BEB-ECBD-4877-A0F0-47BBDD5B8113}" srcOrd="0" destOrd="0" presId="urn:microsoft.com/office/officeart/2011/layout/RadialPictureList"/>
    <dgm:cxn modelId="{7B27AB84-BA6A-498B-95F4-D3235BF05309}" type="presOf" srcId="{92157CDC-183F-4116-82C1-40986C366A95}" destId="{C3D2FE0D-9F91-4AD8-874F-202AB33770CA}" srcOrd="0" destOrd="0" presId="urn:microsoft.com/office/officeart/2011/layout/RadialPictureList"/>
    <dgm:cxn modelId="{F66170A5-6878-4676-A657-060881318C2B}" type="presOf" srcId="{490049BF-800D-4327-9D5C-5931147B6A31}" destId="{F480E345-4672-48DB-B559-98E0342F58B1}" srcOrd="0" destOrd="0" presId="urn:microsoft.com/office/officeart/2011/layout/RadialPictureList"/>
    <dgm:cxn modelId="{7F7F7CBE-8690-494A-A1B7-6432F2144440}" type="presOf" srcId="{06A868B8-FA45-4287-9443-E6D851C2849E}" destId="{D8E35AEC-10DC-45BE-854C-B5AA1F611DAB}" srcOrd="0" destOrd="0" presId="urn:microsoft.com/office/officeart/2011/layout/RadialPictureList"/>
    <dgm:cxn modelId="{664A8AD5-7186-4670-820F-9DCBDCB5D48D}" srcId="{4A5F52AE-2CA8-4ABB-BF4E-FC81BA91D5E3}" destId="{490049BF-800D-4327-9D5C-5931147B6A31}" srcOrd="0" destOrd="0" parTransId="{3F3B539F-676B-430C-A92A-80659FD7108E}" sibTransId="{20E66567-5CB8-4799-9D4F-C73F01F8C3EF}"/>
    <dgm:cxn modelId="{52B433E0-2819-42DC-A8C1-150F8013FD74}" type="presOf" srcId="{34844EAE-E796-4A06-ABD0-BDC57F628A12}" destId="{69CDD31D-8DC6-4012-A5B1-C392889FBA46}" srcOrd="0" destOrd="0" presId="urn:microsoft.com/office/officeart/2011/layout/RadialPictureList"/>
    <dgm:cxn modelId="{4DEB2AFC-9BC2-4C59-B676-7CE478B2D728}" srcId="{490049BF-800D-4327-9D5C-5931147B6A31}" destId="{06A868B8-FA45-4287-9443-E6D851C2849E}" srcOrd="3" destOrd="0" parTransId="{D601C03C-372C-4D63-95E3-A4EB17D5B164}" sibTransId="{92C43BBB-F8A6-4728-A31E-A93991E1DBA0}"/>
    <dgm:cxn modelId="{607EAADA-AAAC-4EF0-85B9-FF327D448B66}" type="presParOf" srcId="{61C8BCDE-7E03-4398-863D-C076FAA0109D}" destId="{F480E345-4672-48DB-B559-98E0342F58B1}" srcOrd="0" destOrd="0" presId="urn:microsoft.com/office/officeart/2011/layout/RadialPictureList"/>
    <dgm:cxn modelId="{30FD56D0-0D70-465F-B94E-660CF235D5D8}" type="presParOf" srcId="{61C8BCDE-7E03-4398-863D-C076FAA0109D}" destId="{7F0DC86E-0B90-46CF-99CE-DED87C4855B0}" srcOrd="1" destOrd="0" presId="urn:microsoft.com/office/officeart/2011/layout/RadialPictureList"/>
    <dgm:cxn modelId="{6674A8E0-0B20-40AD-A2B6-E4843C3353C5}" type="presParOf" srcId="{61C8BCDE-7E03-4398-863D-C076FAA0109D}" destId="{1CCDC79B-8D8C-4587-8ABD-E3E4D7F3E515}" srcOrd="2" destOrd="0" presId="urn:microsoft.com/office/officeart/2011/layout/RadialPictureList"/>
    <dgm:cxn modelId="{C6AD639B-DAF9-43E6-9C4F-DFE869A1B2DE}" type="presParOf" srcId="{61C8BCDE-7E03-4398-863D-C076FAA0109D}" destId="{69CDD31D-8DC6-4012-A5B1-C392889FBA46}" srcOrd="3" destOrd="0" presId="urn:microsoft.com/office/officeart/2011/layout/RadialPictureList"/>
    <dgm:cxn modelId="{0FF02EC6-B38E-403A-9575-BEC3D290D182}" type="presParOf" srcId="{61C8BCDE-7E03-4398-863D-C076FAA0109D}" destId="{15425169-8121-4951-995C-06A405281D70}" srcOrd="4" destOrd="0" presId="urn:microsoft.com/office/officeart/2011/layout/RadialPictureList"/>
    <dgm:cxn modelId="{BC35109C-A583-43FB-85B2-C866F39AA293}" type="presParOf" srcId="{15425169-8121-4951-995C-06A405281D70}" destId="{415F0D1D-4EC4-4458-A93D-6535C30AFEAA}" srcOrd="0" destOrd="0" presId="urn:microsoft.com/office/officeart/2011/layout/RadialPictureList"/>
    <dgm:cxn modelId="{FCBDF69F-C3B1-405E-94CD-C35C790E2FB2}" type="presParOf" srcId="{61C8BCDE-7E03-4398-863D-C076FAA0109D}" destId="{C3D2FE0D-9F91-4AD8-874F-202AB33770CA}" srcOrd="5" destOrd="0" presId="urn:microsoft.com/office/officeart/2011/layout/RadialPictureList"/>
    <dgm:cxn modelId="{A0E1A1D9-D726-4FDD-BE66-A617A3ADABD6}" type="presParOf" srcId="{61C8BCDE-7E03-4398-863D-C076FAA0109D}" destId="{D3C6DC81-C2B4-46A7-BD95-B455053CA26F}" srcOrd="6" destOrd="0" presId="urn:microsoft.com/office/officeart/2011/layout/RadialPictureList"/>
    <dgm:cxn modelId="{B98827CF-2113-4734-8D7A-F0E2D441A89B}" type="presParOf" srcId="{D3C6DC81-C2B4-46A7-BD95-B455053CA26F}" destId="{9FCB688E-42F3-436A-A3B1-F8C1B34041D5}" srcOrd="0" destOrd="0" presId="urn:microsoft.com/office/officeart/2011/layout/RadialPictureList"/>
    <dgm:cxn modelId="{BB448D57-ACAE-4CAB-9080-52C18891A678}" type="presParOf" srcId="{61C8BCDE-7E03-4398-863D-C076FAA0109D}" destId="{11B61BEB-ECBD-4877-A0F0-47BBDD5B8113}" srcOrd="7" destOrd="0" presId="urn:microsoft.com/office/officeart/2011/layout/RadialPictureList"/>
    <dgm:cxn modelId="{DD4A7F4F-5CBE-4420-B79B-51D4E24CE96E}" type="presParOf" srcId="{61C8BCDE-7E03-4398-863D-C076FAA0109D}" destId="{F578AE96-2ACB-4FBB-9D1B-B34CB3ED2C92}" srcOrd="8" destOrd="0" presId="urn:microsoft.com/office/officeart/2011/layout/RadialPictureList"/>
    <dgm:cxn modelId="{B70E3212-564C-4FE7-A3F2-857443416C7E}" type="presParOf" srcId="{F578AE96-2ACB-4FBB-9D1B-B34CB3ED2C92}" destId="{2ADD4024-8F74-4179-ABA1-003B54695FEB}" srcOrd="0" destOrd="0" presId="urn:microsoft.com/office/officeart/2011/layout/RadialPictureList"/>
    <dgm:cxn modelId="{09729311-6DA5-4815-9928-6975B665450F}" type="presParOf" srcId="{61C8BCDE-7E03-4398-863D-C076FAA0109D}" destId="{D8E35AEC-10DC-45BE-854C-B5AA1F611DAB}" srcOrd="9" destOrd="0" presId="urn:microsoft.com/office/officeart/2011/layout/Radial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80E345-4672-48DB-B559-98E0342F58B1}">
      <dsp:nvSpPr>
        <dsp:cNvPr id="0" name=""/>
        <dsp:cNvSpPr/>
      </dsp:nvSpPr>
      <dsp:spPr>
        <a:xfrm>
          <a:off x="1399241" y="1702757"/>
          <a:ext cx="2714017" cy="2713775"/>
        </a:xfrm>
        <a:prstGeom prst="ellipse">
          <a:avLst/>
        </a:prstGeom>
        <a:blipFill rotWithShape="0">
          <a:blip xmlns:r="http://schemas.openxmlformats.org/officeDocument/2006/relationships" r:embed="rId1"/>
          <a:srcRect/>
          <a:stretch>
            <a:fillRect t="-14000" b="-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7470" tIns="77470" rIns="77470" bIns="77470" numCol="1" spcCol="1270" anchor="ctr" anchorCtr="0">
          <a:noAutofit/>
        </a:bodyPr>
        <a:lstStyle/>
        <a:p>
          <a:pPr marL="0" lvl="0" indent="0" algn="ctr" defTabSz="2711450">
            <a:lnSpc>
              <a:spcPct val="90000"/>
            </a:lnSpc>
            <a:spcBef>
              <a:spcPct val="0"/>
            </a:spcBef>
            <a:spcAft>
              <a:spcPct val="35000"/>
            </a:spcAft>
            <a:buNone/>
          </a:pPr>
          <a:endParaRPr lang="en-US" sz="6100" kern="1200" dirty="0">
            <a:solidFill>
              <a:schemeClr val="bg1"/>
            </a:solidFill>
          </a:endParaRPr>
        </a:p>
      </dsp:txBody>
      <dsp:txXfrm>
        <a:off x="1796700" y="2100180"/>
        <a:ext cx="1919099" cy="1918929"/>
      </dsp:txXfrm>
    </dsp:sp>
    <dsp:sp modelId="{7F0DC86E-0B90-46CF-99CE-DED87C4855B0}">
      <dsp:nvSpPr>
        <dsp:cNvPr id="0" name=""/>
        <dsp:cNvSpPr/>
      </dsp:nvSpPr>
      <dsp:spPr>
        <a:xfrm>
          <a:off x="0" y="235612"/>
          <a:ext cx="5470268" cy="5702214"/>
        </a:xfrm>
        <a:prstGeom prst="blockArc">
          <a:avLst>
            <a:gd name="adj1" fmla="val 16509444"/>
            <a:gd name="adj2" fmla="val 5088054"/>
            <a:gd name="adj3" fmla="val 524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CDC79B-8D8C-4587-8ABD-E3E4D7F3E515}">
      <dsp:nvSpPr>
        <dsp:cNvPr id="0" name=""/>
        <dsp:cNvSpPr/>
      </dsp:nvSpPr>
      <dsp:spPr>
        <a:xfrm>
          <a:off x="3386546" y="11789"/>
          <a:ext cx="1454222" cy="1453918"/>
        </a:xfrm>
        <a:prstGeom prst="ellipse">
          <a:avLst/>
        </a:prstGeom>
        <a:blipFill rotWithShape="1">
          <a:blip xmlns:r="http://schemas.openxmlformats.org/officeDocument/2006/relationships" r:embed="rId2"/>
          <a:srcRect/>
          <a:stretch>
            <a:fillRect t="-7000" b="-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9CDD31D-8DC6-4012-A5B1-C392889FBA46}">
      <dsp:nvSpPr>
        <dsp:cNvPr id="0" name=""/>
        <dsp:cNvSpPr/>
      </dsp:nvSpPr>
      <dsp:spPr>
        <a:xfrm>
          <a:off x="4951528" y="30389"/>
          <a:ext cx="1946666" cy="14074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l" defTabSz="1600200">
            <a:lnSpc>
              <a:spcPct val="90000"/>
            </a:lnSpc>
            <a:spcBef>
              <a:spcPct val="0"/>
            </a:spcBef>
            <a:spcAft>
              <a:spcPct val="10000"/>
            </a:spcAft>
            <a:buNone/>
          </a:pPr>
          <a:r>
            <a:rPr lang="en-US" sz="3600" kern="1200" dirty="0">
              <a:solidFill>
                <a:schemeClr val="bg1"/>
              </a:solidFill>
            </a:rPr>
            <a:t>Collection</a:t>
          </a:r>
        </a:p>
      </dsp:txBody>
      <dsp:txXfrm>
        <a:off x="4951528" y="30389"/>
        <a:ext cx="1946666" cy="1407418"/>
      </dsp:txXfrm>
    </dsp:sp>
    <dsp:sp modelId="{415F0D1D-4EC4-4458-A93D-6535C30AFEAA}">
      <dsp:nvSpPr>
        <dsp:cNvPr id="0" name=""/>
        <dsp:cNvSpPr/>
      </dsp:nvSpPr>
      <dsp:spPr>
        <a:xfrm>
          <a:off x="4460678" y="1365887"/>
          <a:ext cx="1454222" cy="1453918"/>
        </a:xfrm>
        <a:prstGeom prst="ellipse">
          <a:avLst/>
        </a:prstGeom>
        <a:blipFill rotWithShape="1">
          <a:blip xmlns:r="http://schemas.openxmlformats.org/officeDocument/2006/relationships" r:embed="rId3"/>
          <a:srcRect/>
          <a:stretch>
            <a:fillRect t="-15000" b="-1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3D2FE0D-9F91-4AD8-874F-202AB33770CA}">
      <dsp:nvSpPr>
        <dsp:cNvPr id="0" name=""/>
        <dsp:cNvSpPr/>
      </dsp:nvSpPr>
      <dsp:spPr>
        <a:xfrm>
          <a:off x="6021677" y="1391307"/>
          <a:ext cx="1946666" cy="14074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l" defTabSz="1600200">
            <a:lnSpc>
              <a:spcPct val="90000"/>
            </a:lnSpc>
            <a:spcBef>
              <a:spcPct val="0"/>
            </a:spcBef>
            <a:spcAft>
              <a:spcPct val="10000"/>
            </a:spcAft>
            <a:buNone/>
          </a:pPr>
          <a:r>
            <a:rPr lang="en-US" sz="3600" kern="1200" dirty="0">
              <a:solidFill>
                <a:schemeClr val="bg1"/>
              </a:solidFill>
            </a:rPr>
            <a:t>SPs</a:t>
          </a:r>
        </a:p>
      </dsp:txBody>
      <dsp:txXfrm>
        <a:off x="6021677" y="1391307"/>
        <a:ext cx="1946666" cy="1407418"/>
      </dsp:txXfrm>
    </dsp:sp>
    <dsp:sp modelId="{9FCB688E-42F3-436A-A3B1-F8C1B34041D5}">
      <dsp:nvSpPr>
        <dsp:cNvPr id="0" name=""/>
        <dsp:cNvSpPr/>
      </dsp:nvSpPr>
      <dsp:spPr>
        <a:xfrm>
          <a:off x="4455101" y="3222027"/>
          <a:ext cx="1454222" cy="1453918"/>
        </a:xfrm>
        <a:prstGeom prst="ellipse">
          <a:avLst/>
        </a:prstGeom>
        <a:blipFill dpi="0" rotWithShape="1">
          <a:blip xmlns:r="http://schemas.openxmlformats.org/officeDocument/2006/relationships" r:embed="rId4"/>
          <a:srcRect/>
          <a:stretch>
            <a:fillRect l="-1034" t="778" r="1034" b="-34778"/>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1B61BEB-ECBD-4877-A0F0-47BBDD5B8113}">
      <dsp:nvSpPr>
        <dsp:cNvPr id="0" name=""/>
        <dsp:cNvSpPr/>
      </dsp:nvSpPr>
      <dsp:spPr>
        <a:xfrm>
          <a:off x="6021677" y="3380293"/>
          <a:ext cx="1946666" cy="14074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l" defTabSz="1600200">
            <a:lnSpc>
              <a:spcPct val="90000"/>
            </a:lnSpc>
            <a:spcBef>
              <a:spcPct val="0"/>
            </a:spcBef>
            <a:spcAft>
              <a:spcPct val="10000"/>
            </a:spcAft>
            <a:buNone/>
          </a:pPr>
          <a:r>
            <a:rPr lang="en-US" sz="3600" kern="1200" dirty="0">
              <a:solidFill>
                <a:schemeClr val="bg1"/>
              </a:solidFill>
            </a:rPr>
            <a:t>Journals/ CI</a:t>
          </a:r>
        </a:p>
      </dsp:txBody>
      <dsp:txXfrm>
        <a:off x="6021677" y="3380293"/>
        <a:ext cx="1946666" cy="1407418"/>
      </dsp:txXfrm>
    </dsp:sp>
    <dsp:sp modelId="{2ADD4024-8F74-4179-ABA1-003B54695FEB}">
      <dsp:nvSpPr>
        <dsp:cNvPr id="0" name=""/>
        <dsp:cNvSpPr/>
      </dsp:nvSpPr>
      <dsp:spPr>
        <a:xfrm>
          <a:off x="3386546" y="4757951"/>
          <a:ext cx="1454222" cy="1453918"/>
        </a:xfrm>
        <a:prstGeom prst="ellipse">
          <a:avLst/>
        </a:prstGeom>
        <a:blipFill dpi="0" rotWithShape="1">
          <a:blip xmlns:r="http://schemas.openxmlformats.org/officeDocument/2006/relationships" r:embed="rId5"/>
          <a:srcRect/>
          <a:stretch>
            <a:fillRect t="1832" b="-31832"/>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8E35AEC-10DC-45BE-854C-B5AA1F611DAB}">
      <dsp:nvSpPr>
        <dsp:cNvPr id="0" name=""/>
        <dsp:cNvSpPr/>
      </dsp:nvSpPr>
      <dsp:spPr>
        <a:xfrm>
          <a:off x="4951528" y="4787711"/>
          <a:ext cx="1946666" cy="14074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l" defTabSz="1600200">
            <a:lnSpc>
              <a:spcPct val="90000"/>
            </a:lnSpc>
            <a:spcBef>
              <a:spcPct val="0"/>
            </a:spcBef>
            <a:spcAft>
              <a:spcPct val="10000"/>
            </a:spcAft>
            <a:buNone/>
          </a:pPr>
          <a:r>
            <a:rPr lang="en-US" sz="3600" kern="1200" dirty="0">
              <a:solidFill>
                <a:schemeClr val="bg1"/>
              </a:solidFill>
            </a:rPr>
            <a:t>Manuals/ </a:t>
          </a:r>
        </a:p>
        <a:p>
          <a:pPr marL="0" lvl="0" indent="0" algn="l" defTabSz="1600200">
            <a:lnSpc>
              <a:spcPct val="90000"/>
            </a:lnSpc>
            <a:spcBef>
              <a:spcPct val="0"/>
            </a:spcBef>
            <a:spcAft>
              <a:spcPct val="10000"/>
            </a:spcAft>
            <a:buNone/>
          </a:pPr>
          <a:r>
            <a:rPr lang="en-US" sz="3600" kern="1200" dirty="0">
              <a:solidFill>
                <a:schemeClr val="bg1"/>
              </a:solidFill>
            </a:rPr>
            <a:t>Prof. Dev.</a:t>
          </a:r>
        </a:p>
      </dsp:txBody>
      <dsp:txXfrm>
        <a:off x="4951528" y="4787711"/>
        <a:ext cx="1946666" cy="1407418"/>
      </dsp:txXfrm>
    </dsp:sp>
  </dsp:spTree>
</dsp:drawing>
</file>

<file path=ppt/diagrams/layout1.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A2679B-5AE0-42F9-9DCD-E717D9809286}" type="datetimeFigureOut">
              <a:rPr lang="en-US" smtClean="0"/>
              <a:t>8/15/2022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DCDFE1-4681-450D-AF6B-B36D7B58627D}" type="slidenum">
              <a:rPr lang="en-US" smtClean="0"/>
              <a:t>‹#›</a:t>
            </a:fld>
            <a:endParaRPr lang="en-US"/>
          </a:p>
        </p:txBody>
      </p:sp>
    </p:spTree>
    <p:extLst>
      <p:ext uri="{BB962C8B-B14F-4D97-AF65-F5344CB8AC3E}">
        <p14:creationId xmlns:p14="http://schemas.microsoft.com/office/powerpoint/2010/main" val="199213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p:txBody>
          <a:bodyPr/>
          <a:lstStyle>
            <a:lvl1pPr algn="ctr" defTabSz="962058">
              <a:defRPr>
                <a:solidFill>
                  <a:schemeClr val="tx1"/>
                </a:solidFill>
                <a:latin typeface="Arial" panose="020B0604020202020204" pitchFamily="34" charset="0"/>
              </a:defRPr>
            </a:lvl1pPr>
            <a:lvl2pPr marL="755442" indent="-290555" algn="ctr" defTabSz="962058">
              <a:defRPr>
                <a:solidFill>
                  <a:schemeClr val="tx1"/>
                </a:solidFill>
                <a:latin typeface="Arial" panose="020B0604020202020204" pitchFamily="34" charset="0"/>
              </a:defRPr>
            </a:lvl2pPr>
            <a:lvl3pPr marL="1162217" indent="-232444" algn="ctr" defTabSz="962058">
              <a:defRPr>
                <a:solidFill>
                  <a:schemeClr val="tx1"/>
                </a:solidFill>
                <a:latin typeface="Arial" panose="020B0604020202020204" pitchFamily="34" charset="0"/>
              </a:defRPr>
            </a:lvl3pPr>
            <a:lvl4pPr marL="1627105" indent="-232444" algn="ctr" defTabSz="962058">
              <a:defRPr>
                <a:solidFill>
                  <a:schemeClr val="tx1"/>
                </a:solidFill>
                <a:latin typeface="Arial" panose="020B0604020202020204" pitchFamily="34" charset="0"/>
              </a:defRPr>
            </a:lvl4pPr>
            <a:lvl5pPr marL="2091992" indent="-232444" algn="ctr" defTabSz="962058">
              <a:defRPr>
                <a:solidFill>
                  <a:schemeClr val="tx1"/>
                </a:solidFill>
                <a:latin typeface="Arial" panose="020B0604020202020204" pitchFamily="34" charset="0"/>
              </a:defRPr>
            </a:lvl5pPr>
            <a:lvl6pPr marL="2556878" indent="-232444" algn="ctr" defTabSz="962058" eaLnBrk="0" fontAlgn="base" hangingPunct="0">
              <a:spcBef>
                <a:spcPct val="0"/>
              </a:spcBef>
              <a:spcAft>
                <a:spcPct val="0"/>
              </a:spcAft>
              <a:defRPr>
                <a:solidFill>
                  <a:schemeClr val="tx1"/>
                </a:solidFill>
                <a:latin typeface="Arial" panose="020B0604020202020204" pitchFamily="34" charset="0"/>
              </a:defRPr>
            </a:lvl6pPr>
            <a:lvl7pPr marL="3021764" indent="-232444" algn="ctr" defTabSz="962058" eaLnBrk="0" fontAlgn="base" hangingPunct="0">
              <a:spcBef>
                <a:spcPct val="0"/>
              </a:spcBef>
              <a:spcAft>
                <a:spcPct val="0"/>
              </a:spcAft>
              <a:defRPr>
                <a:solidFill>
                  <a:schemeClr val="tx1"/>
                </a:solidFill>
                <a:latin typeface="Arial" panose="020B0604020202020204" pitchFamily="34" charset="0"/>
              </a:defRPr>
            </a:lvl7pPr>
            <a:lvl8pPr marL="3486652" indent="-232444" algn="ctr" defTabSz="962058" eaLnBrk="0" fontAlgn="base" hangingPunct="0">
              <a:spcBef>
                <a:spcPct val="0"/>
              </a:spcBef>
              <a:spcAft>
                <a:spcPct val="0"/>
              </a:spcAft>
              <a:defRPr>
                <a:solidFill>
                  <a:schemeClr val="tx1"/>
                </a:solidFill>
                <a:latin typeface="Arial" panose="020B0604020202020204" pitchFamily="34" charset="0"/>
              </a:defRPr>
            </a:lvl8pPr>
            <a:lvl9pPr marL="3951538" indent="-232444" algn="ctr" defTabSz="962058" eaLnBrk="0" fontAlgn="base" hangingPunct="0">
              <a:spcBef>
                <a:spcPct val="0"/>
              </a:spcBef>
              <a:spcAft>
                <a:spcPct val="0"/>
              </a:spcAft>
              <a:defRPr>
                <a:solidFill>
                  <a:schemeClr val="tx1"/>
                </a:solidFill>
                <a:latin typeface="Arial" panose="020B0604020202020204" pitchFamily="34" charset="0"/>
              </a:defRPr>
            </a:lvl9pPr>
          </a:lstStyle>
          <a:p>
            <a:pPr algn="r">
              <a:defRPr/>
            </a:pPr>
            <a:fld id="{D1EB8EDC-AB6D-477F-A719-215CE19200B7}" type="slidenum">
              <a:rPr lang="en-US" altLang="en-US" sz="1800" kern="0">
                <a:solidFill>
                  <a:srgbClr val="000000"/>
                </a:solidFill>
              </a:rPr>
              <a:pPr algn="r">
                <a:defRPr/>
              </a:pPr>
              <a:t>1</a:t>
            </a:fld>
            <a:endParaRPr lang="en-US" altLang="en-US" sz="1800" kern="0">
              <a:solidFill>
                <a:srgbClr val="000000"/>
              </a:solidFill>
            </a:endParaRPr>
          </a:p>
        </p:txBody>
      </p:sp>
      <p:sp>
        <p:nvSpPr>
          <p:cNvPr id="16387" name="Rectangle 2"/>
          <p:cNvSpPr>
            <a:spLocks noGrp="1" noRot="1" noChangeAspect="1" noChangeArrowheads="1" noTextEdit="1"/>
          </p:cNvSpPr>
          <p:nvPr>
            <p:ph type="sldImg"/>
          </p:nvPr>
        </p:nvSpPr>
        <p:spPr>
          <a:xfrm>
            <a:off x="717550" y="1162050"/>
            <a:ext cx="5575300" cy="3136900"/>
          </a:xfrm>
          <a:ln/>
        </p:spPr>
      </p:sp>
      <p:sp>
        <p:nvSpPr>
          <p:cNvPr id="16388" name="Rectangle 3"/>
          <p:cNvSpPr>
            <a:spLocks noGrp="1" noChangeArrowheads="1"/>
          </p:cNvSpPr>
          <p:nvPr>
            <p:ph type="body" idx="1"/>
          </p:nvPr>
        </p:nvSpPr>
        <p:spPr>
          <a:noFill/>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I’d like to introduce you to a new product that we’ve developed at ACI.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product is built on a new, web-based platform that we believe will eventually host all of our ACI documents and even become a tool used by our committees to help develop and modify their documents.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eaLnBrk="1" hangingPunct="1"/>
            <a:endParaRPr lang="en-US" altLang="en-US" dirty="0"/>
          </a:p>
        </p:txBody>
      </p:sp>
    </p:spTree>
    <p:extLst>
      <p:ext uri="{BB962C8B-B14F-4D97-AF65-F5344CB8AC3E}">
        <p14:creationId xmlns:p14="http://schemas.microsoft.com/office/powerpoint/2010/main" val="19883392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Two of the most common links in 318 PLUS are the terminology and the 318 references.</a:t>
            </a:r>
          </a:p>
          <a:p>
            <a:endParaRPr lang="en-US" dirty="0"/>
          </a:p>
          <a:p>
            <a:r>
              <a:rPr lang="en-US" dirty="0"/>
              <a:t>318 references are those documents, articles, papers, etc. that the 318 committee refers to in the code or the commentary. I’ll use these to introduce you to how the links and icons work in the 318 PLUS product.</a:t>
            </a:r>
          </a:p>
        </p:txBody>
      </p:sp>
      <p:sp>
        <p:nvSpPr>
          <p:cNvPr id="4" name="Slide Number Placeholder 3"/>
          <p:cNvSpPr>
            <a:spLocks noGrp="1"/>
          </p:cNvSpPr>
          <p:nvPr>
            <p:ph type="sldNum" sz="quarter" idx="5"/>
          </p:nvPr>
        </p:nvSpPr>
        <p:spPr/>
        <p:txBody>
          <a:bodyPr/>
          <a:lstStyle/>
          <a:p>
            <a:fld id="{E8130290-34A4-427A-B749-4EB6C233DB34}" type="slidenum">
              <a:rPr lang="en-US" smtClean="0"/>
              <a:t>10</a:t>
            </a:fld>
            <a:endParaRPr lang="en-US"/>
          </a:p>
        </p:txBody>
      </p:sp>
    </p:spTree>
    <p:extLst>
      <p:ext uri="{BB962C8B-B14F-4D97-AF65-F5344CB8AC3E}">
        <p14:creationId xmlns:p14="http://schemas.microsoft.com/office/powerpoint/2010/main" val="41914772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Terminology: One icon that appears in almost all provisions is this icon for terminology. Pressing this icon brings up a list of all the notation and defined terms from Chapter 2 of ACI 318 that appear in the provision.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&lt;click&gt; For example, if I go to provision 25.4.2.1 and click on the icon, I see this list of several terms and variables along with their definitions. The terms and notation that appear are those that specifically appear in that provision. This allows the user to easily pull up a list of all the terms and variables listed in that provision and see their definitions without referring back to chapter 2. It also allows you to easily see what the units for a particular variable are.</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8130290-34A4-427A-B749-4EB6C233DB34}" type="slidenum">
              <a:rPr lang="en-US" smtClean="0"/>
              <a:t>11</a:t>
            </a:fld>
            <a:endParaRPr lang="en-US"/>
          </a:p>
        </p:txBody>
      </p:sp>
    </p:spTree>
    <p:extLst>
      <p:ext uri="{BB962C8B-B14F-4D97-AF65-F5344CB8AC3E}">
        <p14:creationId xmlns:p14="http://schemas.microsoft.com/office/powerpoint/2010/main" val="21456331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318 references: Another very common link you will see is this 318 icon for the 318 references. These reference contain information from several different resources, such as journal articles, committee documents, CI articles, and so on. We felt it was important that we keep these reference under a separate icon because these are the resources that the committee specifically called out as background information for the provisions or for development of the code. These are the references you see in the actual text of the code. If we take a look at 25.4.1.4 I can show you an example. Here you see the committee has referenced an ACI Journal paper.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&lt;click&gt;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For each of these resources, we have included a comment that appears when I hover over the hyperlinked text. This note lets you know what resource you will go to when you click the link and what you will find there. It also guides you to the most relevant sections of the document as quickly as possible.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&lt;click&gt;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We’ve hyperlinked it so if I click on the text, a PDF of the journal paper appears in a new window. ACI has purchased rights to many of the referenced papers in 318. For those references that are 318 journal papers or CI articles or if ACI has obtained rights to the paper, the document will appear when you click on the link. Others may note that they are an external resource or not be linked at all.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&lt;click&gt;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That same comment will appear if I click on the icon for this category. There are a couple reasons why we put links in the text and also grouped them under different icons.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first reason is that the icons give you a visual clue as to the type of resource we’re taking you to. For example, you may be looking for something that’s a little lighter read like a CI article or watching a video. Other times you may want to really get into the details of the research and want to straight to the journal papers. Without the icons, you would have to hover over each hyperlink individually to get the note to appear. </a:t>
            </a:r>
          </a:p>
          <a:p>
            <a:endParaRPr lang="en-US" dirty="0"/>
          </a:p>
          <a:p>
            <a:r>
              <a:rPr lang="en-US" dirty="0"/>
              <a:t>The second reason is that we often have more resources to show you than we have text to link to those resources. So, sometimes there may be additional resources that appear when you click on the icon than just those that are linked to text in that provision. A good example of that is the links to the design and detailing manuals, which I’ll show you next.</a:t>
            </a:r>
          </a:p>
        </p:txBody>
      </p:sp>
      <p:sp>
        <p:nvSpPr>
          <p:cNvPr id="4" name="Slide Number Placeholder 3"/>
          <p:cNvSpPr>
            <a:spLocks noGrp="1"/>
          </p:cNvSpPr>
          <p:nvPr>
            <p:ph type="sldNum" sz="quarter" idx="5"/>
          </p:nvPr>
        </p:nvSpPr>
        <p:spPr/>
        <p:txBody>
          <a:bodyPr/>
          <a:lstStyle/>
          <a:p>
            <a:fld id="{E8130290-34A4-427A-B749-4EB6C233DB34}" type="slidenum">
              <a:rPr lang="en-US" smtClean="0"/>
              <a:t>12</a:t>
            </a:fld>
            <a:endParaRPr lang="en-US"/>
          </a:p>
        </p:txBody>
      </p:sp>
    </p:spTree>
    <p:extLst>
      <p:ext uri="{BB962C8B-B14F-4D97-AF65-F5344CB8AC3E}">
        <p14:creationId xmlns:p14="http://schemas.microsoft.com/office/powerpoint/2010/main" val="3679449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next type of resource we’ll go into is the links to the ACI Reinforced Concrete Design Handbook</a:t>
            </a:r>
          </a:p>
        </p:txBody>
      </p:sp>
      <p:sp>
        <p:nvSpPr>
          <p:cNvPr id="4" name="Slide Number Placeholder 3"/>
          <p:cNvSpPr>
            <a:spLocks noGrp="1"/>
          </p:cNvSpPr>
          <p:nvPr>
            <p:ph type="sldNum" sz="quarter" idx="5"/>
          </p:nvPr>
        </p:nvSpPr>
        <p:spPr/>
        <p:txBody>
          <a:bodyPr/>
          <a:lstStyle/>
          <a:p>
            <a:fld id="{E8130290-34A4-427A-B749-4EB6C233DB34}" type="slidenum">
              <a:rPr lang="en-US" smtClean="0"/>
              <a:t>13</a:t>
            </a:fld>
            <a:endParaRPr lang="en-US"/>
          </a:p>
        </p:txBody>
      </p:sp>
    </p:spTree>
    <p:extLst>
      <p:ext uri="{BB962C8B-B14F-4D97-AF65-F5344CB8AC3E}">
        <p14:creationId xmlns:p14="http://schemas.microsoft.com/office/powerpoint/2010/main" val="3253475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Manuals: The icon for links to the ACI Design Handbook is shown here on provision 9.1.1. The Design Manual is a document with over 1000 pages of worked example problems that illustrate the use of the code for common element design scenarios. The advantage of having the Design Handbook and the Detailing Manual in the PLUS platform is that we can take the user directly to specific spots in these two documents. With other resources we only have the ability to pull up a copy of the document which automatically takes you to the first page. So, users will be able to go from the code directly into example problems and design aids that shows how to use that provision.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&lt;click&gt;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As I mentioned, we often have more links to put in a provision than we have room to put them in the text. This is a good example where we wanted to have easy access to each example in the Design Handbook. Only the first note appears when I hover over the linked text in this provision, but I can click on an individual example in the list below to go to a specific example I’m interested 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&lt;click&gt; When I click on the top comment, the Design Handbook opens in a new window to the specific location we wanted to take you to in the document. </a:t>
            </a:r>
          </a:p>
        </p:txBody>
      </p:sp>
      <p:sp>
        <p:nvSpPr>
          <p:cNvPr id="4" name="Slide Number Placeholder 3"/>
          <p:cNvSpPr>
            <a:spLocks noGrp="1"/>
          </p:cNvSpPr>
          <p:nvPr>
            <p:ph type="sldNum" sz="quarter" idx="5"/>
          </p:nvPr>
        </p:nvSpPr>
        <p:spPr/>
        <p:txBody>
          <a:bodyPr/>
          <a:lstStyle/>
          <a:p>
            <a:fld id="{E8130290-34A4-427A-B749-4EB6C233DB34}" type="slidenum">
              <a:rPr lang="en-US" smtClean="0"/>
              <a:t>14</a:t>
            </a:fld>
            <a:endParaRPr lang="en-US"/>
          </a:p>
        </p:txBody>
      </p:sp>
    </p:spTree>
    <p:extLst>
      <p:ext uri="{BB962C8B-B14F-4D97-AF65-F5344CB8AC3E}">
        <p14:creationId xmlns:p14="http://schemas.microsoft.com/office/powerpoint/2010/main" val="29820807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Throughout the member chapters, we’ve also placed links to specific examples illustrating the implementation of design provisions. For example, if I’m designing a beam and I come to the shear calculation section here in 9.5.3, you can see that we have another link to the Design Handbook.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&lt;click&gt;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If I have questions about how those provisions are applied, I can hover over the hyperlinked text or click on the icon and see that there’s a comment directing me to a specific step in one of the examples.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&lt;click&gt;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Clicking on that link opens up the design manual and takes me directly to that step in the example.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8130290-34A4-427A-B749-4EB6C233DB34}" type="slidenum">
              <a:rPr lang="en-US" smtClean="0"/>
              <a:t>15</a:t>
            </a:fld>
            <a:endParaRPr lang="en-US"/>
          </a:p>
        </p:txBody>
      </p:sp>
    </p:spTree>
    <p:extLst>
      <p:ext uri="{BB962C8B-B14F-4D97-AF65-F5344CB8AC3E}">
        <p14:creationId xmlns:p14="http://schemas.microsoft.com/office/powerpoint/2010/main" val="36352011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For many people one of their favorite way of learning is to listen to someone talking to them and explaining a topic. That is why we have a seminar that explains the changes in each edition of ACI 318. We’ve recorded that presentation and broken it up into small chunks scattered throughout the code.</a:t>
            </a:r>
          </a:p>
        </p:txBody>
      </p:sp>
      <p:sp>
        <p:nvSpPr>
          <p:cNvPr id="4" name="Slide Number Placeholder 3"/>
          <p:cNvSpPr>
            <a:spLocks noGrp="1"/>
          </p:cNvSpPr>
          <p:nvPr>
            <p:ph type="sldNum" sz="quarter" idx="5"/>
          </p:nvPr>
        </p:nvSpPr>
        <p:spPr/>
        <p:txBody>
          <a:bodyPr/>
          <a:lstStyle/>
          <a:p>
            <a:fld id="{E8130290-34A4-427A-B749-4EB6C233DB34}" type="slidenum">
              <a:rPr lang="en-US" smtClean="0"/>
              <a:t>16</a:t>
            </a:fld>
            <a:endParaRPr lang="en-US"/>
          </a:p>
        </p:txBody>
      </p:sp>
    </p:spTree>
    <p:extLst>
      <p:ext uri="{BB962C8B-B14F-4D97-AF65-F5344CB8AC3E}">
        <p14:creationId xmlns:p14="http://schemas.microsoft.com/office/powerpoint/2010/main" val="4826950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If I follow through section 22.5 for shear strength, I come to Section 22.5.5 which covers the calculation of the concrete contribution to shear strength. Many of you may be aware that there were some significant changes to this section to address the effect of reinforcing steel ratio for beams without minimum shear reinforcement. For these sections with significant changes from 318-14, we’ve recorded the sections of the ACI 318 seminar that explain the changes.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&lt;click&gt;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If I click on the video icon, I can see a note that this video clip will cover the changes to the shear provisions.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&lt;click&gt; Clicking on that note loads the recording of that presentation that you can watch.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8130290-34A4-427A-B749-4EB6C233DB34}" type="slidenum">
              <a:rPr lang="en-US" smtClean="0"/>
              <a:t>17</a:t>
            </a:fld>
            <a:endParaRPr lang="en-US"/>
          </a:p>
        </p:txBody>
      </p:sp>
    </p:spTree>
    <p:extLst>
      <p:ext uri="{BB962C8B-B14F-4D97-AF65-F5344CB8AC3E}">
        <p14:creationId xmlns:p14="http://schemas.microsoft.com/office/powerpoint/2010/main" val="21106028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130290-34A4-427A-B749-4EB6C233DB34}" type="slidenum">
              <a:rPr lang="en-US" smtClean="0"/>
              <a:t>18</a:t>
            </a:fld>
            <a:endParaRPr lang="en-US"/>
          </a:p>
        </p:txBody>
      </p:sp>
    </p:spTree>
    <p:extLst>
      <p:ext uri="{BB962C8B-B14F-4D97-AF65-F5344CB8AC3E}">
        <p14:creationId xmlns:p14="http://schemas.microsoft.com/office/powerpoint/2010/main" val="20106631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One more feature I’d like to mention has to do with the figures in 318. </a:t>
            </a:r>
            <a:r>
              <a:rPr lang="en-US" sz="1800" dirty="0">
                <a:effectLst/>
                <a:latin typeface="Calibri" panose="020F0502020204030204" pitchFamily="34" charset="0"/>
                <a:ea typeface="Calibri" panose="020F0502020204030204" pitchFamily="34" charset="0"/>
                <a:cs typeface="Times New Roman" panose="02020603050405020304" pitchFamily="18" charset="0"/>
              </a:rPr>
              <a:t>I mentioned the 3-D graphics we’ve included that were what we used to develop a lot of the figures for the 2019 edition of the code. An example is found in Fig. R18.6.2. Where there is a 3-D graphic I can pull up, the figure caption is hyperlinked and the 3-D cube icon appears under the provision number. </a:t>
            </a: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&lt;click&gt;</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If I click on either one of those, a separate window pops up with the 3-D graphic. </a:t>
            </a: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&lt;click again to start video&gt;</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I can manipulate the graphic with my mouse.</a:t>
            </a:r>
            <a:endParaRPr lang="en-US" dirty="0"/>
          </a:p>
        </p:txBody>
      </p:sp>
      <p:sp>
        <p:nvSpPr>
          <p:cNvPr id="4" name="Slide Number Placeholder 3"/>
          <p:cNvSpPr>
            <a:spLocks noGrp="1"/>
          </p:cNvSpPr>
          <p:nvPr>
            <p:ph type="sldNum" sz="quarter" idx="5"/>
          </p:nvPr>
        </p:nvSpPr>
        <p:spPr/>
        <p:txBody>
          <a:bodyPr/>
          <a:lstStyle/>
          <a:p>
            <a:fld id="{E8130290-34A4-427A-B749-4EB6C233DB34}" type="slidenum">
              <a:rPr lang="en-US" smtClean="0"/>
              <a:t>19</a:t>
            </a:fld>
            <a:endParaRPr lang="en-US"/>
          </a:p>
        </p:txBody>
      </p:sp>
    </p:spTree>
    <p:extLst>
      <p:ext uri="{BB962C8B-B14F-4D97-AF65-F5344CB8AC3E}">
        <p14:creationId xmlns:p14="http://schemas.microsoft.com/office/powerpoint/2010/main" val="4064213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Over the next few minutes I’ll talk about the needs that led to the initial idea for this product, the features we’re building into the platform that supports it, and give you a preliminary look at the first document we’ve set up on this platform.</a:t>
            </a:r>
          </a:p>
          <a:p>
            <a:endParaRPr lang="en-US" dirty="0"/>
          </a:p>
        </p:txBody>
      </p:sp>
      <p:sp>
        <p:nvSpPr>
          <p:cNvPr id="4" name="Slide Number Placeholder 3"/>
          <p:cNvSpPr>
            <a:spLocks noGrp="1"/>
          </p:cNvSpPr>
          <p:nvPr>
            <p:ph type="sldNum" sz="quarter" idx="5"/>
          </p:nvPr>
        </p:nvSpPr>
        <p:spPr/>
        <p:txBody>
          <a:bodyPr/>
          <a:lstStyle/>
          <a:p>
            <a:fld id="{E8130290-34A4-427A-B749-4EB6C233DB34}" type="slidenum">
              <a:rPr lang="en-US" smtClean="0"/>
              <a:t>2</a:t>
            </a:fld>
            <a:endParaRPr lang="en-US"/>
          </a:p>
        </p:txBody>
      </p:sp>
    </p:spTree>
    <p:extLst>
      <p:ext uri="{BB962C8B-B14F-4D97-AF65-F5344CB8AC3E}">
        <p14:creationId xmlns:p14="http://schemas.microsoft.com/office/powerpoint/2010/main" val="35428208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Looking again at our list of resource types, generally the ones that you see highlighted here are free to everyone with access to 318 PLUS. </a:t>
            </a:r>
          </a:p>
        </p:txBody>
      </p:sp>
      <p:sp>
        <p:nvSpPr>
          <p:cNvPr id="4" name="Slide Number Placeholder 3"/>
          <p:cNvSpPr>
            <a:spLocks noGrp="1"/>
          </p:cNvSpPr>
          <p:nvPr>
            <p:ph type="sldNum" sz="quarter" idx="5"/>
          </p:nvPr>
        </p:nvSpPr>
        <p:spPr/>
        <p:txBody>
          <a:bodyPr/>
          <a:lstStyle/>
          <a:p>
            <a:fld id="{E8130290-34A4-427A-B749-4EB6C233DB34}" type="slidenum">
              <a:rPr lang="en-US" smtClean="0"/>
              <a:t>20</a:t>
            </a:fld>
            <a:endParaRPr lang="en-US"/>
          </a:p>
        </p:txBody>
      </p:sp>
    </p:spTree>
    <p:extLst>
      <p:ext uri="{BB962C8B-B14F-4D97-AF65-F5344CB8AC3E}">
        <p14:creationId xmlns:p14="http://schemas.microsoft.com/office/powerpoint/2010/main" val="37767318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The resources you see highlighted in red here are generally a part of membership.  </a:t>
            </a:r>
          </a:p>
          <a:p>
            <a:endParaRPr lang="en-US" dirty="0"/>
          </a:p>
        </p:txBody>
      </p:sp>
      <p:sp>
        <p:nvSpPr>
          <p:cNvPr id="4" name="Slide Number Placeholder 3"/>
          <p:cNvSpPr>
            <a:spLocks noGrp="1"/>
          </p:cNvSpPr>
          <p:nvPr>
            <p:ph type="sldNum" sz="quarter" idx="5"/>
          </p:nvPr>
        </p:nvSpPr>
        <p:spPr/>
        <p:txBody>
          <a:bodyPr/>
          <a:lstStyle/>
          <a:p>
            <a:fld id="{E8130290-34A4-427A-B749-4EB6C233DB34}" type="slidenum">
              <a:rPr lang="en-US" smtClean="0"/>
              <a:t>21</a:t>
            </a:fld>
            <a:endParaRPr lang="en-US"/>
          </a:p>
        </p:txBody>
      </p:sp>
    </p:spTree>
    <p:extLst>
      <p:ext uri="{BB962C8B-B14F-4D97-AF65-F5344CB8AC3E}">
        <p14:creationId xmlns:p14="http://schemas.microsoft.com/office/powerpoint/2010/main" val="17295737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These resources (red text) generally require an additional purchase of some sort, either individually or as part of a subscription. I should note that some of the education publications are free to the public, but others require a purchase. </a:t>
            </a:r>
          </a:p>
        </p:txBody>
      </p:sp>
      <p:sp>
        <p:nvSpPr>
          <p:cNvPr id="4" name="Slide Number Placeholder 3"/>
          <p:cNvSpPr>
            <a:spLocks noGrp="1"/>
          </p:cNvSpPr>
          <p:nvPr>
            <p:ph type="sldNum" sz="quarter" idx="5"/>
          </p:nvPr>
        </p:nvSpPr>
        <p:spPr/>
        <p:txBody>
          <a:bodyPr/>
          <a:lstStyle/>
          <a:p>
            <a:fld id="{E8130290-34A4-427A-B749-4EB6C233DB34}" type="slidenum">
              <a:rPr lang="en-US" smtClean="0"/>
              <a:t>22</a:t>
            </a:fld>
            <a:endParaRPr lang="en-US"/>
          </a:p>
        </p:txBody>
      </p:sp>
    </p:spTree>
    <p:extLst>
      <p:ext uri="{BB962C8B-B14F-4D97-AF65-F5344CB8AC3E}">
        <p14:creationId xmlns:p14="http://schemas.microsoft.com/office/powerpoint/2010/main" val="13063708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The Notes feature is an important part of the Platform because it allows each user to customize the resources available to them using text, images, and hyperlinks. We’ll look at some examples of the functionality on the next slide.</a:t>
            </a:r>
          </a:p>
          <a:p>
            <a:endParaRPr lang="en-US" dirty="0"/>
          </a:p>
          <a:p>
            <a:r>
              <a:rPr lang="en-US" dirty="0"/>
              <a:t>&lt;click&gt;</a:t>
            </a:r>
          </a:p>
          <a:p>
            <a:r>
              <a:rPr lang="en-US" dirty="0"/>
              <a:t>One of the ways users can customize 318 PLUS for their own needs is by adding or linking to resources that are outside of ACI resources. This could be done through text or through links to resources they have access to. The resources in ACI 318 PLUS are limited to products that have been through the ACI review process that has been deemed appropriate for that type of product. </a:t>
            </a:r>
          </a:p>
          <a:p>
            <a:endParaRPr lang="en-US" dirty="0"/>
          </a:p>
          <a:p>
            <a:r>
              <a:rPr lang="en-US" dirty="0"/>
              <a:t>&lt;click&gt;</a:t>
            </a:r>
          </a:p>
          <a:p>
            <a:r>
              <a:rPr lang="en-US" dirty="0"/>
              <a:t>Users are allowed up to 10 different sets or groups of User Notes. For example, some may want to construct a set of notes that is applicable to a certain type of structure that they design often. Some may want a set of notes that is common to a particular geographic area or even client. </a:t>
            </a:r>
          </a:p>
          <a:p>
            <a:endParaRPr lang="en-US" dirty="0"/>
          </a:p>
          <a:p>
            <a:r>
              <a:rPr lang="en-US" dirty="0"/>
              <a:t>&lt;click&gt;</a:t>
            </a:r>
          </a:p>
          <a:p>
            <a:r>
              <a:rPr lang="en-US" dirty="0"/>
              <a:t>We’ve also built in the ability to share the notes sets that you create with other users. This opens up some great opportunities for others to build upon the PLUS Platform. For example, you may want to put someone in charge of setting up a set of notes that can be shared with all the structural or civil engineers in your design firm. Professors could set up notes for a course they are teaching that they share with their students. Product manufacturers may even want to set up notes that identify the products they produce that meet certain code requirements and provide backup material for you to give to the building inspector.</a:t>
            </a:r>
          </a:p>
        </p:txBody>
      </p:sp>
      <p:sp>
        <p:nvSpPr>
          <p:cNvPr id="4" name="Slide Number Placeholder 3"/>
          <p:cNvSpPr>
            <a:spLocks noGrp="1"/>
          </p:cNvSpPr>
          <p:nvPr>
            <p:ph type="sldNum" sz="quarter" idx="5"/>
          </p:nvPr>
        </p:nvSpPr>
        <p:spPr/>
        <p:txBody>
          <a:bodyPr/>
          <a:lstStyle/>
          <a:p>
            <a:fld id="{E8130290-34A4-427A-B749-4EB6C233DB34}" type="slidenum">
              <a:rPr lang="en-US" smtClean="0"/>
              <a:t>23</a:t>
            </a:fld>
            <a:endParaRPr lang="en-US"/>
          </a:p>
        </p:txBody>
      </p:sp>
    </p:spTree>
    <p:extLst>
      <p:ext uri="{BB962C8B-B14F-4D97-AF65-F5344CB8AC3E}">
        <p14:creationId xmlns:p14="http://schemas.microsoft.com/office/powerpoint/2010/main" val="11387836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Layout: The appearance of the product is similar to a PDF. Tools and navigation are on the left. The document appears in the center. The notes appear on the right. I’m going to go ahead and turn off the notes for now since we won’t be using them. I’ll turn them back on when we discuss the notes features.</a:t>
            </a:r>
          </a:p>
          <a:p>
            <a:endParaRPr lang="en-US" dirty="0"/>
          </a:p>
        </p:txBody>
      </p:sp>
      <p:sp>
        <p:nvSpPr>
          <p:cNvPr id="4" name="Slide Number Placeholder 3"/>
          <p:cNvSpPr>
            <a:spLocks noGrp="1"/>
          </p:cNvSpPr>
          <p:nvPr>
            <p:ph type="sldNum" sz="quarter" idx="5"/>
          </p:nvPr>
        </p:nvSpPr>
        <p:spPr/>
        <p:txBody>
          <a:bodyPr/>
          <a:lstStyle/>
          <a:p>
            <a:fld id="{E8130290-34A4-427A-B749-4EB6C233DB34}" type="slidenum">
              <a:rPr lang="en-US" smtClean="0"/>
              <a:t>24</a:t>
            </a:fld>
            <a:endParaRPr lang="en-US"/>
          </a:p>
        </p:txBody>
      </p:sp>
    </p:spTree>
    <p:extLst>
      <p:ext uri="{BB962C8B-B14F-4D97-AF65-F5344CB8AC3E}">
        <p14:creationId xmlns:p14="http://schemas.microsoft.com/office/powerpoint/2010/main" val="27060207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Having this product on the website gives us the opportunity to add future enhancements that can be immediately available to the current subscribers. </a:t>
            </a:r>
          </a:p>
          <a:p>
            <a:endParaRPr lang="en-US" dirty="0"/>
          </a:p>
          <a:p>
            <a:r>
              <a:rPr lang="en-US" dirty="0"/>
              <a:t>&lt;click&gt;</a:t>
            </a:r>
          </a:p>
          <a:p>
            <a:r>
              <a:rPr lang="en-US" dirty="0"/>
              <a:t>More documents will be added and linked similar to how 318 PLUS is linked.</a:t>
            </a:r>
          </a:p>
          <a:p>
            <a:endParaRPr lang="en-US" dirty="0"/>
          </a:p>
          <a:p>
            <a:r>
              <a:rPr lang="en-US" dirty="0"/>
              <a:t>&lt;click&gt;</a:t>
            </a:r>
          </a:p>
          <a:p>
            <a:r>
              <a:rPr lang="en-US" dirty="0"/>
              <a:t>We’re working on some enhancements that will make the notes easier to share for companies and educators.</a:t>
            </a:r>
          </a:p>
          <a:p>
            <a:endParaRPr lang="en-US" dirty="0"/>
          </a:p>
          <a:p>
            <a:r>
              <a:rPr lang="en-US" dirty="0"/>
              <a:t>&lt;click&gt;</a:t>
            </a:r>
          </a:p>
          <a:p>
            <a:r>
              <a:rPr lang="en-US" dirty="0"/>
              <a:t>When documents in the PLUS platform get updated, we want to be able to show what has changed from edition to edition, especially for code documents. </a:t>
            </a:r>
          </a:p>
          <a:p>
            <a:endParaRPr lang="en-US" dirty="0"/>
          </a:p>
          <a:p>
            <a:r>
              <a:rPr lang="en-US" dirty="0"/>
              <a:t>&lt;click&gt;</a:t>
            </a:r>
          </a:p>
          <a:p>
            <a:r>
              <a:rPr lang="en-US" dirty="0"/>
              <a:t>We are even considering some enhancements that would allow our committees to develop documents on the platform and then publish those changes that are successfully balloted by the committee.</a:t>
            </a:r>
          </a:p>
          <a:p>
            <a:endParaRPr lang="en-US" dirty="0"/>
          </a:p>
          <a:p>
            <a:r>
              <a:rPr lang="en-US" dirty="0"/>
              <a:t>&lt;click&gt;</a:t>
            </a:r>
          </a:p>
          <a:p>
            <a:r>
              <a:rPr lang="en-US" dirty="0"/>
              <a:t>We’d also like to develop a way to toggle between in.-</a:t>
            </a:r>
            <a:r>
              <a:rPr lang="en-US" dirty="0" err="1"/>
              <a:t>lb</a:t>
            </a:r>
            <a:r>
              <a:rPr lang="en-US" dirty="0"/>
              <a:t> and SI units.</a:t>
            </a:r>
          </a:p>
        </p:txBody>
      </p:sp>
      <p:sp>
        <p:nvSpPr>
          <p:cNvPr id="4" name="Slide Number Placeholder 3"/>
          <p:cNvSpPr>
            <a:spLocks noGrp="1"/>
          </p:cNvSpPr>
          <p:nvPr>
            <p:ph type="sldNum" sz="quarter" idx="5"/>
          </p:nvPr>
        </p:nvSpPr>
        <p:spPr/>
        <p:txBody>
          <a:bodyPr/>
          <a:lstStyle/>
          <a:p>
            <a:fld id="{E8130290-34A4-427A-B749-4EB6C233DB34}" type="slidenum">
              <a:rPr lang="en-US" smtClean="0"/>
              <a:t>25</a:t>
            </a:fld>
            <a:endParaRPr lang="en-US"/>
          </a:p>
        </p:txBody>
      </p:sp>
    </p:spTree>
    <p:extLst>
      <p:ext uri="{BB962C8B-B14F-4D97-AF65-F5344CB8AC3E}">
        <p14:creationId xmlns:p14="http://schemas.microsoft.com/office/powerpoint/2010/main" val="11829729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56B91FE-511F-4236-8CD7-7ECBEA58E5B1}" type="slidenum">
              <a:rPr lang="en-US" altLang="en-US" smtClean="0"/>
              <a:pPr>
                <a:defRPr/>
              </a:pPr>
              <a:t>26</a:t>
            </a:fld>
            <a:endParaRPr lang="en-US" altLang="en-US"/>
          </a:p>
        </p:txBody>
      </p:sp>
    </p:spTree>
    <p:extLst>
      <p:ext uri="{BB962C8B-B14F-4D97-AF65-F5344CB8AC3E}">
        <p14:creationId xmlns:p14="http://schemas.microsoft.com/office/powerpoint/2010/main" val="2145421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Click through each photo</a:t>
            </a:r>
          </a:p>
          <a:p>
            <a:endParaRPr lang="en-US" dirty="0"/>
          </a:p>
          <a:p>
            <a:r>
              <a:rPr lang="en-US" sz="1800" dirty="0">
                <a:effectLst/>
                <a:latin typeface="Calibri" panose="020F0502020204030204" pitchFamily="34" charset="0"/>
                <a:ea typeface="Calibri" panose="020F0502020204030204" pitchFamily="34" charset="0"/>
                <a:cs typeface="Times New Roman" panose="02020603050405020304" pitchFamily="18" charset="0"/>
              </a:rPr>
              <a:t>ACI has produced thousands and thousands of pages of information related to concrete and it uses </a:t>
            </a: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ACI  continues to develop or revise thousands of pages every year. Each year we publish several new or revised committee documents, symposium publications, periodical issues, educational courses, and convention sessions. It’s all this hard work by our volunteer members that create this new information that allows ACI to be one of the world’s premier sources of concrete knowledge. What this all boils down to is that if you have a question related to concrete, ACI is very likely to have an answer for you. However, finding that information and then accessing that information can often be challenging. </a:t>
            </a:r>
            <a:endParaRPr lang="en-US" dirty="0"/>
          </a:p>
        </p:txBody>
      </p:sp>
      <p:sp>
        <p:nvSpPr>
          <p:cNvPr id="4" name="Slide Number Placeholder 3"/>
          <p:cNvSpPr>
            <a:spLocks noGrp="1"/>
          </p:cNvSpPr>
          <p:nvPr>
            <p:ph type="sldNum" sz="quarter" idx="5"/>
          </p:nvPr>
        </p:nvSpPr>
        <p:spPr/>
        <p:txBody>
          <a:bodyPr/>
          <a:lstStyle/>
          <a:p>
            <a:fld id="{E8130290-34A4-427A-B749-4EB6C233DB34}" type="slidenum">
              <a:rPr lang="en-US" smtClean="0"/>
              <a:t>3</a:t>
            </a:fld>
            <a:endParaRPr lang="en-US"/>
          </a:p>
        </p:txBody>
      </p:sp>
    </p:spTree>
    <p:extLst>
      <p:ext uri="{BB962C8B-B14F-4D97-AF65-F5344CB8AC3E}">
        <p14:creationId xmlns:p14="http://schemas.microsoft.com/office/powerpoint/2010/main" val="18276218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answer we’ve developed is what we’ve termed the “PLUS platform”. As I mentioned earlier, we eventually hope to have all our documents on this platform, but we’ve initially concentrated on our most well-known document, ACI 318.</a:t>
            </a:r>
          </a:p>
          <a:p>
            <a:endParaRPr lang="en-US" dirty="0"/>
          </a:p>
        </p:txBody>
      </p:sp>
      <p:sp>
        <p:nvSpPr>
          <p:cNvPr id="4" name="Slide Number Placeholder 3"/>
          <p:cNvSpPr>
            <a:spLocks noGrp="1"/>
          </p:cNvSpPr>
          <p:nvPr>
            <p:ph type="sldNum" sz="quarter" idx="5"/>
          </p:nvPr>
        </p:nvSpPr>
        <p:spPr/>
        <p:txBody>
          <a:bodyPr/>
          <a:lstStyle/>
          <a:p>
            <a:fld id="{E8130290-34A4-427A-B749-4EB6C233DB34}" type="slidenum">
              <a:rPr lang="en-US" smtClean="0"/>
              <a:t>4</a:t>
            </a:fld>
            <a:endParaRPr lang="en-US"/>
          </a:p>
        </p:txBody>
      </p:sp>
    </p:spTree>
    <p:extLst>
      <p:ext uri="{BB962C8B-B14F-4D97-AF65-F5344CB8AC3E}">
        <p14:creationId xmlns:p14="http://schemas.microsoft.com/office/powerpoint/2010/main" val="2210934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Users enter the platform though the splash screen shown here.</a:t>
            </a:r>
          </a:p>
          <a:p>
            <a:endParaRPr lang="en-US" dirty="0"/>
          </a:p>
          <a:p>
            <a:r>
              <a:rPr lang="en-US" dirty="0"/>
              <a:t>&lt;click to enlarge&gt; As you can see, the screen lists four documents. ACI 318, the ACI Detailing Manual, the ACI Reinforced Concrete Design Manual, and a document with some 318 PLUS support information. Users will have access to each of these documents with an ACI 318 PLUS subscription (as indicated by the “unlocked” icon after each title) and can choose to go directly into any of the four documents.</a:t>
            </a:r>
          </a:p>
          <a:p>
            <a:endParaRPr lang="en-US" dirty="0"/>
          </a:p>
          <a:p>
            <a:r>
              <a:rPr lang="en-US" dirty="0"/>
              <a:t>Most of what I’ll be demonstrating today is shown from the 318 PLUS document. I’ll talk about the advantages of having the two manuals on the PLUS platform when we discuss those links.</a:t>
            </a:r>
          </a:p>
        </p:txBody>
      </p:sp>
      <p:sp>
        <p:nvSpPr>
          <p:cNvPr id="4" name="Slide Number Placeholder 3"/>
          <p:cNvSpPr>
            <a:spLocks noGrp="1"/>
          </p:cNvSpPr>
          <p:nvPr>
            <p:ph type="sldNum" sz="quarter" idx="5"/>
          </p:nvPr>
        </p:nvSpPr>
        <p:spPr/>
        <p:txBody>
          <a:bodyPr/>
          <a:lstStyle/>
          <a:p>
            <a:fld id="{E8130290-34A4-427A-B749-4EB6C233DB34}" type="slidenum">
              <a:rPr lang="en-US" smtClean="0"/>
              <a:t>5</a:t>
            </a:fld>
            <a:endParaRPr lang="en-US"/>
          </a:p>
        </p:txBody>
      </p:sp>
    </p:spTree>
    <p:extLst>
      <p:ext uri="{BB962C8B-B14F-4D97-AF65-F5344CB8AC3E}">
        <p14:creationId xmlns:p14="http://schemas.microsoft.com/office/powerpoint/2010/main" val="2588266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Layout: The appearance of the product is similar to a PDF. Tools and navigation are on the left. The document appears in the center. The notes appear on the right. I’m going to go ahead and turn off the notes for now since we won’t be using them. I’ll turn them back on when we discuss the notes features.</a:t>
            </a:r>
          </a:p>
          <a:p>
            <a:endParaRPr lang="en-US" dirty="0"/>
          </a:p>
        </p:txBody>
      </p:sp>
      <p:sp>
        <p:nvSpPr>
          <p:cNvPr id="4" name="Slide Number Placeholder 3"/>
          <p:cNvSpPr>
            <a:spLocks noGrp="1"/>
          </p:cNvSpPr>
          <p:nvPr>
            <p:ph type="sldNum" sz="quarter" idx="5"/>
          </p:nvPr>
        </p:nvSpPr>
        <p:spPr/>
        <p:txBody>
          <a:bodyPr/>
          <a:lstStyle/>
          <a:p>
            <a:fld id="{E8130290-34A4-427A-B749-4EB6C233DB34}" type="slidenum">
              <a:rPr lang="en-US" smtClean="0"/>
              <a:t>6</a:t>
            </a:fld>
            <a:endParaRPr lang="en-US"/>
          </a:p>
        </p:txBody>
      </p:sp>
    </p:spTree>
    <p:extLst>
      <p:ext uri="{BB962C8B-B14F-4D97-AF65-F5344CB8AC3E}">
        <p14:creationId xmlns:p14="http://schemas.microsoft.com/office/powerpoint/2010/main" val="22860799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Navigation in the document is pretty intuitive and similar to a bookmarked PDF file.</a:t>
            </a:r>
          </a:p>
          <a:p>
            <a:endParaRPr lang="en-US" dirty="0"/>
          </a:p>
          <a:p>
            <a:r>
              <a:rPr lang="en-US" dirty="0"/>
              <a:t>On the left you see a list of chapters in ACI 318. Clicking on the “plus” icon expands the list to the first level of subsections. Clicking on the “plus” icon again expands to a list of the specific provisions. Clicking on any title in this list will take you to that spot in the document.</a:t>
            </a:r>
          </a:p>
        </p:txBody>
      </p:sp>
      <p:sp>
        <p:nvSpPr>
          <p:cNvPr id="4" name="Slide Number Placeholder 3"/>
          <p:cNvSpPr>
            <a:spLocks noGrp="1"/>
          </p:cNvSpPr>
          <p:nvPr>
            <p:ph type="sldNum" sz="quarter" idx="5"/>
          </p:nvPr>
        </p:nvSpPr>
        <p:spPr/>
        <p:txBody>
          <a:bodyPr/>
          <a:lstStyle/>
          <a:p>
            <a:fld id="{E8130290-34A4-427A-B749-4EB6C233DB34}" type="slidenum">
              <a:rPr lang="en-US" smtClean="0"/>
              <a:t>7</a:t>
            </a:fld>
            <a:endParaRPr lang="en-US"/>
          </a:p>
        </p:txBody>
      </p:sp>
    </p:spTree>
    <p:extLst>
      <p:ext uri="{BB962C8B-B14F-4D97-AF65-F5344CB8AC3E}">
        <p14:creationId xmlns:p14="http://schemas.microsoft.com/office/powerpoint/2010/main" val="2909023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Another way to navigate in the document is through the search function. </a:t>
            </a:r>
          </a:p>
          <a:p>
            <a:endParaRPr lang="en-US" dirty="0"/>
          </a:p>
          <a:p>
            <a:r>
              <a:rPr lang="en-US" dirty="0"/>
              <a:t>&lt;Click&gt;</a:t>
            </a:r>
          </a:p>
          <a:p>
            <a:r>
              <a:rPr lang="en-US" dirty="0"/>
              <a:t>In this case, I’m searching for provisions that pertain to wobble coefficients for post-tensioned tendons. I type the keyword into the keyword search box and hit the search button. I can also click on “Advanced Search” and bring up some options for where I want to search (document or notes) and whether I want to search for instances of each individual word or just the whole phrase. </a:t>
            </a:r>
          </a:p>
          <a:p>
            <a:endParaRPr lang="en-US" dirty="0"/>
          </a:p>
          <a:p>
            <a:r>
              <a:rPr lang="en-US" dirty="0"/>
              <a:t>The results are shown here in blue and give the provision number and the first several words of the provision. Hopefully this gives me some indication of which search results are most relevant to what I’m looking for. </a:t>
            </a:r>
          </a:p>
          <a:p>
            <a:endParaRPr lang="en-US" dirty="0"/>
          </a:p>
          <a:p>
            <a:r>
              <a:rPr lang="en-US" dirty="0"/>
              <a:t>When I click on a search result, I’m taken to that section of the document and the term I searched for is highlighted with a yellow background.</a:t>
            </a:r>
          </a:p>
          <a:p>
            <a:endParaRPr lang="en-US" dirty="0"/>
          </a:p>
          <a:p>
            <a:r>
              <a:rPr lang="en-US" dirty="0"/>
              <a:t>&lt;click&gt;</a:t>
            </a:r>
          </a:p>
          <a:p>
            <a:r>
              <a:rPr lang="en-US" dirty="0"/>
              <a:t>I can scroll up or down in the document using a mouse wheel or the scroll bar. </a:t>
            </a:r>
          </a:p>
        </p:txBody>
      </p:sp>
      <p:sp>
        <p:nvSpPr>
          <p:cNvPr id="4" name="Slide Number Placeholder 3"/>
          <p:cNvSpPr>
            <a:spLocks noGrp="1"/>
          </p:cNvSpPr>
          <p:nvPr>
            <p:ph type="sldNum" sz="quarter" idx="5"/>
          </p:nvPr>
        </p:nvSpPr>
        <p:spPr/>
        <p:txBody>
          <a:bodyPr/>
          <a:lstStyle/>
          <a:p>
            <a:fld id="{E8130290-34A4-427A-B749-4EB6C233DB34}" type="slidenum">
              <a:rPr lang="en-US" smtClean="0"/>
              <a:t>8</a:t>
            </a:fld>
            <a:endParaRPr lang="en-US"/>
          </a:p>
        </p:txBody>
      </p:sp>
    </p:spTree>
    <p:extLst>
      <p:ext uri="{BB962C8B-B14F-4D97-AF65-F5344CB8AC3E}">
        <p14:creationId xmlns:p14="http://schemas.microsoft.com/office/powerpoint/2010/main" val="38384089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When I was showing the product, you may have noticed several different icons located under each provision number. There are several different types of resources that are linked to in 318 PLUS. Each type of resource is given its own icon, and you can see those here. I’m going to talk about these in groups and highlight some of the differences between the types of resources and how each is accessed in the platform.</a:t>
            </a:r>
          </a:p>
        </p:txBody>
      </p:sp>
      <p:sp>
        <p:nvSpPr>
          <p:cNvPr id="4" name="Slide Number Placeholder 3"/>
          <p:cNvSpPr>
            <a:spLocks noGrp="1"/>
          </p:cNvSpPr>
          <p:nvPr>
            <p:ph type="sldNum" sz="quarter" idx="5"/>
          </p:nvPr>
        </p:nvSpPr>
        <p:spPr/>
        <p:txBody>
          <a:bodyPr/>
          <a:lstStyle/>
          <a:p>
            <a:fld id="{E8130290-34A4-427A-B749-4EB6C233DB34}" type="slidenum">
              <a:rPr lang="en-US" smtClean="0"/>
              <a:t>9</a:t>
            </a:fld>
            <a:endParaRPr lang="en-US"/>
          </a:p>
        </p:txBody>
      </p:sp>
    </p:spTree>
    <p:extLst>
      <p:ext uri="{BB962C8B-B14F-4D97-AF65-F5344CB8AC3E}">
        <p14:creationId xmlns:p14="http://schemas.microsoft.com/office/powerpoint/2010/main" val="31045878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0BD36-11F3-2E55-0F71-047D5C5874B9}"/>
              </a:ext>
            </a:extLst>
          </p:cNvPr>
          <p:cNvSpPr>
            <a:spLocks noGrp="1"/>
          </p:cNvSpPr>
          <p:nvPr>
            <p:ph type="ctrTitle"/>
          </p:nvPr>
        </p:nvSpPr>
        <p:spPr>
          <a:xfrm>
            <a:off x="1524000" y="868362"/>
            <a:ext cx="9144000" cy="2387600"/>
          </a:xfrm>
        </p:spPr>
        <p:txBody>
          <a:bodyPr anchor="b"/>
          <a:lstStyle>
            <a:lvl1pPr algn="ctr">
              <a:defRPr sz="60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9C74A6EF-7220-46DD-D863-D4216585412D}"/>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027682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F846D-EA2A-E5A0-8792-6FA132918D9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9A2778-F455-7F49-D4AB-CB124615C6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3FFD66-DB4A-46D5-1732-E5BA4D789CE6}"/>
              </a:ext>
            </a:extLst>
          </p:cNvPr>
          <p:cNvSpPr>
            <a:spLocks noGrp="1"/>
          </p:cNvSpPr>
          <p:nvPr>
            <p:ph type="dt" sz="half" idx="10"/>
          </p:nvPr>
        </p:nvSpPr>
        <p:spPr/>
        <p:txBody>
          <a:bodyPr/>
          <a:lstStyle/>
          <a:p>
            <a:fld id="{74EB226F-885B-4476-852B-1526DA80E560}" type="datetimeFigureOut">
              <a:rPr lang="en-US" smtClean="0"/>
              <a:t>8/15/2022</a:t>
            </a:fld>
            <a:endParaRPr lang="en-US"/>
          </a:p>
        </p:txBody>
      </p:sp>
      <p:sp>
        <p:nvSpPr>
          <p:cNvPr id="5" name="Footer Placeholder 4">
            <a:extLst>
              <a:ext uri="{FF2B5EF4-FFF2-40B4-BE49-F238E27FC236}">
                <a16:creationId xmlns:a16="http://schemas.microsoft.com/office/drawing/2014/main" id="{58B79376-A20A-7DA7-8186-64A13A883D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4B2153-3D5D-B1E2-483D-A07F56A09153}"/>
              </a:ext>
            </a:extLst>
          </p:cNvPr>
          <p:cNvSpPr>
            <a:spLocks noGrp="1"/>
          </p:cNvSpPr>
          <p:nvPr>
            <p:ph type="sldNum" sz="quarter" idx="12"/>
          </p:nvPr>
        </p:nvSpPr>
        <p:spPr/>
        <p:txBody>
          <a:bodyPr/>
          <a:lstStyle/>
          <a:p>
            <a:fld id="{07585460-B6E5-423B-AD94-4170150D1E44}" type="slidenum">
              <a:rPr lang="en-US" smtClean="0"/>
              <a:t>‹#›</a:t>
            </a:fld>
            <a:endParaRPr lang="en-US"/>
          </a:p>
        </p:txBody>
      </p:sp>
    </p:spTree>
    <p:extLst>
      <p:ext uri="{BB962C8B-B14F-4D97-AF65-F5344CB8AC3E}">
        <p14:creationId xmlns:p14="http://schemas.microsoft.com/office/powerpoint/2010/main" val="1725694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99406D-7F5A-037A-B280-AB7A02B8964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AC920C-0443-5D98-90FD-E2E48CFB48D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804B07-25E3-14DE-5F75-ED009C406960}"/>
              </a:ext>
            </a:extLst>
          </p:cNvPr>
          <p:cNvSpPr>
            <a:spLocks noGrp="1"/>
          </p:cNvSpPr>
          <p:nvPr>
            <p:ph type="dt" sz="half" idx="10"/>
          </p:nvPr>
        </p:nvSpPr>
        <p:spPr/>
        <p:txBody>
          <a:bodyPr/>
          <a:lstStyle/>
          <a:p>
            <a:fld id="{74EB226F-885B-4476-852B-1526DA80E560}" type="datetimeFigureOut">
              <a:rPr lang="en-US" smtClean="0"/>
              <a:t>8/15/2022</a:t>
            </a:fld>
            <a:endParaRPr lang="en-US"/>
          </a:p>
        </p:txBody>
      </p:sp>
      <p:sp>
        <p:nvSpPr>
          <p:cNvPr id="5" name="Footer Placeholder 4">
            <a:extLst>
              <a:ext uri="{FF2B5EF4-FFF2-40B4-BE49-F238E27FC236}">
                <a16:creationId xmlns:a16="http://schemas.microsoft.com/office/drawing/2014/main" id="{56AEF718-86E7-5301-8254-2BE6CDFEA8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ACEADC-5887-2F20-DBE1-C6108C830DA0}"/>
              </a:ext>
            </a:extLst>
          </p:cNvPr>
          <p:cNvSpPr>
            <a:spLocks noGrp="1"/>
          </p:cNvSpPr>
          <p:nvPr>
            <p:ph type="sldNum" sz="quarter" idx="12"/>
          </p:nvPr>
        </p:nvSpPr>
        <p:spPr/>
        <p:txBody>
          <a:bodyPr/>
          <a:lstStyle/>
          <a:p>
            <a:fld id="{07585460-B6E5-423B-AD94-4170150D1E44}" type="slidenum">
              <a:rPr lang="en-US" smtClean="0"/>
              <a:t>‹#›</a:t>
            </a:fld>
            <a:endParaRPr lang="en-US"/>
          </a:p>
        </p:txBody>
      </p:sp>
    </p:spTree>
    <p:extLst>
      <p:ext uri="{BB962C8B-B14F-4D97-AF65-F5344CB8AC3E}">
        <p14:creationId xmlns:p14="http://schemas.microsoft.com/office/powerpoint/2010/main" val="12170365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502A8DF-8F6B-4BCB-9C2C-47A74EC021D3}"/>
              </a:ext>
            </a:extLst>
          </p:cNvPr>
          <p:cNvSpPr txBox="1"/>
          <p:nvPr userDrawn="1"/>
        </p:nvSpPr>
        <p:spPr>
          <a:xfrm>
            <a:off x="609600" y="1447801"/>
            <a:ext cx="10871200" cy="2092325"/>
          </a:xfrm>
          <a:prstGeom prst="rect">
            <a:avLst/>
          </a:prstGeom>
          <a:noFill/>
        </p:spPr>
        <p:txBody>
          <a:bodyPr>
            <a:spAutoFit/>
          </a:bodyPr>
          <a:lstStyle>
            <a:lvl1pPr>
              <a:defRPr>
                <a:solidFill>
                  <a:schemeClr val="tx1"/>
                </a:solidFill>
                <a:latin typeface="Arial" charset="0"/>
                <a:ea typeface="ＭＳ Ｐゴシック" pitchFamily="-110" charset="-128"/>
              </a:defRPr>
            </a:lvl1pPr>
            <a:lvl2pPr marL="37931725" indent="-37474525">
              <a:defRPr>
                <a:solidFill>
                  <a:schemeClr val="tx1"/>
                </a:solidFill>
                <a:latin typeface="Arial" charset="0"/>
                <a:ea typeface="ＭＳ Ｐゴシック" pitchFamily="-110" charset="-128"/>
              </a:defRPr>
            </a:lvl2pPr>
            <a:lvl3pPr>
              <a:defRPr>
                <a:solidFill>
                  <a:schemeClr val="tx1"/>
                </a:solidFill>
                <a:latin typeface="Arial" charset="0"/>
                <a:ea typeface="ＭＳ Ｐゴシック" pitchFamily="-110" charset="-128"/>
              </a:defRPr>
            </a:lvl3pPr>
            <a:lvl4pPr>
              <a:defRPr>
                <a:solidFill>
                  <a:schemeClr val="tx1"/>
                </a:solidFill>
                <a:latin typeface="Arial" charset="0"/>
                <a:ea typeface="ＭＳ Ｐゴシック" pitchFamily="-110" charset="-128"/>
              </a:defRPr>
            </a:lvl4pPr>
            <a:lvl5pPr>
              <a:defRPr>
                <a:solidFill>
                  <a:schemeClr val="tx1"/>
                </a:solidFill>
                <a:latin typeface="Arial" charset="0"/>
                <a:ea typeface="ＭＳ Ｐゴシック" pitchFamily="-110" charset="-128"/>
              </a:defRPr>
            </a:lvl5pPr>
            <a:lvl6pPr marL="457200" fontAlgn="base">
              <a:spcBef>
                <a:spcPct val="0"/>
              </a:spcBef>
              <a:spcAft>
                <a:spcPct val="0"/>
              </a:spcAft>
              <a:defRPr>
                <a:solidFill>
                  <a:schemeClr val="tx1"/>
                </a:solidFill>
                <a:latin typeface="Arial" charset="0"/>
                <a:ea typeface="ＭＳ Ｐゴシック" pitchFamily="-110" charset="-128"/>
              </a:defRPr>
            </a:lvl6pPr>
            <a:lvl7pPr marL="914400" fontAlgn="base">
              <a:spcBef>
                <a:spcPct val="0"/>
              </a:spcBef>
              <a:spcAft>
                <a:spcPct val="0"/>
              </a:spcAft>
              <a:defRPr>
                <a:solidFill>
                  <a:schemeClr val="tx1"/>
                </a:solidFill>
                <a:latin typeface="Arial" charset="0"/>
                <a:ea typeface="ＭＳ Ｐゴシック" pitchFamily="-110" charset="-128"/>
              </a:defRPr>
            </a:lvl7pPr>
            <a:lvl8pPr marL="1371600" fontAlgn="base">
              <a:spcBef>
                <a:spcPct val="0"/>
              </a:spcBef>
              <a:spcAft>
                <a:spcPct val="0"/>
              </a:spcAft>
              <a:defRPr>
                <a:solidFill>
                  <a:schemeClr val="tx1"/>
                </a:solidFill>
                <a:latin typeface="Arial" charset="0"/>
                <a:ea typeface="ＭＳ Ｐゴシック" pitchFamily="-110" charset="-128"/>
              </a:defRPr>
            </a:lvl8pPr>
            <a:lvl9pPr marL="1828800" fontAlgn="base">
              <a:spcBef>
                <a:spcPct val="0"/>
              </a:spcBef>
              <a:spcAft>
                <a:spcPct val="0"/>
              </a:spcAft>
              <a:defRPr>
                <a:solidFill>
                  <a:schemeClr val="tx1"/>
                </a:solidFill>
                <a:latin typeface="Arial" charset="0"/>
                <a:ea typeface="ＭＳ Ｐゴシック" pitchFamily="-110" charset="-128"/>
              </a:defRPr>
            </a:lvl9pPr>
          </a:lstStyle>
          <a:p>
            <a:pPr algn="ctr" eaLnBrk="1" hangingPunct="1">
              <a:defRPr/>
            </a:pPr>
            <a:r>
              <a:rPr lang="en-US" altLang="en-US" sz="3600" i="1">
                <a:solidFill>
                  <a:srgbClr val="71BDFF"/>
                </a:solidFill>
                <a:effectLst>
                  <a:outerShdw blurRad="38100" dist="38100" dir="2700000" algn="tl">
                    <a:srgbClr val="C0C0C0"/>
                  </a:outerShdw>
                </a:effectLst>
              </a:rPr>
              <a:t>Thank you</a:t>
            </a:r>
          </a:p>
          <a:p>
            <a:pPr algn="ctr" eaLnBrk="1" hangingPunct="1">
              <a:defRPr/>
            </a:pPr>
            <a:endParaRPr lang="en-US" altLang="en-US">
              <a:solidFill>
                <a:srgbClr val="BFBFBF"/>
              </a:solidFill>
              <a:effectLst>
                <a:outerShdw blurRad="38100" dist="38100" dir="2700000" algn="tl">
                  <a:srgbClr val="C0C0C0"/>
                </a:outerShdw>
              </a:effectLst>
            </a:endParaRPr>
          </a:p>
          <a:p>
            <a:pPr algn="ctr" eaLnBrk="1" hangingPunct="1">
              <a:defRPr/>
            </a:pPr>
            <a:r>
              <a:rPr lang="en-US" altLang="en-US" sz="2400">
                <a:solidFill>
                  <a:srgbClr val="BFBFBF"/>
                </a:solidFill>
              </a:rPr>
              <a:t>For the most up-to-date information please </a:t>
            </a:r>
            <a:br>
              <a:rPr lang="en-US" altLang="en-US" sz="2400">
                <a:solidFill>
                  <a:srgbClr val="BFBFBF"/>
                </a:solidFill>
              </a:rPr>
            </a:br>
            <a:r>
              <a:rPr lang="en-US" altLang="en-US" sz="2400">
                <a:solidFill>
                  <a:srgbClr val="BFBFBF"/>
                </a:solidFill>
              </a:rPr>
              <a:t>visit the American Concrete Institute at:</a:t>
            </a:r>
          </a:p>
          <a:p>
            <a:pPr algn="ctr" eaLnBrk="1" hangingPunct="1">
              <a:defRPr/>
            </a:pPr>
            <a:r>
              <a:rPr lang="en-US" altLang="en-US" sz="2400">
                <a:solidFill>
                  <a:schemeClr val="bg1"/>
                </a:solidFill>
              </a:rPr>
              <a:t>www.concrete.org</a:t>
            </a:r>
          </a:p>
        </p:txBody>
      </p:sp>
    </p:spTree>
    <p:custDataLst>
      <p:tags r:id="rId1"/>
    </p:custDataLst>
    <p:extLst>
      <p:ext uri="{BB962C8B-B14F-4D97-AF65-F5344CB8AC3E}">
        <p14:creationId xmlns:p14="http://schemas.microsoft.com/office/powerpoint/2010/main" val="2700790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F4D5C-C212-0783-95FF-CF8A06742A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53448B-8996-705B-2404-AA468BDF48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1DE34A-508B-68C3-EDC8-635473824D71}"/>
              </a:ext>
            </a:extLst>
          </p:cNvPr>
          <p:cNvSpPr>
            <a:spLocks noGrp="1"/>
          </p:cNvSpPr>
          <p:nvPr>
            <p:ph type="dt" sz="half" idx="10"/>
          </p:nvPr>
        </p:nvSpPr>
        <p:spPr/>
        <p:txBody>
          <a:bodyPr/>
          <a:lstStyle/>
          <a:p>
            <a:fld id="{74EB226F-885B-4476-852B-1526DA80E560}" type="datetimeFigureOut">
              <a:rPr lang="en-US" smtClean="0"/>
              <a:t>8/15/2022</a:t>
            </a:fld>
            <a:endParaRPr lang="en-US" dirty="0"/>
          </a:p>
        </p:txBody>
      </p:sp>
      <p:sp>
        <p:nvSpPr>
          <p:cNvPr id="5" name="Footer Placeholder 4">
            <a:extLst>
              <a:ext uri="{FF2B5EF4-FFF2-40B4-BE49-F238E27FC236}">
                <a16:creationId xmlns:a16="http://schemas.microsoft.com/office/drawing/2014/main" id="{C4137A7C-512C-074A-98FB-F39C74C367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E5FE6-E58E-EF15-6387-0BD0FA39F31F}"/>
              </a:ext>
            </a:extLst>
          </p:cNvPr>
          <p:cNvSpPr>
            <a:spLocks noGrp="1"/>
          </p:cNvSpPr>
          <p:nvPr>
            <p:ph type="sldNum" sz="quarter" idx="12"/>
          </p:nvPr>
        </p:nvSpPr>
        <p:spPr/>
        <p:txBody>
          <a:bodyPr/>
          <a:lstStyle/>
          <a:p>
            <a:fld id="{07585460-B6E5-423B-AD94-4170150D1E44}" type="slidenum">
              <a:rPr lang="en-US" smtClean="0"/>
              <a:t>‹#›</a:t>
            </a:fld>
            <a:endParaRPr lang="en-US"/>
          </a:p>
        </p:txBody>
      </p:sp>
    </p:spTree>
    <p:extLst>
      <p:ext uri="{BB962C8B-B14F-4D97-AF65-F5344CB8AC3E}">
        <p14:creationId xmlns:p14="http://schemas.microsoft.com/office/powerpoint/2010/main" val="3686126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BBB06-3EE2-E4DF-3029-A46AF937F011}"/>
              </a:ext>
            </a:extLst>
          </p:cNvPr>
          <p:cNvSpPr>
            <a:spLocks noGrp="1"/>
          </p:cNvSpPr>
          <p:nvPr>
            <p:ph type="title"/>
          </p:nvPr>
        </p:nvSpPr>
        <p:spPr>
          <a:xfrm>
            <a:off x="831850" y="77120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E17FF45-34C4-A690-96C7-280E8163D31B}"/>
              </a:ext>
            </a:extLst>
          </p:cNvPr>
          <p:cNvSpPr>
            <a:spLocks noGrp="1"/>
          </p:cNvSpPr>
          <p:nvPr>
            <p:ph type="body" idx="1"/>
          </p:nvPr>
        </p:nvSpPr>
        <p:spPr>
          <a:xfrm>
            <a:off x="838200" y="3635058"/>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D7CF4EC-1D07-B67F-943A-F4CE7DC45124}"/>
              </a:ext>
            </a:extLst>
          </p:cNvPr>
          <p:cNvSpPr>
            <a:spLocks noGrp="1"/>
          </p:cNvSpPr>
          <p:nvPr>
            <p:ph type="dt" sz="half" idx="10"/>
          </p:nvPr>
        </p:nvSpPr>
        <p:spPr/>
        <p:txBody>
          <a:bodyPr/>
          <a:lstStyle/>
          <a:p>
            <a:fld id="{74EB226F-885B-4476-852B-1526DA80E560}" type="datetimeFigureOut">
              <a:rPr lang="en-US" smtClean="0"/>
              <a:t>8/15/2022</a:t>
            </a:fld>
            <a:endParaRPr lang="en-US"/>
          </a:p>
        </p:txBody>
      </p:sp>
      <p:sp>
        <p:nvSpPr>
          <p:cNvPr id="5" name="Footer Placeholder 4">
            <a:extLst>
              <a:ext uri="{FF2B5EF4-FFF2-40B4-BE49-F238E27FC236}">
                <a16:creationId xmlns:a16="http://schemas.microsoft.com/office/drawing/2014/main" id="{7DE40387-00A3-502D-F0DD-DBDC9B2056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7D45D5-428D-5CDD-3EF5-EE709543A7E4}"/>
              </a:ext>
            </a:extLst>
          </p:cNvPr>
          <p:cNvSpPr>
            <a:spLocks noGrp="1"/>
          </p:cNvSpPr>
          <p:nvPr>
            <p:ph type="sldNum" sz="quarter" idx="12"/>
          </p:nvPr>
        </p:nvSpPr>
        <p:spPr/>
        <p:txBody>
          <a:bodyPr/>
          <a:lstStyle/>
          <a:p>
            <a:fld id="{07585460-B6E5-423B-AD94-4170150D1E44}" type="slidenum">
              <a:rPr lang="en-US" smtClean="0"/>
              <a:t>‹#›</a:t>
            </a:fld>
            <a:endParaRPr lang="en-US"/>
          </a:p>
        </p:txBody>
      </p:sp>
    </p:spTree>
    <p:extLst>
      <p:ext uri="{BB962C8B-B14F-4D97-AF65-F5344CB8AC3E}">
        <p14:creationId xmlns:p14="http://schemas.microsoft.com/office/powerpoint/2010/main" val="4166492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D449A-F4D6-121C-89A0-64D9252ECB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F04CA1-89D2-02A6-A263-3C0AF5FD004B}"/>
              </a:ext>
            </a:extLst>
          </p:cNvPr>
          <p:cNvSpPr>
            <a:spLocks noGrp="1"/>
          </p:cNvSpPr>
          <p:nvPr>
            <p:ph sz="half" idx="1"/>
          </p:nvPr>
        </p:nvSpPr>
        <p:spPr>
          <a:xfrm>
            <a:off x="838200" y="1825625"/>
            <a:ext cx="5181600" cy="39249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D1CE0D-CEDE-6BB7-769C-4EE9428120C3}"/>
              </a:ext>
            </a:extLst>
          </p:cNvPr>
          <p:cNvSpPr>
            <a:spLocks noGrp="1"/>
          </p:cNvSpPr>
          <p:nvPr>
            <p:ph sz="half" idx="2"/>
          </p:nvPr>
        </p:nvSpPr>
        <p:spPr>
          <a:xfrm>
            <a:off x="6172200" y="1825625"/>
            <a:ext cx="5181600" cy="39249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EA0E63F-04D3-A1A1-4CBC-973658B6E9D1}"/>
              </a:ext>
            </a:extLst>
          </p:cNvPr>
          <p:cNvSpPr>
            <a:spLocks noGrp="1"/>
          </p:cNvSpPr>
          <p:nvPr>
            <p:ph type="dt" sz="half" idx="10"/>
          </p:nvPr>
        </p:nvSpPr>
        <p:spPr>
          <a:xfrm>
            <a:off x="10160" y="6593840"/>
            <a:ext cx="955040" cy="268732"/>
          </a:xfrm>
        </p:spPr>
        <p:txBody>
          <a:bodyPr/>
          <a:lstStyle/>
          <a:p>
            <a:fld id="{74EB226F-885B-4476-852B-1526DA80E560}" type="datetimeFigureOut">
              <a:rPr lang="en-US" smtClean="0"/>
              <a:t>8/15/2022</a:t>
            </a:fld>
            <a:endParaRPr lang="en-US"/>
          </a:p>
        </p:txBody>
      </p:sp>
      <p:sp>
        <p:nvSpPr>
          <p:cNvPr id="6" name="Footer Placeholder 5">
            <a:extLst>
              <a:ext uri="{FF2B5EF4-FFF2-40B4-BE49-F238E27FC236}">
                <a16:creationId xmlns:a16="http://schemas.microsoft.com/office/drawing/2014/main" id="{5055EA0C-204B-F9FA-1AB1-DA11675C7BF8}"/>
              </a:ext>
            </a:extLst>
          </p:cNvPr>
          <p:cNvSpPr>
            <a:spLocks noGrp="1"/>
          </p:cNvSpPr>
          <p:nvPr>
            <p:ph type="ftr" sz="quarter" idx="11"/>
          </p:nvPr>
        </p:nvSpPr>
        <p:spPr>
          <a:xfrm>
            <a:off x="10200640" y="6583680"/>
            <a:ext cx="1544320" cy="253205"/>
          </a:xfrm>
        </p:spPr>
        <p:txBody>
          <a:bodyPr/>
          <a:lstStyle/>
          <a:p>
            <a:endParaRPr lang="en-US"/>
          </a:p>
        </p:txBody>
      </p:sp>
      <p:sp>
        <p:nvSpPr>
          <p:cNvPr id="7" name="Slide Number Placeholder 6">
            <a:extLst>
              <a:ext uri="{FF2B5EF4-FFF2-40B4-BE49-F238E27FC236}">
                <a16:creationId xmlns:a16="http://schemas.microsoft.com/office/drawing/2014/main" id="{FC2DB0C3-337E-17B2-C7E7-F87A972055CE}"/>
              </a:ext>
            </a:extLst>
          </p:cNvPr>
          <p:cNvSpPr>
            <a:spLocks noGrp="1"/>
          </p:cNvSpPr>
          <p:nvPr>
            <p:ph type="sldNum" sz="quarter" idx="12"/>
          </p:nvPr>
        </p:nvSpPr>
        <p:spPr>
          <a:xfrm>
            <a:off x="11744960" y="6583680"/>
            <a:ext cx="441960" cy="249555"/>
          </a:xfrm>
        </p:spPr>
        <p:txBody>
          <a:bodyPr/>
          <a:lstStyle/>
          <a:p>
            <a:fld id="{07585460-B6E5-423B-AD94-4170150D1E44}" type="slidenum">
              <a:rPr lang="en-US" smtClean="0"/>
              <a:t>‹#›</a:t>
            </a:fld>
            <a:endParaRPr lang="en-US" dirty="0"/>
          </a:p>
        </p:txBody>
      </p:sp>
    </p:spTree>
    <p:extLst>
      <p:ext uri="{BB962C8B-B14F-4D97-AF65-F5344CB8AC3E}">
        <p14:creationId xmlns:p14="http://schemas.microsoft.com/office/powerpoint/2010/main" val="20529977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3552B-8C95-4309-5188-09C4E96A9E6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EBC0B53-AAD7-755E-1301-C12351D098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3DE958F-34F3-ABAE-9544-CFDD54E9904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CB7B1D-3BF0-9780-6896-8E0D27898F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8C115CE-AE77-A132-F1EE-B9435BF832D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B445A9-09BF-539A-A51C-6254EB7F2C63}"/>
              </a:ext>
            </a:extLst>
          </p:cNvPr>
          <p:cNvSpPr>
            <a:spLocks noGrp="1"/>
          </p:cNvSpPr>
          <p:nvPr>
            <p:ph type="dt" sz="half" idx="10"/>
          </p:nvPr>
        </p:nvSpPr>
        <p:spPr/>
        <p:txBody>
          <a:bodyPr/>
          <a:lstStyle/>
          <a:p>
            <a:fld id="{74EB226F-885B-4476-852B-1526DA80E560}" type="datetimeFigureOut">
              <a:rPr lang="en-US" smtClean="0"/>
              <a:t>8/15/2022</a:t>
            </a:fld>
            <a:endParaRPr lang="en-US"/>
          </a:p>
        </p:txBody>
      </p:sp>
      <p:sp>
        <p:nvSpPr>
          <p:cNvPr id="8" name="Footer Placeholder 7">
            <a:extLst>
              <a:ext uri="{FF2B5EF4-FFF2-40B4-BE49-F238E27FC236}">
                <a16:creationId xmlns:a16="http://schemas.microsoft.com/office/drawing/2014/main" id="{0F30D5D9-291C-0C86-CCCE-1DB2D7A02AB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753F3C5-4482-18D3-8962-DDB5250D0DBB}"/>
              </a:ext>
            </a:extLst>
          </p:cNvPr>
          <p:cNvSpPr>
            <a:spLocks noGrp="1"/>
          </p:cNvSpPr>
          <p:nvPr>
            <p:ph type="sldNum" sz="quarter" idx="12"/>
          </p:nvPr>
        </p:nvSpPr>
        <p:spPr/>
        <p:txBody>
          <a:bodyPr/>
          <a:lstStyle/>
          <a:p>
            <a:fld id="{07585460-B6E5-423B-AD94-4170150D1E44}" type="slidenum">
              <a:rPr lang="en-US" smtClean="0"/>
              <a:t>‹#›</a:t>
            </a:fld>
            <a:endParaRPr lang="en-US"/>
          </a:p>
        </p:txBody>
      </p:sp>
    </p:spTree>
    <p:extLst>
      <p:ext uri="{BB962C8B-B14F-4D97-AF65-F5344CB8AC3E}">
        <p14:creationId xmlns:p14="http://schemas.microsoft.com/office/powerpoint/2010/main" val="103468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24774-8D83-E8FF-8DA5-D173A063D7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BD20699-FEB8-C87C-656F-E38E9829E8D2}"/>
              </a:ext>
            </a:extLst>
          </p:cNvPr>
          <p:cNvSpPr>
            <a:spLocks noGrp="1"/>
          </p:cNvSpPr>
          <p:nvPr>
            <p:ph type="dt" sz="half" idx="10"/>
          </p:nvPr>
        </p:nvSpPr>
        <p:spPr/>
        <p:txBody>
          <a:bodyPr/>
          <a:lstStyle/>
          <a:p>
            <a:fld id="{74EB226F-885B-4476-852B-1526DA80E560}" type="datetimeFigureOut">
              <a:rPr lang="en-US" smtClean="0"/>
              <a:t>8/15/2022</a:t>
            </a:fld>
            <a:endParaRPr lang="en-US"/>
          </a:p>
        </p:txBody>
      </p:sp>
      <p:sp>
        <p:nvSpPr>
          <p:cNvPr id="4" name="Footer Placeholder 3">
            <a:extLst>
              <a:ext uri="{FF2B5EF4-FFF2-40B4-BE49-F238E27FC236}">
                <a16:creationId xmlns:a16="http://schemas.microsoft.com/office/drawing/2014/main" id="{CC4E2A66-E6F9-0DF5-26CC-B41482693C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811D401-3D11-068E-7DC7-6017E90849EC}"/>
              </a:ext>
            </a:extLst>
          </p:cNvPr>
          <p:cNvSpPr>
            <a:spLocks noGrp="1"/>
          </p:cNvSpPr>
          <p:nvPr>
            <p:ph type="sldNum" sz="quarter" idx="12"/>
          </p:nvPr>
        </p:nvSpPr>
        <p:spPr/>
        <p:txBody>
          <a:bodyPr/>
          <a:lstStyle/>
          <a:p>
            <a:fld id="{07585460-B6E5-423B-AD94-4170150D1E44}" type="slidenum">
              <a:rPr lang="en-US" smtClean="0"/>
              <a:t>‹#›</a:t>
            </a:fld>
            <a:endParaRPr lang="en-US"/>
          </a:p>
        </p:txBody>
      </p:sp>
    </p:spTree>
    <p:extLst>
      <p:ext uri="{BB962C8B-B14F-4D97-AF65-F5344CB8AC3E}">
        <p14:creationId xmlns:p14="http://schemas.microsoft.com/office/powerpoint/2010/main" val="3867548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06C7C6-6697-7E34-627A-DC0B99A19B99}"/>
              </a:ext>
            </a:extLst>
          </p:cNvPr>
          <p:cNvSpPr>
            <a:spLocks noGrp="1"/>
          </p:cNvSpPr>
          <p:nvPr>
            <p:ph type="dt" sz="half" idx="10"/>
          </p:nvPr>
        </p:nvSpPr>
        <p:spPr/>
        <p:txBody>
          <a:bodyPr/>
          <a:lstStyle/>
          <a:p>
            <a:fld id="{74EB226F-885B-4476-852B-1526DA80E560}" type="datetimeFigureOut">
              <a:rPr lang="en-US" smtClean="0"/>
              <a:t>8/15/2022</a:t>
            </a:fld>
            <a:endParaRPr lang="en-US"/>
          </a:p>
        </p:txBody>
      </p:sp>
      <p:sp>
        <p:nvSpPr>
          <p:cNvPr id="3" name="Footer Placeholder 2">
            <a:extLst>
              <a:ext uri="{FF2B5EF4-FFF2-40B4-BE49-F238E27FC236}">
                <a16:creationId xmlns:a16="http://schemas.microsoft.com/office/drawing/2014/main" id="{61C3BCC5-2D07-D4FF-AAF1-009981509E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DDAB9A-FD0A-2914-8D38-9E262269FAE1}"/>
              </a:ext>
            </a:extLst>
          </p:cNvPr>
          <p:cNvSpPr>
            <a:spLocks noGrp="1"/>
          </p:cNvSpPr>
          <p:nvPr>
            <p:ph type="sldNum" sz="quarter" idx="12"/>
          </p:nvPr>
        </p:nvSpPr>
        <p:spPr/>
        <p:txBody>
          <a:bodyPr/>
          <a:lstStyle/>
          <a:p>
            <a:fld id="{07585460-B6E5-423B-AD94-4170150D1E44}" type="slidenum">
              <a:rPr lang="en-US" smtClean="0"/>
              <a:t>‹#›</a:t>
            </a:fld>
            <a:endParaRPr lang="en-US"/>
          </a:p>
        </p:txBody>
      </p:sp>
    </p:spTree>
    <p:extLst>
      <p:ext uri="{BB962C8B-B14F-4D97-AF65-F5344CB8AC3E}">
        <p14:creationId xmlns:p14="http://schemas.microsoft.com/office/powerpoint/2010/main" val="1319664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85558-1139-7FAD-CF87-724C55BF1A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11A278-CD8E-EFFB-0DDB-789F7591F9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1622219-7997-1169-F408-519AADBC4F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7347EF-5063-D898-25D3-8B34682F22E0}"/>
              </a:ext>
            </a:extLst>
          </p:cNvPr>
          <p:cNvSpPr>
            <a:spLocks noGrp="1"/>
          </p:cNvSpPr>
          <p:nvPr>
            <p:ph type="dt" sz="half" idx="10"/>
          </p:nvPr>
        </p:nvSpPr>
        <p:spPr/>
        <p:txBody>
          <a:bodyPr/>
          <a:lstStyle/>
          <a:p>
            <a:fld id="{74EB226F-885B-4476-852B-1526DA80E560}" type="datetimeFigureOut">
              <a:rPr lang="en-US" smtClean="0"/>
              <a:t>8/15/2022</a:t>
            </a:fld>
            <a:endParaRPr lang="en-US"/>
          </a:p>
        </p:txBody>
      </p:sp>
      <p:sp>
        <p:nvSpPr>
          <p:cNvPr id="6" name="Footer Placeholder 5">
            <a:extLst>
              <a:ext uri="{FF2B5EF4-FFF2-40B4-BE49-F238E27FC236}">
                <a16:creationId xmlns:a16="http://schemas.microsoft.com/office/drawing/2014/main" id="{D263A767-BA8C-125F-EE82-7CE01F53D9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AB5AB4-6695-150A-BFC9-E107B5A9B1BB}"/>
              </a:ext>
            </a:extLst>
          </p:cNvPr>
          <p:cNvSpPr>
            <a:spLocks noGrp="1"/>
          </p:cNvSpPr>
          <p:nvPr>
            <p:ph type="sldNum" sz="quarter" idx="12"/>
          </p:nvPr>
        </p:nvSpPr>
        <p:spPr/>
        <p:txBody>
          <a:bodyPr/>
          <a:lstStyle/>
          <a:p>
            <a:fld id="{07585460-B6E5-423B-AD94-4170150D1E44}" type="slidenum">
              <a:rPr lang="en-US" smtClean="0"/>
              <a:t>‹#›</a:t>
            </a:fld>
            <a:endParaRPr lang="en-US"/>
          </a:p>
        </p:txBody>
      </p:sp>
    </p:spTree>
    <p:extLst>
      <p:ext uri="{BB962C8B-B14F-4D97-AF65-F5344CB8AC3E}">
        <p14:creationId xmlns:p14="http://schemas.microsoft.com/office/powerpoint/2010/main" val="729745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B6543-26F5-12CE-65E3-516D0C6D89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3B671BC-D73D-7205-F4A7-28EEA9C07C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FB9F214-1ED1-C675-38A5-74BE398FE1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41B215-6AD9-1AE0-F542-3B2964908143}"/>
              </a:ext>
            </a:extLst>
          </p:cNvPr>
          <p:cNvSpPr>
            <a:spLocks noGrp="1"/>
          </p:cNvSpPr>
          <p:nvPr>
            <p:ph type="dt" sz="half" idx="10"/>
          </p:nvPr>
        </p:nvSpPr>
        <p:spPr/>
        <p:txBody>
          <a:bodyPr/>
          <a:lstStyle/>
          <a:p>
            <a:fld id="{74EB226F-885B-4476-852B-1526DA80E560}" type="datetimeFigureOut">
              <a:rPr lang="en-US" smtClean="0"/>
              <a:t>8/15/2022</a:t>
            </a:fld>
            <a:endParaRPr lang="en-US"/>
          </a:p>
        </p:txBody>
      </p:sp>
      <p:sp>
        <p:nvSpPr>
          <p:cNvPr id="6" name="Footer Placeholder 5">
            <a:extLst>
              <a:ext uri="{FF2B5EF4-FFF2-40B4-BE49-F238E27FC236}">
                <a16:creationId xmlns:a16="http://schemas.microsoft.com/office/drawing/2014/main" id="{7E7C62EB-926B-9B41-BF9C-D864A6092D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CBDF31-F263-FA80-87C6-A6464811B538}"/>
              </a:ext>
            </a:extLst>
          </p:cNvPr>
          <p:cNvSpPr>
            <a:spLocks noGrp="1"/>
          </p:cNvSpPr>
          <p:nvPr>
            <p:ph type="sldNum" sz="quarter" idx="12"/>
          </p:nvPr>
        </p:nvSpPr>
        <p:spPr/>
        <p:txBody>
          <a:bodyPr/>
          <a:lstStyle/>
          <a:p>
            <a:fld id="{07585460-B6E5-423B-AD94-4170150D1E44}" type="slidenum">
              <a:rPr lang="en-US" smtClean="0"/>
              <a:t>‹#›</a:t>
            </a:fld>
            <a:endParaRPr lang="en-US"/>
          </a:p>
        </p:txBody>
      </p:sp>
    </p:spTree>
    <p:extLst>
      <p:ext uri="{BB962C8B-B14F-4D97-AF65-F5344CB8AC3E}">
        <p14:creationId xmlns:p14="http://schemas.microsoft.com/office/powerpoint/2010/main" val="33157180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727D7B-554D-2FB8-0A2D-48A9CE6F18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310324C-1838-0A0B-7FEC-7EE8ABD47738}"/>
              </a:ext>
            </a:extLst>
          </p:cNvPr>
          <p:cNvSpPr>
            <a:spLocks noGrp="1"/>
          </p:cNvSpPr>
          <p:nvPr>
            <p:ph type="body" idx="1"/>
          </p:nvPr>
        </p:nvSpPr>
        <p:spPr>
          <a:xfrm>
            <a:off x="838200" y="1825625"/>
            <a:ext cx="10515600" cy="34474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F70E76A-120F-B8A1-C580-59786C7A9EA1}"/>
              </a:ext>
            </a:extLst>
          </p:cNvPr>
          <p:cNvSpPr>
            <a:spLocks noGrp="1"/>
          </p:cNvSpPr>
          <p:nvPr>
            <p:ph type="dt" sz="half" idx="2"/>
          </p:nvPr>
        </p:nvSpPr>
        <p:spPr>
          <a:xfrm>
            <a:off x="10160" y="6593840"/>
            <a:ext cx="955040" cy="268732"/>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8/24/2022</a:t>
            </a:r>
          </a:p>
        </p:txBody>
      </p:sp>
      <p:sp>
        <p:nvSpPr>
          <p:cNvPr id="5" name="Footer Placeholder 4">
            <a:extLst>
              <a:ext uri="{FF2B5EF4-FFF2-40B4-BE49-F238E27FC236}">
                <a16:creationId xmlns:a16="http://schemas.microsoft.com/office/drawing/2014/main" id="{B55DCF97-EFEE-4339-DC69-EB7F2F356C1B}"/>
              </a:ext>
            </a:extLst>
          </p:cNvPr>
          <p:cNvSpPr>
            <a:spLocks noGrp="1"/>
          </p:cNvSpPr>
          <p:nvPr>
            <p:ph type="ftr" sz="quarter" idx="3"/>
          </p:nvPr>
        </p:nvSpPr>
        <p:spPr>
          <a:xfrm>
            <a:off x="10200640" y="6564504"/>
            <a:ext cx="1249680" cy="27238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B8712747-7D8B-CA18-A79C-B5D6A8121F46}"/>
              </a:ext>
            </a:extLst>
          </p:cNvPr>
          <p:cNvSpPr>
            <a:spLocks noGrp="1"/>
          </p:cNvSpPr>
          <p:nvPr>
            <p:ph type="sldNum" sz="quarter" idx="4"/>
          </p:nvPr>
        </p:nvSpPr>
        <p:spPr>
          <a:xfrm>
            <a:off x="11450320" y="6564504"/>
            <a:ext cx="736600" cy="268731"/>
          </a:xfrm>
          <a:prstGeom prst="rect">
            <a:avLst/>
          </a:prstGeom>
        </p:spPr>
        <p:txBody>
          <a:bodyPr vert="horz" lIns="91440" tIns="45720" rIns="91440" bIns="45720" rtlCol="0" anchor="ctr"/>
          <a:lstStyle>
            <a:lvl1pPr algn="r">
              <a:defRPr sz="1200">
                <a:solidFill>
                  <a:schemeClr val="tx1">
                    <a:tint val="75000"/>
                  </a:schemeClr>
                </a:solidFill>
              </a:defRPr>
            </a:lvl1pPr>
          </a:lstStyle>
          <a:p>
            <a:fld id="{07585460-B6E5-423B-AD94-4170150D1E44}" type="slidenum">
              <a:rPr lang="en-US" smtClean="0"/>
              <a:t>‹#›</a:t>
            </a:fld>
            <a:endParaRPr lang="en-US" dirty="0"/>
          </a:p>
        </p:txBody>
      </p:sp>
      <p:pic>
        <p:nvPicPr>
          <p:cNvPr id="7" name="Picture 6">
            <a:extLst>
              <a:ext uri="{FF2B5EF4-FFF2-40B4-BE49-F238E27FC236}">
                <a16:creationId xmlns:a16="http://schemas.microsoft.com/office/drawing/2014/main" id="{09603780-4A9B-8635-3943-594A7AB3E036}"/>
              </a:ext>
            </a:extLst>
          </p:cNvPr>
          <p:cNvPicPr>
            <a:picLocks noChangeAspect="1"/>
          </p:cNvPicPr>
          <p:nvPr userDrawn="1"/>
        </p:nvPicPr>
        <p:blipFill>
          <a:blip r:embed="rId14"/>
          <a:stretch>
            <a:fillRect/>
          </a:stretch>
        </p:blipFill>
        <p:spPr>
          <a:xfrm>
            <a:off x="3452937" y="5765298"/>
            <a:ext cx="5157663" cy="652329"/>
          </a:xfrm>
          <a:prstGeom prst="rect">
            <a:avLst/>
          </a:prstGeom>
        </p:spPr>
      </p:pic>
      <p:pic>
        <p:nvPicPr>
          <p:cNvPr id="8" name="Picture 7">
            <a:extLst>
              <a:ext uri="{FF2B5EF4-FFF2-40B4-BE49-F238E27FC236}">
                <a16:creationId xmlns:a16="http://schemas.microsoft.com/office/drawing/2014/main" id="{B0481A6B-D09F-89CA-AA6D-68D9C027AA49}"/>
              </a:ext>
            </a:extLst>
          </p:cNvPr>
          <p:cNvPicPr>
            <a:picLocks noChangeAspect="1"/>
          </p:cNvPicPr>
          <p:nvPr userDrawn="1"/>
        </p:nvPicPr>
        <p:blipFill>
          <a:blip r:embed="rId15"/>
          <a:stretch>
            <a:fillRect/>
          </a:stretch>
        </p:blipFill>
        <p:spPr>
          <a:xfrm>
            <a:off x="0" y="6375781"/>
            <a:ext cx="12192000" cy="646176"/>
          </a:xfrm>
          <a:prstGeom prst="rect">
            <a:avLst/>
          </a:prstGeom>
        </p:spPr>
      </p:pic>
    </p:spTree>
    <p:extLst>
      <p:ext uri="{BB962C8B-B14F-4D97-AF65-F5344CB8AC3E}">
        <p14:creationId xmlns:p14="http://schemas.microsoft.com/office/powerpoint/2010/main" val="3369506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38.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38.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21.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2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2.xml"/><Relationship Id="rId1" Type="http://schemas.openxmlformats.org/officeDocument/2006/relationships/tags" Target="../tags/tag4.xml"/></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notesSlide" Target="../notesSlides/notesSlide3.xml"/><Relationship Id="rId7" Type="http://schemas.openxmlformats.org/officeDocument/2006/relationships/image" Target="../media/image9.jpe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4"/>
          <p:cNvSpPr>
            <a:spLocks noGrp="1" noChangeArrowheads="1"/>
          </p:cNvSpPr>
          <p:nvPr>
            <p:ph type="ctrTitle"/>
          </p:nvPr>
        </p:nvSpPr>
        <p:spPr>
          <a:xfrm>
            <a:off x="1524000" y="2499990"/>
            <a:ext cx="9144000" cy="2387600"/>
          </a:xfrm>
        </p:spPr>
        <p:txBody>
          <a:bodyPr>
            <a:noAutofit/>
          </a:bodyPr>
          <a:lstStyle/>
          <a:p>
            <a:pPr>
              <a:defRPr/>
            </a:pPr>
            <a:r>
              <a:rPr lang="en-US" altLang="en-US" b="1" dirty="0"/>
              <a:t>ACI 318 PLUS PLATFORM</a:t>
            </a:r>
          </a:p>
        </p:txBody>
      </p:sp>
      <p:sp>
        <p:nvSpPr>
          <p:cNvPr id="2" name="Subtitle 1">
            <a:extLst>
              <a:ext uri="{FF2B5EF4-FFF2-40B4-BE49-F238E27FC236}">
                <a16:creationId xmlns:a16="http://schemas.microsoft.com/office/drawing/2014/main" id="{46D26D24-C938-44DA-BE47-0CFFC27F3400}"/>
              </a:ext>
            </a:extLst>
          </p:cNvPr>
          <p:cNvSpPr>
            <a:spLocks noGrp="1"/>
          </p:cNvSpPr>
          <p:nvPr>
            <p:ph type="subTitle" idx="1"/>
          </p:nvPr>
        </p:nvSpPr>
        <p:spPr>
          <a:xfrm>
            <a:off x="1524000" y="4839783"/>
            <a:ext cx="9144000" cy="1655762"/>
          </a:xfrm>
        </p:spPr>
        <p:txBody>
          <a:bodyPr>
            <a:normAutofit/>
          </a:bodyPr>
          <a:lstStyle/>
          <a:p>
            <a:pPr defTabSz="914400">
              <a:defRPr/>
            </a:pPr>
            <a:r>
              <a:rPr lang="en-US" altLang="en-US" sz="2800" kern="0" dirty="0"/>
              <a:t>Mike Tholen  </a:t>
            </a:r>
          </a:p>
          <a:p>
            <a:pPr defTabSz="914400">
              <a:defRPr/>
            </a:pPr>
            <a:r>
              <a:rPr lang="en-US" altLang="en-US" sz="2800" kern="0" dirty="0"/>
              <a:t>August 24, 2022</a:t>
            </a:r>
          </a:p>
          <a:p>
            <a:endParaRPr lang="en-US" sz="2800" dirty="0"/>
          </a:p>
          <a:p>
            <a:endParaRPr lang="en-US" sz="2800" dirty="0"/>
          </a:p>
          <a:p>
            <a:endParaRPr lang="en-US" sz="2800" dirty="0"/>
          </a:p>
        </p:txBody>
      </p:sp>
      <p:pic>
        <p:nvPicPr>
          <p:cNvPr id="6" name="Picture 5">
            <a:extLst>
              <a:ext uri="{FF2B5EF4-FFF2-40B4-BE49-F238E27FC236}">
                <a16:creationId xmlns:a16="http://schemas.microsoft.com/office/drawing/2014/main" id="{9AE03C70-BFD9-41F8-A3BD-7574AD46A0A7}"/>
              </a:ext>
            </a:extLst>
          </p:cNvPr>
          <p:cNvPicPr>
            <a:picLocks noChangeAspect="1"/>
          </p:cNvPicPr>
          <p:nvPr/>
        </p:nvPicPr>
        <p:blipFill>
          <a:blip r:embed="rId4"/>
          <a:stretch>
            <a:fillRect/>
          </a:stretch>
        </p:blipFill>
        <p:spPr>
          <a:xfrm>
            <a:off x="12352647" y="-481354"/>
            <a:ext cx="2770122" cy="3557420"/>
          </a:xfrm>
          <a:prstGeom prst="rect">
            <a:avLst/>
          </a:prstGeom>
          <a:ln>
            <a:solidFill>
              <a:schemeClr val="tx1"/>
            </a:solidFill>
          </a:ln>
        </p:spPr>
      </p:pic>
      <p:pic>
        <p:nvPicPr>
          <p:cNvPr id="5" name="Picture 4">
            <a:extLst>
              <a:ext uri="{FF2B5EF4-FFF2-40B4-BE49-F238E27FC236}">
                <a16:creationId xmlns:a16="http://schemas.microsoft.com/office/drawing/2014/main" id="{A4096D0B-CEBD-49D2-9AC1-51DB4CE42AA9}"/>
              </a:ext>
            </a:extLst>
          </p:cNvPr>
          <p:cNvPicPr>
            <a:picLocks noChangeAspect="1"/>
          </p:cNvPicPr>
          <p:nvPr/>
        </p:nvPicPr>
        <p:blipFill rotWithShape="1">
          <a:blip r:embed="rId5"/>
          <a:srcRect r="21909"/>
          <a:stretch/>
        </p:blipFill>
        <p:spPr>
          <a:xfrm>
            <a:off x="6757180" y="160197"/>
            <a:ext cx="5052645" cy="3505303"/>
          </a:xfrm>
          <a:prstGeom prst="rect">
            <a:avLst/>
          </a:prstGeom>
          <a:ln>
            <a:solidFill>
              <a:schemeClr val="tx1"/>
            </a:solidFill>
          </a:ln>
        </p:spPr>
      </p:pic>
      <p:pic>
        <p:nvPicPr>
          <p:cNvPr id="2050" name="Picture 2" descr="Logo">
            <a:extLst>
              <a:ext uri="{FF2B5EF4-FFF2-40B4-BE49-F238E27FC236}">
                <a16:creationId xmlns:a16="http://schemas.microsoft.com/office/drawing/2014/main" id="{918C321C-8F5D-4025-B92B-E0E232BB57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2708" y="1795735"/>
            <a:ext cx="5943600" cy="70425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642330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47324-CFAD-44C5-B354-11799C3A28A4}"/>
              </a:ext>
            </a:extLst>
          </p:cNvPr>
          <p:cNvSpPr>
            <a:spLocks noGrp="1"/>
          </p:cNvSpPr>
          <p:nvPr>
            <p:ph type="title"/>
          </p:nvPr>
        </p:nvSpPr>
        <p:spPr/>
        <p:txBody>
          <a:bodyPr/>
          <a:lstStyle/>
          <a:p>
            <a:r>
              <a:rPr lang="en-US" dirty="0"/>
              <a:t>Resources / Links</a:t>
            </a:r>
          </a:p>
        </p:txBody>
      </p:sp>
      <p:sp>
        <p:nvSpPr>
          <p:cNvPr id="3" name="Content Placeholder 2">
            <a:extLst>
              <a:ext uri="{FF2B5EF4-FFF2-40B4-BE49-F238E27FC236}">
                <a16:creationId xmlns:a16="http://schemas.microsoft.com/office/drawing/2014/main" id="{188EC93D-B22A-48D9-9EDD-DCCD9AC65C10}"/>
              </a:ext>
            </a:extLst>
          </p:cNvPr>
          <p:cNvSpPr>
            <a:spLocks noGrp="1"/>
          </p:cNvSpPr>
          <p:nvPr>
            <p:ph idx="1"/>
          </p:nvPr>
        </p:nvSpPr>
        <p:spPr/>
        <p:txBody>
          <a:bodyPr/>
          <a:lstStyle/>
          <a:p>
            <a:endParaRPr lang="en-US"/>
          </a:p>
        </p:txBody>
      </p:sp>
      <p:pic>
        <p:nvPicPr>
          <p:cNvPr id="8" name="Picture 7">
            <a:extLst>
              <a:ext uri="{FF2B5EF4-FFF2-40B4-BE49-F238E27FC236}">
                <a16:creationId xmlns:a16="http://schemas.microsoft.com/office/drawing/2014/main" id="{C037D6E3-27D5-471E-B79B-EAE0635C1E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2409" y="3652674"/>
            <a:ext cx="524256" cy="524256"/>
          </a:xfrm>
          <a:prstGeom prst="rect">
            <a:avLst/>
          </a:prstGeom>
        </p:spPr>
      </p:pic>
      <p:pic>
        <p:nvPicPr>
          <p:cNvPr id="10" name="Picture 9">
            <a:extLst>
              <a:ext uri="{FF2B5EF4-FFF2-40B4-BE49-F238E27FC236}">
                <a16:creationId xmlns:a16="http://schemas.microsoft.com/office/drawing/2014/main" id="{72574CAB-D67F-44AF-B46C-261D691992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1651" y="3652674"/>
            <a:ext cx="524256" cy="524256"/>
          </a:xfrm>
          <a:prstGeom prst="rect">
            <a:avLst/>
          </a:prstGeom>
        </p:spPr>
      </p:pic>
      <p:pic>
        <p:nvPicPr>
          <p:cNvPr id="12" name="Picture 11">
            <a:extLst>
              <a:ext uri="{FF2B5EF4-FFF2-40B4-BE49-F238E27FC236}">
                <a16:creationId xmlns:a16="http://schemas.microsoft.com/office/drawing/2014/main" id="{DCB1B22D-51A3-44E5-AD13-932AD9F347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2030" y="3652674"/>
            <a:ext cx="524256" cy="524256"/>
          </a:xfrm>
          <a:prstGeom prst="rect">
            <a:avLst/>
          </a:prstGeom>
        </p:spPr>
      </p:pic>
      <p:pic>
        <p:nvPicPr>
          <p:cNvPr id="14" name="Picture 13">
            <a:extLst>
              <a:ext uri="{FF2B5EF4-FFF2-40B4-BE49-F238E27FC236}">
                <a16:creationId xmlns:a16="http://schemas.microsoft.com/office/drawing/2014/main" id="{DB3C42A6-474F-4F0E-BD40-582B158FA9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3167" y="3652674"/>
            <a:ext cx="524256" cy="524256"/>
          </a:xfrm>
          <a:prstGeom prst="rect">
            <a:avLst/>
          </a:prstGeom>
        </p:spPr>
      </p:pic>
      <p:pic>
        <p:nvPicPr>
          <p:cNvPr id="16" name="Picture 15">
            <a:extLst>
              <a:ext uri="{FF2B5EF4-FFF2-40B4-BE49-F238E27FC236}">
                <a16:creationId xmlns:a16="http://schemas.microsoft.com/office/drawing/2014/main" id="{C80D2241-AC40-4B85-87EA-7D8D77D8C7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85441" y="3652674"/>
            <a:ext cx="524256" cy="524256"/>
          </a:xfrm>
          <a:prstGeom prst="rect">
            <a:avLst/>
          </a:prstGeom>
        </p:spPr>
      </p:pic>
      <p:pic>
        <p:nvPicPr>
          <p:cNvPr id="18" name="Picture 17">
            <a:extLst>
              <a:ext uri="{FF2B5EF4-FFF2-40B4-BE49-F238E27FC236}">
                <a16:creationId xmlns:a16="http://schemas.microsoft.com/office/drawing/2014/main" id="{611FA7C9-7F3E-4EA4-B895-3BE2942DEF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12788" y="3652674"/>
            <a:ext cx="524256" cy="524256"/>
          </a:xfrm>
          <a:prstGeom prst="rect">
            <a:avLst/>
          </a:prstGeom>
        </p:spPr>
      </p:pic>
      <p:pic>
        <p:nvPicPr>
          <p:cNvPr id="20" name="Picture 19">
            <a:extLst>
              <a:ext uri="{FF2B5EF4-FFF2-40B4-BE49-F238E27FC236}">
                <a16:creationId xmlns:a16="http://schemas.microsoft.com/office/drawing/2014/main" id="{839EBFBA-3B9B-4F52-83FE-2468741D9F3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33546" y="3652674"/>
            <a:ext cx="524256" cy="524256"/>
          </a:xfrm>
          <a:prstGeom prst="rect">
            <a:avLst/>
          </a:prstGeom>
        </p:spPr>
      </p:pic>
      <p:pic>
        <p:nvPicPr>
          <p:cNvPr id="22" name="Picture 21">
            <a:extLst>
              <a:ext uri="{FF2B5EF4-FFF2-40B4-BE49-F238E27FC236}">
                <a16:creationId xmlns:a16="http://schemas.microsoft.com/office/drawing/2014/main" id="{7A8DBA20-6EE6-4C8B-9F48-1C2D89A0A89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75062" y="3652674"/>
            <a:ext cx="524256" cy="524256"/>
          </a:xfrm>
          <a:prstGeom prst="rect">
            <a:avLst/>
          </a:prstGeom>
        </p:spPr>
      </p:pic>
      <p:pic>
        <p:nvPicPr>
          <p:cNvPr id="24" name="Picture 23">
            <a:extLst>
              <a:ext uri="{FF2B5EF4-FFF2-40B4-BE49-F238E27FC236}">
                <a16:creationId xmlns:a16="http://schemas.microsoft.com/office/drawing/2014/main" id="{8FC0B593-842F-4679-9D71-73BC1588C4A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95820" y="3652674"/>
            <a:ext cx="524256" cy="524256"/>
          </a:xfrm>
          <a:prstGeom prst="rect">
            <a:avLst/>
          </a:prstGeom>
        </p:spPr>
      </p:pic>
      <p:pic>
        <p:nvPicPr>
          <p:cNvPr id="26" name="Picture 25">
            <a:extLst>
              <a:ext uri="{FF2B5EF4-FFF2-40B4-BE49-F238E27FC236}">
                <a16:creationId xmlns:a16="http://schemas.microsoft.com/office/drawing/2014/main" id="{0F93CCE7-76A8-43A5-B8B6-E5A5651D555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43925" y="3652674"/>
            <a:ext cx="524256" cy="524256"/>
          </a:xfrm>
          <a:prstGeom prst="rect">
            <a:avLst/>
          </a:prstGeom>
        </p:spPr>
      </p:pic>
      <p:pic>
        <p:nvPicPr>
          <p:cNvPr id="28" name="Picture 27">
            <a:extLst>
              <a:ext uri="{FF2B5EF4-FFF2-40B4-BE49-F238E27FC236}">
                <a16:creationId xmlns:a16="http://schemas.microsoft.com/office/drawing/2014/main" id="{A43A1AB2-0B1B-40CA-8504-C3583C3F080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554304" y="3652674"/>
            <a:ext cx="524256" cy="524256"/>
          </a:xfrm>
          <a:prstGeom prst="rect">
            <a:avLst/>
          </a:prstGeom>
        </p:spPr>
      </p:pic>
      <p:pic>
        <p:nvPicPr>
          <p:cNvPr id="30" name="Picture 29">
            <a:extLst>
              <a:ext uri="{FF2B5EF4-FFF2-40B4-BE49-F238E27FC236}">
                <a16:creationId xmlns:a16="http://schemas.microsoft.com/office/drawing/2014/main" id="{629F947E-FFF9-4D8E-855A-59D6CC2FF18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606199" y="3657246"/>
            <a:ext cx="524256" cy="524256"/>
          </a:xfrm>
          <a:prstGeom prst="rect">
            <a:avLst/>
          </a:prstGeom>
        </p:spPr>
      </p:pic>
      <p:pic>
        <p:nvPicPr>
          <p:cNvPr id="32" name="Picture 31">
            <a:extLst>
              <a:ext uri="{FF2B5EF4-FFF2-40B4-BE49-F238E27FC236}">
                <a16:creationId xmlns:a16="http://schemas.microsoft.com/office/drawing/2014/main" id="{4B5291B1-B72F-4350-B13E-A419B44A02A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164683" y="3632697"/>
            <a:ext cx="524256" cy="524256"/>
          </a:xfrm>
          <a:prstGeom prst="rect">
            <a:avLst/>
          </a:prstGeom>
        </p:spPr>
      </p:pic>
      <p:sp>
        <p:nvSpPr>
          <p:cNvPr id="40" name="Speech Bubble: Rectangle 39">
            <a:extLst>
              <a:ext uri="{FF2B5EF4-FFF2-40B4-BE49-F238E27FC236}">
                <a16:creationId xmlns:a16="http://schemas.microsoft.com/office/drawing/2014/main" id="{0A2F33CE-703F-44AB-9E90-06852D4B591D}"/>
              </a:ext>
            </a:extLst>
          </p:cNvPr>
          <p:cNvSpPr/>
          <p:nvPr/>
        </p:nvSpPr>
        <p:spPr>
          <a:xfrm>
            <a:off x="1663000" y="1343850"/>
            <a:ext cx="1631450" cy="524256"/>
          </a:xfrm>
          <a:prstGeom prst="wedgeRectCallout">
            <a:avLst>
              <a:gd name="adj1" fmla="val -905"/>
              <a:gd name="adj2" fmla="val 38448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Terminology</a:t>
            </a:r>
          </a:p>
        </p:txBody>
      </p:sp>
      <p:sp>
        <p:nvSpPr>
          <p:cNvPr id="41" name="Speech Bubble: Rectangle 40">
            <a:extLst>
              <a:ext uri="{FF2B5EF4-FFF2-40B4-BE49-F238E27FC236}">
                <a16:creationId xmlns:a16="http://schemas.microsoft.com/office/drawing/2014/main" id="{6A8811E9-B2B0-4268-A88F-20845D302FCA}"/>
              </a:ext>
            </a:extLst>
          </p:cNvPr>
          <p:cNvSpPr/>
          <p:nvPr/>
        </p:nvSpPr>
        <p:spPr>
          <a:xfrm>
            <a:off x="1756966" y="6144864"/>
            <a:ext cx="1631450" cy="524255"/>
          </a:xfrm>
          <a:prstGeom prst="wedgeRectCallout">
            <a:avLst>
              <a:gd name="adj1" fmla="val 33143"/>
              <a:gd name="adj2" fmla="val -43098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318 References</a:t>
            </a:r>
          </a:p>
        </p:txBody>
      </p:sp>
    </p:spTree>
    <p:extLst>
      <p:ext uri="{BB962C8B-B14F-4D97-AF65-F5344CB8AC3E}">
        <p14:creationId xmlns:p14="http://schemas.microsoft.com/office/powerpoint/2010/main" val="23770457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7FF27C-55AB-4601-8A64-561D07A1E03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54233" y="1329539"/>
            <a:ext cx="9139234" cy="4950816"/>
          </a:xfrm>
          <a:prstGeom prst="rect">
            <a:avLst/>
          </a:prstGeom>
          <a:ln>
            <a:solidFill>
              <a:schemeClr val="tx1"/>
            </a:solidFill>
          </a:ln>
        </p:spPr>
      </p:pic>
      <p:sp>
        <p:nvSpPr>
          <p:cNvPr id="6" name="Callout: Line 5">
            <a:extLst>
              <a:ext uri="{FF2B5EF4-FFF2-40B4-BE49-F238E27FC236}">
                <a16:creationId xmlns:a16="http://schemas.microsoft.com/office/drawing/2014/main" id="{B87AA3DA-CF6C-4B58-A928-3574ED16743B}"/>
              </a:ext>
            </a:extLst>
          </p:cNvPr>
          <p:cNvSpPr/>
          <p:nvPr/>
        </p:nvSpPr>
        <p:spPr>
          <a:xfrm>
            <a:off x="3699629" y="1902197"/>
            <a:ext cx="6554949" cy="3601935"/>
          </a:xfrm>
          <a:prstGeom prst="borderCallout1">
            <a:avLst>
              <a:gd name="adj1" fmla="val 25443"/>
              <a:gd name="adj2" fmla="val -2155"/>
              <a:gd name="adj3" fmla="val 65640"/>
              <a:gd name="adj4" fmla="val -5798"/>
            </a:avLst>
          </a:prstGeom>
          <a:blipFill>
            <a:blip r:embed="rId4"/>
            <a:stretch>
              <a:fillRect/>
            </a:stretch>
          </a:blipFill>
          <a:ln w="28575">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4F4DA5D-B105-4192-BE76-3583502AACC4}"/>
              </a:ext>
            </a:extLst>
          </p:cNvPr>
          <p:cNvSpPr>
            <a:spLocks noGrp="1"/>
          </p:cNvSpPr>
          <p:nvPr>
            <p:ph type="title"/>
          </p:nvPr>
        </p:nvSpPr>
        <p:spPr/>
        <p:txBody>
          <a:bodyPr/>
          <a:lstStyle/>
          <a:p>
            <a:r>
              <a:rPr lang="en-US" dirty="0"/>
              <a:t>Terminology</a:t>
            </a:r>
          </a:p>
        </p:txBody>
      </p:sp>
      <p:sp>
        <p:nvSpPr>
          <p:cNvPr id="3" name="Content Placeholder 2">
            <a:extLst>
              <a:ext uri="{FF2B5EF4-FFF2-40B4-BE49-F238E27FC236}">
                <a16:creationId xmlns:a16="http://schemas.microsoft.com/office/drawing/2014/main" id="{A6AF0DDE-2AA4-4855-9655-3597E16B8BDA}"/>
              </a:ext>
            </a:extLst>
          </p:cNvPr>
          <p:cNvSpPr>
            <a:spLocks noGrp="1"/>
          </p:cNvSpPr>
          <p:nvPr>
            <p:ph idx="1"/>
          </p:nvPr>
        </p:nvSpPr>
        <p:spPr>
          <a:xfrm>
            <a:off x="566050" y="1553475"/>
            <a:ext cx="10515600" cy="4351338"/>
          </a:xfrm>
        </p:spPr>
        <p:txBody>
          <a:bodyPr/>
          <a:lstStyle/>
          <a:p>
            <a:endParaRPr lang="en-US" dirty="0"/>
          </a:p>
        </p:txBody>
      </p:sp>
    </p:spTree>
    <p:extLst>
      <p:ext uri="{BB962C8B-B14F-4D97-AF65-F5344CB8AC3E}">
        <p14:creationId xmlns:p14="http://schemas.microsoft.com/office/powerpoint/2010/main" val="1292311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7FF27C-55AB-4601-8A64-561D07A1E03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43347" y="1329539"/>
            <a:ext cx="9139234" cy="4950816"/>
          </a:xfrm>
          <a:prstGeom prst="rect">
            <a:avLst/>
          </a:prstGeom>
          <a:ln>
            <a:solidFill>
              <a:schemeClr val="tx1"/>
            </a:solidFill>
          </a:ln>
        </p:spPr>
      </p:pic>
      <p:sp>
        <p:nvSpPr>
          <p:cNvPr id="7" name="Callout: Line 6">
            <a:extLst>
              <a:ext uri="{FF2B5EF4-FFF2-40B4-BE49-F238E27FC236}">
                <a16:creationId xmlns:a16="http://schemas.microsoft.com/office/drawing/2014/main" id="{310DD9DD-5318-4C42-95E1-A19E249B8023}"/>
              </a:ext>
            </a:extLst>
          </p:cNvPr>
          <p:cNvSpPr/>
          <p:nvPr/>
        </p:nvSpPr>
        <p:spPr>
          <a:xfrm>
            <a:off x="1382237" y="1601061"/>
            <a:ext cx="3899504" cy="3973767"/>
          </a:xfrm>
          <a:prstGeom prst="borderCallout1">
            <a:avLst>
              <a:gd name="adj1" fmla="val 9345"/>
              <a:gd name="adj2" fmla="val 101991"/>
              <a:gd name="adj3" fmla="val 18752"/>
              <a:gd name="adj4" fmla="val 110347"/>
            </a:avLst>
          </a:prstGeom>
          <a:blipFill>
            <a:blip r:embed="rId4"/>
            <a:stretch>
              <a:fillRect/>
            </a:stretch>
          </a:blipFill>
          <a:ln w="28575">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4F4DA5D-B105-4192-BE76-3583502AACC4}"/>
              </a:ext>
            </a:extLst>
          </p:cNvPr>
          <p:cNvSpPr>
            <a:spLocks noGrp="1"/>
          </p:cNvSpPr>
          <p:nvPr>
            <p:ph type="title"/>
          </p:nvPr>
        </p:nvSpPr>
        <p:spPr/>
        <p:txBody>
          <a:bodyPr/>
          <a:lstStyle/>
          <a:p>
            <a:r>
              <a:rPr lang="en-US" dirty="0"/>
              <a:t>318 References</a:t>
            </a:r>
          </a:p>
        </p:txBody>
      </p:sp>
      <p:sp>
        <p:nvSpPr>
          <p:cNvPr id="3" name="Content Placeholder 2">
            <a:extLst>
              <a:ext uri="{FF2B5EF4-FFF2-40B4-BE49-F238E27FC236}">
                <a16:creationId xmlns:a16="http://schemas.microsoft.com/office/drawing/2014/main" id="{BE49BB77-5C6D-42E7-9489-CDF9537B3E42}"/>
              </a:ext>
            </a:extLst>
          </p:cNvPr>
          <p:cNvSpPr>
            <a:spLocks noGrp="1"/>
          </p:cNvSpPr>
          <p:nvPr>
            <p:ph idx="1"/>
          </p:nvPr>
        </p:nvSpPr>
        <p:spPr>
          <a:xfrm>
            <a:off x="555164" y="1553475"/>
            <a:ext cx="10515600" cy="4351338"/>
          </a:xfrm>
        </p:spPr>
        <p:txBody>
          <a:bodyPr/>
          <a:lstStyle/>
          <a:p>
            <a:endParaRPr lang="en-US"/>
          </a:p>
        </p:txBody>
      </p:sp>
      <p:pic>
        <p:nvPicPr>
          <p:cNvPr id="9" name="Picture 8">
            <a:extLst>
              <a:ext uri="{FF2B5EF4-FFF2-40B4-BE49-F238E27FC236}">
                <a16:creationId xmlns:a16="http://schemas.microsoft.com/office/drawing/2014/main" id="{DC355B9C-5585-4B9C-814F-C0848B013525}"/>
              </a:ext>
            </a:extLst>
          </p:cNvPr>
          <p:cNvPicPr>
            <a:picLocks noChangeAspect="1"/>
          </p:cNvPicPr>
          <p:nvPr/>
        </p:nvPicPr>
        <p:blipFill>
          <a:blip r:embed="rId5"/>
          <a:stretch>
            <a:fillRect/>
          </a:stretch>
        </p:blipFill>
        <p:spPr>
          <a:xfrm>
            <a:off x="2814791" y="2440016"/>
            <a:ext cx="7073513" cy="384241"/>
          </a:xfrm>
          <a:prstGeom prst="rect">
            <a:avLst/>
          </a:prstGeom>
        </p:spPr>
      </p:pic>
      <p:pic>
        <p:nvPicPr>
          <p:cNvPr id="11" name="Picture 10">
            <a:extLst>
              <a:ext uri="{FF2B5EF4-FFF2-40B4-BE49-F238E27FC236}">
                <a16:creationId xmlns:a16="http://schemas.microsoft.com/office/drawing/2014/main" id="{04C7887A-3FEA-4709-AA22-D6FD967226ED}"/>
              </a:ext>
            </a:extLst>
          </p:cNvPr>
          <p:cNvPicPr>
            <a:picLocks noChangeAspect="1"/>
          </p:cNvPicPr>
          <p:nvPr/>
        </p:nvPicPr>
        <p:blipFill rotWithShape="1">
          <a:blip r:embed="rId6"/>
          <a:srcRect t="9448"/>
          <a:stretch/>
        </p:blipFill>
        <p:spPr>
          <a:xfrm>
            <a:off x="2212209" y="2344848"/>
            <a:ext cx="2239563" cy="408232"/>
          </a:xfrm>
          <a:prstGeom prst="rect">
            <a:avLst/>
          </a:prstGeom>
        </p:spPr>
      </p:pic>
      <p:sp>
        <p:nvSpPr>
          <p:cNvPr id="12" name="Callout: Line 11">
            <a:extLst>
              <a:ext uri="{FF2B5EF4-FFF2-40B4-BE49-F238E27FC236}">
                <a16:creationId xmlns:a16="http://schemas.microsoft.com/office/drawing/2014/main" id="{C925C217-F9EC-465E-B792-705174ABC91C}"/>
              </a:ext>
            </a:extLst>
          </p:cNvPr>
          <p:cNvSpPr/>
          <p:nvPr/>
        </p:nvSpPr>
        <p:spPr>
          <a:xfrm>
            <a:off x="3863212" y="1601060"/>
            <a:ext cx="6380478" cy="1372720"/>
          </a:xfrm>
          <a:prstGeom prst="borderCallout1">
            <a:avLst>
              <a:gd name="adj1" fmla="val 25443"/>
              <a:gd name="adj2" fmla="val -2155"/>
              <a:gd name="adj3" fmla="val 41453"/>
              <a:gd name="adj4" fmla="val -10486"/>
            </a:avLst>
          </a:prstGeom>
          <a:blipFill>
            <a:blip r:embed="rId7"/>
            <a:stretch>
              <a:fillRect/>
            </a:stretch>
          </a:blipFill>
          <a:ln w="28575">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98704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 presetClass="exit" presetSubtype="0" fill="hold" nodeType="withEffect">
                                  <p:stCondLst>
                                    <p:cond delay="0"/>
                                  </p:stCondLst>
                                  <p:childTnLst>
                                    <p:set>
                                      <p:cBhvr>
                                        <p:cTn id="13" dur="1" fill="hold">
                                          <p:stCondLst>
                                            <p:cond delay="0"/>
                                          </p:stCondLst>
                                        </p:cTn>
                                        <p:tgtEl>
                                          <p:spTgt spid="9"/>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47324-CFAD-44C5-B354-11799C3A28A4}"/>
              </a:ext>
            </a:extLst>
          </p:cNvPr>
          <p:cNvSpPr>
            <a:spLocks noGrp="1"/>
          </p:cNvSpPr>
          <p:nvPr>
            <p:ph type="title"/>
          </p:nvPr>
        </p:nvSpPr>
        <p:spPr/>
        <p:txBody>
          <a:bodyPr/>
          <a:lstStyle/>
          <a:p>
            <a:r>
              <a:rPr lang="en-US" dirty="0"/>
              <a:t>Resources / Links</a:t>
            </a:r>
          </a:p>
        </p:txBody>
      </p:sp>
      <p:sp>
        <p:nvSpPr>
          <p:cNvPr id="5" name="Content Placeholder 4">
            <a:extLst>
              <a:ext uri="{FF2B5EF4-FFF2-40B4-BE49-F238E27FC236}">
                <a16:creationId xmlns:a16="http://schemas.microsoft.com/office/drawing/2014/main" id="{BE7C1BE5-F773-9121-10AC-4A08DC313FB8}"/>
              </a:ext>
            </a:extLst>
          </p:cNvPr>
          <p:cNvSpPr>
            <a:spLocks noGrp="1"/>
          </p:cNvSpPr>
          <p:nvPr>
            <p:ph idx="1"/>
          </p:nvPr>
        </p:nvSpPr>
        <p:spPr/>
        <p:txBody>
          <a:bodyPr/>
          <a:lstStyle/>
          <a:p>
            <a:endParaRPr lang="en-US"/>
          </a:p>
        </p:txBody>
      </p:sp>
      <p:pic>
        <p:nvPicPr>
          <p:cNvPr id="8" name="Picture 7">
            <a:extLst>
              <a:ext uri="{FF2B5EF4-FFF2-40B4-BE49-F238E27FC236}">
                <a16:creationId xmlns:a16="http://schemas.microsoft.com/office/drawing/2014/main" id="{C037D6E3-27D5-471E-B79B-EAE0635C1E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2409" y="3652674"/>
            <a:ext cx="524256" cy="524256"/>
          </a:xfrm>
          <a:prstGeom prst="rect">
            <a:avLst/>
          </a:prstGeom>
        </p:spPr>
      </p:pic>
      <p:pic>
        <p:nvPicPr>
          <p:cNvPr id="10" name="Picture 9">
            <a:extLst>
              <a:ext uri="{FF2B5EF4-FFF2-40B4-BE49-F238E27FC236}">
                <a16:creationId xmlns:a16="http://schemas.microsoft.com/office/drawing/2014/main" id="{72574CAB-D67F-44AF-B46C-261D691992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1651" y="3652674"/>
            <a:ext cx="524256" cy="524256"/>
          </a:xfrm>
          <a:prstGeom prst="rect">
            <a:avLst/>
          </a:prstGeom>
        </p:spPr>
      </p:pic>
      <p:pic>
        <p:nvPicPr>
          <p:cNvPr id="12" name="Picture 11">
            <a:extLst>
              <a:ext uri="{FF2B5EF4-FFF2-40B4-BE49-F238E27FC236}">
                <a16:creationId xmlns:a16="http://schemas.microsoft.com/office/drawing/2014/main" id="{DCB1B22D-51A3-44E5-AD13-932AD9F347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2030" y="3652674"/>
            <a:ext cx="524256" cy="524256"/>
          </a:xfrm>
          <a:prstGeom prst="rect">
            <a:avLst/>
          </a:prstGeom>
        </p:spPr>
      </p:pic>
      <p:pic>
        <p:nvPicPr>
          <p:cNvPr id="14" name="Picture 13">
            <a:extLst>
              <a:ext uri="{FF2B5EF4-FFF2-40B4-BE49-F238E27FC236}">
                <a16:creationId xmlns:a16="http://schemas.microsoft.com/office/drawing/2014/main" id="{DB3C42A6-474F-4F0E-BD40-582B158FA9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3167" y="3652674"/>
            <a:ext cx="524256" cy="524256"/>
          </a:xfrm>
          <a:prstGeom prst="rect">
            <a:avLst/>
          </a:prstGeom>
        </p:spPr>
      </p:pic>
      <p:pic>
        <p:nvPicPr>
          <p:cNvPr id="16" name="Picture 15">
            <a:extLst>
              <a:ext uri="{FF2B5EF4-FFF2-40B4-BE49-F238E27FC236}">
                <a16:creationId xmlns:a16="http://schemas.microsoft.com/office/drawing/2014/main" id="{C80D2241-AC40-4B85-87EA-7D8D77D8C7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85441" y="3652674"/>
            <a:ext cx="524256" cy="524256"/>
          </a:xfrm>
          <a:prstGeom prst="rect">
            <a:avLst/>
          </a:prstGeom>
        </p:spPr>
      </p:pic>
      <p:pic>
        <p:nvPicPr>
          <p:cNvPr id="18" name="Picture 17">
            <a:extLst>
              <a:ext uri="{FF2B5EF4-FFF2-40B4-BE49-F238E27FC236}">
                <a16:creationId xmlns:a16="http://schemas.microsoft.com/office/drawing/2014/main" id="{611FA7C9-7F3E-4EA4-B895-3BE2942DEF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12788" y="3652674"/>
            <a:ext cx="524256" cy="524256"/>
          </a:xfrm>
          <a:prstGeom prst="rect">
            <a:avLst/>
          </a:prstGeom>
        </p:spPr>
      </p:pic>
      <p:pic>
        <p:nvPicPr>
          <p:cNvPr id="20" name="Picture 19">
            <a:extLst>
              <a:ext uri="{FF2B5EF4-FFF2-40B4-BE49-F238E27FC236}">
                <a16:creationId xmlns:a16="http://schemas.microsoft.com/office/drawing/2014/main" id="{839EBFBA-3B9B-4F52-83FE-2468741D9F3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33546" y="3652674"/>
            <a:ext cx="524256" cy="524256"/>
          </a:xfrm>
          <a:prstGeom prst="rect">
            <a:avLst/>
          </a:prstGeom>
        </p:spPr>
      </p:pic>
      <p:pic>
        <p:nvPicPr>
          <p:cNvPr id="22" name="Picture 21">
            <a:extLst>
              <a:ext uri="{FF2B5EF4-FFF2-40B4-BE49-F238E27FC236}">
                <a16:creationId xmlns:a16="http://schemas.microsoft.com/office/drawing/2014/main" id="{7A8DBA20-6EE6-4C8B-9F48-1C2D89A0A89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75062" y="3652674"/>
            <a:ext cx="524256" cy="524256"/>
          </a:xfrm>
          <a:prstGeom prst="rect">
            <a:avLst/>
          </a:prstGeom>
        </p:spPr>
      </p:pic>
      <p:pic>
        <p:nvPicPr>
          <p:cNvPr id="24" name="Picture 23">
            <a:extLst>
              <a:ext uri="{FF2B5EF4-FFF2-40B4-BE49-F238E27FC236}">
                <a16:creationId xmlns:a16="http://schemas.microsoft.com/office/drawing/2014/main" id="{8FC0B593-842F-4679-9D71-73BC1588C4A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95820" y="3652674"/>
            <a:ext cx="524256" cy="524256"/>
          </a:xfrm>
          <a:prstGeom prst="rect">
            <a:avLst/>
          </a:prstGeom>
        </p:spPr>
      </p:pic>
      <p:pic>
        <p:nvPicPr>
          <p:cNvPr id="26" name="Picture 25">
            <a:extLst>
              <a:ext uri="{FF2B5EF4-FFF2-40B4-BE49-F238E27FC236}">
                <a16:creationId xmlns:a16="http://schemas.microsoft.com/office/drawing/2014/main" id="{0F93CCE7-76A8-43A5-B8B6-E5A5651D555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43925" y="3652674"/>
            <a:ext cx="524256" cy="524256"/>
          </a:xfrm>
          <a:prstGeom prst="rect">
            <a:avLst/>
          </a:prstGeom>
        </p:spPr>
      </p:pic>
      <p:pic>
        <p:nvPicPr>
          <p:cNvPr id="28" name="Picture 27">
            <a:extLst>
              <a:ext uri="{FF2B5EF4-FFF2-40B4-BE49-F238E27FC236}">
                <a16:creationId xmlns:a16="http://schemas.microsoft.com/office/drawing/2014/main" id="{A43A1AB2-0B1B-40CA-8504-C3583C3F080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554304" y="3652674"/>
            <a:ext cx="524256" cy="524256"/>
          </a:xfrm>
          <a:prstGeom prst="rect">
            <a:avLst/>
          </a:prstGeom>
        </p:spPr>
      </p:pic>
      <p:pic>
        <p:nvPicPr>
          <p:cNvPr id="30" name="Picture 29">
            <a:extLst>
              <a:ext uri="{FF2B5EF4-FFF2-40B4-BE49-F238E27FC236}">
                <a16:creationId xmlns:a16="http://schemas.microsoft.com/office/drawing/2014/main" id="{629F947E-FFF9-4D8E-855A-59D6CC2FF18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606199" y="3657246"/>
            <a:ext cx="524256" cy="524256"/>
          </a:xfrm>
          <a:prstGeom prst="rect">
            <a:avLst/>
          </a:prstGeom>
        </p:spPr>
      </p:pic>
      <p:pic>
        <p:nvPicPr>
          <p:cNvPr id="32" name="Picture 31">
            <a:extLst>
              <a:ext uri="{FF2B5EF4-FFF2-40B4-BE49-F238E27FC236}">
                <a16:creationId xmlns:a16="http://schemas.microsoft.com/office/drawing/2014/main" id="{4B5291B1-B72F-4350-B13E-A419B44A02A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164683" y="3632697"/>
            <a:ext cx="524256" cy="524256"/>
          </a:xfrm>
          <a:prstGeom prst="rect">
            <a:avLst/>
          </a:prstGeom>
        </p:spPr>
      </p:pic>
      <p:sp>
        <p:nvSpPr>
          <p:cNvPr id="42" name="Speech Bubble: Rectangle 41">
            <a:extLst>
              <a:ext uri="{FF2B5EF4-FFF2-40B4-BE49-F238E27FC236}">
                <a16:creationId xmlns:a16="http://schemas.microsoft.com/office/drawing/2014/main" id="{B9E007C5-3E34-4390-983D-81C4E17ADBA2}"/>
              </a:ext>
            </a:extLst>
          </p:cNvPr>
          <p:cNvSpPr/>
          <p:nvPr/>
        </p:nvSpPr>
        <p:spPr>
          <a:xfrm>
            <a:off x="3043258" y="1999113"/>
            <a:ext cx="1631450" cy="524256"/>
          </a:xfrm>
          <a:prstGeom prst="wedgeRectCallout">
            <a:avLst>
              <a:gd name="adj1" fmla="val -7832"/>
              <a:gd name="adj2" fmla="val 26427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Design Handbook</a:t>
            </a:r>
          </a:p>
        </p:txBody>
      </p:sp>
    </p:spTree>
    <p:extLst>
      <p:ext uri="{BB962C8B-B14F-4D97-AF65-F5344CB8AC3E}">
        <p14:creationId xmlns:p14="http://schemas.microsoft.com/office/powerpoint/2010/main" val="28878052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7FF27C-55AB-4601-8A64-561D07A1E03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49749" y="1366859"/>
            <a:ext cx="9126431" cy="4919716"/>
          </a:xfrm>
          <a:prstGeom prst="rect">
            <a:avLst/>
          </a:prstGeom>
          <a:ln>
            <a:solidFill>
              <a:schemeClr val="tx1"/>
            </a:solidFill>
          </a:ln>
        </p:spPr>
      </p:pic>
      <p:sp>
        <p:nvSpPr>
          <p:cNvPr id="2" name="Title 1">
            <a:extLst>
              <a:ext uri="{FF2B5EF4-FFF2-40B4-BE49-F238E27FC236}">
                <a16:creationId xmlns:a16="http://schemas.microsoft.com/office/drawing/2014/main" id="{24F4DA5D-B105-4192-BE76-3583502AACC4}"/>
              </a:ext>
            </a:extLst>
          </p:cNvPr>
          <p:cNvSpPr>
            <a:spLocks noGrp="1"/>
          </p:cNvSpPr>
          <p:nvPr>
            <p:ph type="title"/>
          </p:nvPr>
        </p:nvSpPr>
        <p:spPr/>
        <p:txBody>
          <a:bodyPr/>
          <a:lstStyle/>
          <a:p>
            <a:r>
              <a:rPr lang="en-US" dirty="0"/>
              <a:t>Design Handbook (MNL-17)</a:t>
            </a:r>
          </a:p>
        </p:txBody>
      </p:sp>
      <p:sp>
        <p:nvSpPr>
          <p:cNvPr id="3" name="Content Placeholder 2">
            <a:extLst>
              <a:ext uri="{FF2B5EF4-FFF2-40B4-BE49-F238E27FC236}">
                <a16:creationId xmlns:a16="http://schemas.microsoft.com/office/drawing/2014/main" id="{2CF3B0D7-2B4D-496C-ADD7-D6050BCBB7E6}"/>
              </a:ext>
            </a:extLst>
          </p:cNvPr>
          <p:cNvSpPr>
            <a:spLocks noGrp="1"/>
          </p:cNvSpPr>
          <p:nvPr>
            <p:ph idx="1"/>
          </p:nvPr>
        </p:nvSpPr>
        <p:spPr>
          <a:xfrm>
            <a:off x="555164" y="1542589"/>
            <a:ext cx="10515600" cy="4351338"/>
          </a:xfrm>
        </p:spPr>
        <p:txBody>
          <a:bodyPr/>
          <a:lstStyle/>
          <a:p>
            <a:endParaRPr lang="en-US" dirty="0"/>
          </a:p>
        </p:txBody>
      </p:sp>
      <p:pic>
        <p:nvPicPr>
          <p:cNvPr id="4" name="Picture 3">
            <a:extLst>
              <a:ext uri="{FF2B5EF4-FFF2-40B4-BE49-F238E27FC236}">
                <a16:creationId xmlns:a16="http://schemas.microsoft.com/office/drawing/2014/main" id="{93691911-DE0E-41F5-8B59-D1CF3072407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868050" y="1935933"/>
            <a:ext cx="6340174" cy="3396997"/>
          </a:xfrm>
          <a:prstGeom prst="rect">
            <a:avLst/>
          </a:prstGeom>
        </p:spPr>
      </p:pic>
      <p:pic>
        <p:nvPicPr>
          <p:cNvPr id="8" name="Picture 7">
            <a:extLst>
              <a:ext uri="{FF2B5EF4-FFF2-40B4-BE49-F238E27FC236}">
                <a16:creationId xmlns:a16="http://schemas.microsoft.com/office/drawing/2014/main" id="{CFFC2956-A8F7-475F-A661-90F2E222D54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240964" y="1334203"/>
            <a:ext cx="9144000" cy="4936521"/>
          </a:xfrm>
          <a:prstGeom prst="rect">
            <a:avLst/>
          </a:prstGeom>
          <a:ln>
            <a:solidFill>
              <a:schemeClr val="tx1"/>
            </a:solidFill>
          </a:ln>
        </p:spPr>
      </p:pic>
      <p:sp>
        <p:nvSpPr>
          <p:cNvPr id="13" name="Oval 12">
            <a:extLst>
              <a:ext uri="{FF2B5EF4-FFF2-40B4-BE49-F238E27FC236}">
                <a16:creationId xmlns:a16="http://schemas.microsoft.com/office/drawing/2014/main" id="{8A05AA06-5AB9-4617-BE07-CF4E8C1A6832}"/>
              </a:ext>
            </a:extLst>
          </p:cNvPr>
          <p:cNvSpPr/>
          <p:nvPr/>
        </p:nvSpPr>
        <p:spPr>
          <a:xfrm>
            <a:off x="3357940" y="1289150"/>
            <a:ext cx="1402080" cy="261257"/>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D3A0493-7816-4227-B96F-D6EFAF24F06D}"/>
              </a:ext>
            </a:extLst>
          </p:cNvPr>
          <p:cNvSpPr/>
          <p:nvPr/>
        </p:nvSpPr>
        <p:spPr>
          <a:xfrm>
            <a:off x="2873821" y="2103513"/>
            <a:ext cx="1402080" cy="261257"/>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982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21" presetClass="entr" presetSubtype="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heel(1)">
                                      <p:cBhvr>
                                        <p:cTn id="13" dur="2000"/>
                                        <p:tgtEl>
                                          <p:spTgt spid="13"/>
                                        </p:tgtEl>
                                      </p:cBhvr>
                                    </p:animEffect>
                                  </p:childTnLst>
                                </p:cTn>
                              </p:par>
                            </p:childTnLst>
                          </p:cTn>
                        </p:par>
                        <p:par>
                          <p:cTn id="14" fill="hold">
                            <p:stCondLst>
                              <p:cond delay="2000"/>
                            </p:stCondLst>
                            <p:childTnLst>
                              <p:par>
                                <p:cTn id="15" presetID="21" presetClass="entr" presetSubtype="1"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heel(1)">
                                      <p:cBhvr>
                                        <p:cTn id="1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7FF27C-55AB-4601-8A64-561D07A1E03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58549" y="1377745"/>
            <a:ext cx="9108828" cy="4919716"/>
          </a:xfrm>
          <a:prstGeom prst="rect">
            <a:avLst/>
          </a:prstGeom>
          <a:ln>
            <a:solidFill>
              <a:schemeClr val="tx1"/>
            </a:solidFill>
          </a:ln>
        </p:spPr>
      </p:pic>
      <p:sp>
        <p:nvSpPr>
          <p:cNvPr id="2" name="Title 1">
            <a:extLst>
              <a:ext uri="{FF2B5EF4-FFF2-40B4-BE49-F238E27FC236}">
                <a16:creationId xmlns:a16="http://schemas.microsoft.com/office/drawing/2014/main" id="{24F4DA5D-B105-4192-BE76-3583502AACC4}"/>
              </a:ext>
            </a:extLst>
          </p:cNvPr>
          <p:cNvSpPr>
            <a:spLocks noGrp="1"/>
          </p:cNvSpPr>
          <p:nvPr>
            <p:ph type="title"/>
          </p:nvPr>
        </p:nvSpPr>
        <p:spPr>
          <a:xfrm>
            <a:off x="838200" y="332468"/>
            <a:ext cx="10515600" cy="1325563"/>
          </a:xfrm>
        </p:spPr>
        <p:txBody>
          <a:bodyPr/>
          <a:lstStyle/>
          <a:p>
            <a:r>
              <a:rPr lang="en-US" dirty="0"/>
              <a:t>Design Handbook (MNL-17)</a:t>
            </a:r>
          </a:p>
        </p:txBody>
      </p:sp>
      <p:sp>
        <p:nvSpPr>
          <p:cNvPr id="3" name="Content Placeholder 2">
            <a:extLst>
              <a:ext uri="{FF2B5EF4-FFF2-40B4-BE49-F238E27FC236}">
                <a16:creationId xmlns:a16="http://schemas.microsoft.com/office/drawing/2014/main" id="{00D68F11-17D2-4749-96E7-13E08D7A9CA1}"/>
              </a:ext>
            </a:extLst>
          </p:cNvPr>
          <p:cNvSpPr>
            <a:spLocks noGrp="1"/>
          </p:cNvSpPr>
          <p:nvPr>
            <p:ph idx="1"/>
          </p:nvPr>
        </p:nvSpPr>
        <p:spPr>
          <a:xfrm>
            <a:off x="555164" y="1553475"/>
            <a:ext cx="10515600" cy="4351338"/>
          </a:xfrm>
        </p:spPr>
        <p:txBody>
          <a:bodyPr/>
          <a:lstStyle/>
          <a:p>
            <a:endParaRPr lang="en-US"/>
          </a:p>
        </p:txBody>
      </p:sp>
      <p:grpSp>
        <p:nvGrpSpPr>
          <p:cNvPr id="9" name="Group 8">
            <a:extLst>
              <a:ext uri="{FF2B5EF4-FFF2-40B4-BE49-F238E27FC236}">
                <a16:creationId xmlns:a16="http://schemas.microsoft.com/office/drawing/2014/main" id="{0FE560A1-1A21-42FA-A8DA-7AFD6BC16F49}"/>
              </a:ext>
            </a:extLst>
          </p:cNvPr>
          <p:cNvGrpSpPr/>
          <p:nvPr/>
        </p:nvGrpSpPr>
        <p:grpSpPr>
          <a:xfrm>
            <a:off x="3641265" y="2866813"/>
            <a:ext cx="6511471" cy="384347"/>
            <a:chOff x="2400300" y="3138962"/>
            <a:chExt cx="6511471" cy="384347"/>
          </a:xfrm>
        </p:grpSpPr>
        <p:pic>
          <p:nvPicPr>
            <p:cNvPr id="4" name="Picture 3">
              <a:extLst>
                <a:ext uri="{FF2B5EF4-FFF2-40B4-BE49-F238E27FC236}">
                  <a16:creationId xmlns:a16="http://schemas.microsoft.com/office/drawing/2014/main" id="{93691911-DE0E-41F5-8B59-D1CF3072407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714171" y="3138962"/>
              <a:ext cx="6197600" cy="384347"/>
            </a:xfrm>
            <a:prstGeom prst="rect">
              <a:avLst/>
            </a:prstGeom>
            <a:blipFill>
              <a:blip r:embed="rId5"/>
              <a:stretch>
                <a:fillRect/>
              </a:stretch>
            </a:blipFill>
            <a:ln w="28575">
              <a:solidFill>
                <a:schemeClr val="accent2"/>
              </a:solidFill>
            </a:ln>
          </p:spPr>
        </p:pic>
        <p:cxnSp>
          <p:nvCxnSpPr>
            <p:cNvPr id="6" name="Straight Connector 5">
              <a:extLst>
                <a:ext uri="{FF2B5EF4-FFF2-40B4-BE49-F238E27FC236}">
                  <a16:creationId xmlns:a16="http://schemas.microsoft.com/office/drawing/2014/main" id="{B4A7AAC1-22EA-4018-B1A1-929159E64C07}"/>
                </a:ext>
              </a:extLst>
            </p:cNvPr>
            <p:cNvCxnSpPr>
              <a:cxnSpLocks/>
              <a:endCxn id="4" idx="1"/>
            </p:cNvCxnSpPr>
            <p:nvPr/>
          </p:nvCxnSpPr>
          <p:spPr>
            <a:xfrm>
              <a:off x="2400300" y="3228975"/>
              <a:ext cx="313871" cy="102161"/>
            </a:xfrm>
            <a:prstGeom prst="line">
              <a:avLst/>
            </a:prstGeom>
            <a:blipFill>
              <a:blip r:embed="rId5"/>
              <a:stretch>
                <a:fillRect/>
              </a:stretch>
            </a:blipFill>
            <a:ln w="28575">
              <a:solidFill>
                <a:schemeClr val="accent2"/>
              </a:solidFill>
            </a:ln>
          </p:spPr>
          <p:style>
            <a:lnRef idx="2">
              <a:schemeClr val="accent1"/>
            </a:lnRef>
            <a:fillRef idx="0">
              <a:schemeClr val="accent1"/>
            </a:fillRef>
            <a:effectRef idx="1">
              <a:schemeClr val="accent1"/>
            </a:effectRef>
            <a:fontRef idx="minor">
              <a:schemeClr val="tx1"/>
            </a:fontRef>
          </p:style>
        </p:cxnSp>
      </p:grpSp>
      <p:pic>
        <p:nvPicPr>
          <p:cNvPr id="8" name="Picture 7">
            <a:extLst>
              <a:ext uri="{FF2B5EF4-FFF2-40B4-BE49-F238E27FC236}">
                <a16:creationId xmlns:a16="http://schemas.microsoft.com/office/drawing/2014/main" id="{CFFC2956-A8F7-475F-A661-90F2E222D54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251789" y="1328284"/>
            <a:ext cx="9122348" cy="4936521"/>
          </a:xfrm>
          <a:prstGeom prst="rect">
            <a:avLst/>
          </a:prstGeom>
          <a:ln>
            <a:solidFill>
              <a:schemeClr val="tx1"/>
            </a:solidFill>
          </a:ln>
        </p:spPr>
      </p:pic>
      <p:sp>
        <p:nvSpPr>
          <p:cNvPr id="14" name="Oval 13">
            <a:extLst>
              <a:ext uri="{FF2B5EF4-FFF2-40B4-BE49-F238E27FC236}">
                <a16:creationId xmlns:a16="http://schemas.microsoft.com/office/drawing/2014/main" id="{3D3A0493-7816-4227-B96F-D6EFAF24F06D}"/>
              </a:ext>
            </a:extLst>
          </p:cNvPr>
          <p:cNvSpPr/>
          <p:nvPr/>
        </p:nvSpPr>
        <p:spPr>
          <a:xfrm>
            <a:off x="2852305" y="1904902"/>
            <a:ext cx="1402080" cy="261257"/>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A05AA06-5AB9-4617-BE07-CF4E8C1A6832}"/>
              </a:ext>
            </a:extLst>
          </p:cNvPr>
          <p:cNvSpPr/>
          <p:nvPr/>
        </p:nvSpPr>
        <p:spPr>
          <a:xfrm>
            <a:off x="3357940" y="1300036"/>
            <a:ext cx="1402080" cy="261257"/>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383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21" presetClass="entr" presetSubtype="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heel(1)">
                                      <p:cBhvr>
                                        <p:cTn id="13" dur="2000"/>
                                        <p:tgtEl>
                                          <p:spTgt spid="13"/>
                                        </p:tgtEl>
                                      </p:cBhvr>
                                    </p:animEffect>
                                  </p:childTnLst>
                                </p:cTn>
                              </p:par>
                            </p:childTnLst>
                          </p:cTn>
                        </p:par>
                        <p:par>
                          <p:cTn id="14" fill="hold">
                            <p:stCondLst>
                              <p:cond delay="2000"/>
                            </p:stCondLst>
                            <p:childTnLst>
                              <p:par>
                                <p:cTn id="15" presetID="21" presetClass="entr" presetSubtype="1"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heel(1)">
                                      <p:cBhvr>
                                        <p:cTn id="1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47324-CFAD-44C5-B354-11799C3A28A4}"/>
              </a:ext>
            </a:extLst>
          </p:cNvPr>
          <p:cNvSpPr>
            <a:spLocks noGrp="1"/>
          </p:cNvSpPr>
          <p:nvPr>
            <p:ph type="title"/>
          </p:nvPr>
        </p:nvSpPr>
        <p:spPr/>
        <p:txBody>
          <a:bodyPr/>
          <a:lstStyle/>
          <a:p>
            <a:r>
              <a:rPr lang="en-US" dirty="0"/>
              <a:t>Resources / Links</a:t>
            </a:r>
          </a:p>
        </p:txBody>
      </p:sp>
      <p:sp>
        <p:nvSpPr>
          <p:cNvPr id="3" name="Content Placeholder 2">
            <a:extLst>
              <a:ext uri="{FF2B5EF4-FFF2-40B4-BE49-F238E27FC236}">
                <a16:creationId xmlns:a16="http://schemas.microsoft.com/office/drawing/2014/main" id="{0CC0F1D3-9B27-4400-84F5-EC7DEA9259E6}"/>
              </a:ext>
            </a:extLst>
          </p:cNvPr>
          <p:cNvSpPr>
            <a:spLocks noGrp="1"/>
          </p:cNvSpPr>
          <p:nvPr>
            <p:ph idx="1"/>
          </p:nvPr>
        </p:nvSpPr>
        <p:spPr/>
        <p:txBody>
          <a:bodyPr/>
          <a:lstStyle/>
          <a:p>
            <a:endParaRPr lang="en-US"/>
          </a:p>
        </p:txBody>
      </p:sp>
      <p:pic>
        <p:nvPicPr>
          <p:cNvPr id="8" name="Picture 7">
            <a:extLst>
              <a:ext uri="{FF2B5EF4-FFF2-40B4-BE49-F238E27FC236}">
                <a16:creationId xmlns:a16="http://schemas.microsoft.com/office/drawing/2014/main" id="{C037D6E3-27D5-471E-B79B-EAE0635C1E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2409" y="3652674"/>
            <a:ext cx="524256" cy="524256"/>
          </a:xfrm>
          <a:prstGeom prst="rect">
            <a:avLst/>
          </a:prstGeom>
        </p:spPr>
      </p:pic>
      <p:pic>
        <p:nvPicPr>
          <p:cNvPr id="10" name="Picture 9">
            <a:extLst>
              <a:ext uri="{FF2B5EF4-FFF2-40B4-BE49-F238E27FC236}">
                <a16:creationId xmlns:a16="http://schemas.microsoft.com/office/drawing/2014/main" id="{72574CAB-D67F-44AF-B46C-261D691992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1651" y="3652674"/>
            <a:ext cx="524256" cy="524256"/>
          </a:xfrm>
          <a:prstGeom prst="rect">
            <a:avLst/>
          </a:prstGeom>
        </p:spPr>
      </p:pic>
      <p:pic>
        <p:nvPicPr>
          <p:cNvPr id="12" name="Picture 11">
            <a:extLst>
              <a:ext uri="{FF2B5EF4-FFF2-40B4-BE49-F238E27FC236}">
                <a16:creationId xmlns:a16="http://schemas.microsoft.com/office/drawing/2014/main" id="{DCB1B22D-51A3-44E5-AD13-932AD9F347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2030" y="3652674"/>
            <a:ext cx="524256" cy="524256"/>
          </a:xfrm>
          <a:prstGeom prst="rect">
            <a:avLst/>
          </a:prstGeom>
        </p:spPr>
      </p:pic>
      <p:pic>
        <p:nvPicPr>
          <p:cNvPr id="14" name="Picture 13">
            <a:extLst>
              <a:ext uri="{FF2B5EF4-FFF2-40B4-BE49-F238E27FC236}">
                <a16:creationId xmlns:a16="http://schemas.microsoft.com/office/drawing/2014/main" id="{DB3C42A6-474F-4F0E-BD40-582B158FA9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3167" y="3652674"/>
            <a:ext cx="524256" cy="524256"/>
          </a:xfrm>
          <a:prstGeom prst="rect">
            <a:avLst/>
          </a:prstGeom>
        </p:spPr>
      </p:pic>
      <p:pic>
        <p:nvPicPr>
          <p:cNvPr id="16" name="Picture 15">
            <a:extLst>
              <a:ext uri="{FF2B5EF4-FFF2-40B4-BE49-F238E27FC236}">
                <a16:creationId xmlns:a16="http://schemas.microsoft.com/office/drawing/2014/main" id="{C80D2241-AC40-4B85-87EA-7D8D77D8C7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85441" y="3652674"/>
            <a:ext cx="524256" cy="524256"/>
          </a:xfrm>
          <a:prstGeom prst="rect">
            <a:avLst/>
          </a:prstGeom>
        </p:spPr>
      </p:pic>
      <p:pic>
        <p:nvPicPr>
          <p:cNvPr id="18" name="Picture 17">
            <a:extLst>
              <a:ext uri="{FF2B5EF4-FFF2-40B4-BE49-F238E27FC236}">
                <a16:creationId xmlns:a16="http://schemas.microsoft.com/office/drawing/2014/main" id="{611FA7C9-7F3E-4EA4-B895-3BE2942DEF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12788" y="3652674"/>
            <a:ext cx="524256" cy="524256"/>
          </a:xfrm>
          <a:prstGeom prst="rect">
            <a:avLst/>
          </a:prstGeom>
        </p:spPr>
      </p:pic>
      <p:pic>
        <p:nvPicPr>
          <p:cNvPr id="20" name="Picture 19">
            <a:extLst>
              <a:ext uri="{FF2B5EF4-FFF2-40B4-BE49-F238E27FC236}">
                <a16:creationId xmlns:a16="http://schemas.microsoft.com/office/drawing/2014/main" id="{839EBFBA-3B9B-4F52-83FE-2468741D9F3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33546" y="3652674"/>
            <a:ext cx="524256" cy="524256"/>
          </a:xfrm>
          <a:prstGeom prst="rect">
            <a:avLst/>
          </a:prstGeom>
        </p:spPr>
      </p:pic>
      <p:pic>
        <p:nvPicPr>
          <p:cNvPr id="22" name="Picture 21">
            <a:extLst>
              <a:ext uri="{FF2B5EF4-FFF2-40B4-BE49-F238E27FC236}">
                <a16:creationId xmlns:a16="http://schemas.microsoft.com/office/drawing/2014/main" id="{7A8DBA20-6EE6-4C8B-9F48-1C2D89A0A89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75062" y="3652674"/>
            <a:ext cx="524256" cy="524256"/>
          </a:xfrm>
          <a:prstGeom prst="rect">
            <a:avLst/>
          </a:prstGeom>
        </p:spPr>
      </p:pic>
      <p:pic>
        <p:nvPicPr>
          <p:cNvPr id="24" name="Picture 23">
            <a:extLst>
              <a:ext uri="{FF2B5EF4-FFF2-40B4-BE49-F238E27FC236}">
                <a16:creationId xmlns:a16="http://schemas.microsoft.com/office/drawing/2014/main" id="{8FC0B593-842F-4679-9D71-73BC1588C4A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95820" y="3652674"/>
            <a:ext cx="524256" cy="524256"/>
          </a:xfrm>
          <a:prstGeom prst="rect">
            <a:avLst/>
          </a:prstGeom>
        </p:spPr>
      </p:pic>
      <p:pic>
        <p:nvPicPr>
          <p:cNvPr id="26" name="Picture 25">
            <a:extLst>
              <a:ext uri="{FF2B5EF4-FFF2-40B4-BE49-F238E27FC236}">
                <a16:creationId xmlns:a16="http://schemas.microsoft.com/office/drawing/2014/main" id="{0F93CCE7-76A8-43A5-B8B6-E5A5651D555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43925" y="3652674"/>
            <a:ext cx="524256" cy="524256"/>
          </a:xfrm>
          <a:prstGeom prst="rect">
            <a:avLst/>
          </a:prstGeom>
        </p:spPr>
      </p:pic>
      <p:pic>
        <p:nvPicPr>
          <p:cNvPr id="28" name="Picture 27">
            <a:extLst>
              <a:ext uri="{FF2B5EF4-FFF2-40B4-BE49-F238E27FC236}">
                <a16:creationId xmlns:a16="http://schemas.microsoft.com/office/drawing/2014/main" id="{A43A1AB2-0B1B-40CA-8504-C3583C3F080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554304" y="3652674"/>
            <a:ext cx="524256" cy="524256"/>
          </a:xfrm>
          <a:prstGeom prst="rect">
            <a:avLst/>
          </a:prstGeom>
        </p:spPr>
      </p:pic>
      <p:pic>
        <p:nvPicPr>
          <p:cNvPr id="30" name="Picture 29">
            <a:extLst>
              <a:ext uri="{FF2B5EF4-FFF2-40B4-BE49-F238E27FC236}">
                <a16:creationId xmlns:a16="http://schemas.microsoft.com/office/drawing/2014/main" id="{629F947E-FFF9-4D8E-855A-59D6CC2FF18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606199" y="3657246"/>
            <a:ext cx="524256" cy="524256"/>
          </a:xfrm>
          <a:prstGeom prst="rect">
            <a:avLst/>
          </a:prstGeom>
        </p:spPr>
      </p:pic>
      <p:pic>
        <p:nvPicPr>
          <p:cNvPr id="32" name="Picture 31">
            <a:extLst>
              <a:ext uri="{FF2B5EF4-FFF2-40B4-BE49-F238E27FC236}">
                <a16:creationId xmlns:a16="http://schemas.microsoft.com/office/drawing/2014/main" id="{4B5291B1-B72F-4350-B13E-A419B44A02A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164683" y="3632697"/>
            <a:ext cx="524256" cy="524256"/>
          </a:xfrm>
          <a:prstGeom prst="rect">
            <a:avLst/>
          </a:prstGeom>
        </p:spPr>
      </p:pic>
      <p:sp>
        <p:nvSpPr>
          <p:cNvPr id="45" name="Speech Bubble: Rectangle 44">
            <a:extLst>
              <a:ext uri="{FF2B5EF4-FFF2-40B4-BE49-F238E27FC236}">
                <a16:creationId xmlns:a16="http://schemas.microsoft.com/office/drawing/2014/main" id="{6868C373-DA3F-42D7-A9E0-A25752CE642C}"/>
              </a:ext>
            </a:extLst>
          </p:cNvPr>
          <p:cNvSpPr/>
          <p:nvPr/>
        </p:nvSpPr>
        <p:spPr>
          <a:xfrm>
            <a:off x="4508792" y="4624812"/>
            <a:ext cx="1631450" cy="524256"/>
          </a:xfrm>
          <a:prstGeom prst="wedgeRectCallout">
            <a:avLst>
              <a:gd name="adj1" fmla="val 14221"/>
              <a:gd name="adj2" fmla="val -13487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Videos</a:t>
            </a:r>
          </a:p>
        </p:txBody>
      </p:sp>
    </p:spTree>
    <p:extLst>
      <p:ext uri="{BB962C8B-B14F-4D97-AF65-F5344CB8AC3E}">
        <p14:creationId xmlns:p14="http://schemas.microsoft.com/office/powerpoint/2010/main" val="27700411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7FF27C-55AB-4601-8A64-561D07A1E03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69435" y="1349833"/>
            <a:ext cx="9108828" cy="4910227"/>
          </a:xfrm>
          <a:prstGeom prst="rect">
            <a:avLst/>
          </a:prstGeom>
          <a:ln>
            <a:solidFill>
              <a:schemeClr val="tx1"/>
            </a:solidFill>
          </a:ln>
        </p:spPr>
      </p:pic>
      <p:sp>
        <p:nvSpPr>
          <p:cNvPr id="2" name="Title 1">
            <a:extLst>
              <a:ext uri="{FF2B5EF4-FFF2-40B4-BE49-F238E27FC236}">
                <a16:creationId xmlns:a16="http://schemas.microsoft.com/office/drawing/2014/main" id="{24F4DA5D-B105-4192-BE76-3583502AACC4}"/>
              </a:ext>
            </a:extLst>
          </p:cNvPr>
          <p:cNvSpPr>
            <a:spLocks noGrp="1"/>
          </p:cNvSpPr>
          <p:nvPr>
            <p:ph type="title"/>
          </p:nvPr>
        </p:nvSpPr>
        <p:spPr/>
        <p:txBody>
          <a:bodyPr/>
          <a:lstStyle/>
          <a:p>
            <a:r>
              <a:rPr lang="en-US" dirty="0"/>
              <a:t>Videos</a:t>
            </a:r>
          </a:p>
        </p:txBody>
      </p:sp>
      <p:sp>
        <p:nvSpPr>
          <p:cNvPr id="3" name="Content Placeholder 2">
            <a:extLst>
              <a:ext uri="{FF2B5EF4-FFF2-40B4-BE49-F238E27FC236}">
                <a16:creationId xmlns:a16="http://schemas.microsoft.com/office/drawing/2014/main" id="{BDAE5605-908F-40A3-AC80-502D82A8BAD2}"/>
              </a:ext>
            </a:extLst>
          </p:cNvPr>
          <p:cNvSpPr>
            <a:spLocks noGrp="1"/>
          </p:cNvSpPr>
          <p:nvPr>
            <p:ph idx="1"/>
          </p:nvPr>
        </p:nvSpPr>
        <p:spPr>
          <a:xfrm>
            <a:off x="566050" y="1553475"/>
            <a:ext cx="10515600" cy="4351338"/>
          </a:xfrm>
        </p:spPr>
        <p:txBody>
          <a:bodyPr/>
          <a:lstStyle/>
          <a:p>
            <a:endParaRPr lang="en-US"/>
          </a:p>
        </p:txBody>
      </p:sp>
      <p:grpSp>
        <p:nvGrpSpPr>
          <p:cNvPr id="10" name="Group 9">
            <a:extLst>
              <a:ext uri="{FF2B5EF4-FFF2-40B4-BE49-F238E27FC236}">
                <a16:creationId xmlns:a16="http://schemas.microsoft.com/office/drawing/2014/main" id="{F3787EE6-5F13-42F8-A2E7-CFD3A52449D5}"/>
              </a:ext>
            </a:extLst>
          </p:cNvPr>
          <p:cNvGrpSpPr/>
          <p:nvPr/>
        </p:nvGrpSpPr>
        <p:grpSpPr>
          <a:xfrm>
            <a:off x="3643357" y="1993592"/>
            <a:ext cx="6597748" cy="1163259"/>
            <a:chOff x="2400834" y="2325426"/>
            <a:chExt cx="5187764" cy="914662"/>
          </a:xfrm>
        </p:grpSpPr>
        <p:pic>
          <p:nvPicPr>
            <p:cNvPr id="4" name="Picture 3">
              <a:extLst>
                <a:ext uri="{FF2B5EF4-FFF2-40B4-BE49-F238E27FC236}">
                  <a16:creationId xmlns:a16="http://schemas.microsoft.com/office/drawing/2014/main" id="{93691911-DE0E-41F5-8B59-D1CF3072407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713809" y="2325426"/>
              <a:ext cx="4874789" cy="914662"/>
            </a:xfrm>
            <a:prstGeom prst="rect">
              <a:avLst/>
            </a:prstGeom>
            <a:blipFill>
              <a:blip r:embed="rId5"/>
              <a:stretch>
                <a:fillRect/>
              </a:stretch>
            </a:blipFill>
            <a:ln w="28575">
              <a:solidFill>
                <a:schemeClr val="accent2"/>
              </a:solidFill>
            </a:ln>
          </p:spPr>
        </p:pic>
        <p:cxnSp>
          <p:nvCxnSpPr>
            <p:cNvPr id="6" name="Straight Connector 5">
              <a:extLst>
                <a:ext uri="{FF2B5EF4-FFF2-40B4-BE49-F238E27FC236}">
                  <a16:creationId xmlns:a16="http://schemas.microsoft.com/office/drawing/2014/main" id="{B4A7AAC1-22EA-4018-B1A1-929159E64C07}"/>
                </a:ext>
              </a:extLst>
            </p:cNvPr>
            <p:cNvCxnSpPr>
              <a:cxnSpLocks/>
              <a:endCxn id="4" idx="1"/>
            </p:cNvCxnSpPr>
            <p:nvPr/>
          </p:nvCxnSpPr>
          <p:spPr>
            <a:xfrm flipV="1">
              <a:off x="2400834" y="2782757"/>
              <a:ext cx="312975" cy="95072"/>
            </a:xfrm>
            <a:prstGeom prst="line">
              <a:avLst/>
            </a:prstGeom>
            <a:blipFill>
              <a:blip r:embed="rId5"/>
              <a:stretch>
                <a:fillRect/>
              </a:stretch>
            </a:blipFill>
            <a:ln w="28575">
              <a:solidFill>
                <a:schemeClr val="accent2"/>
              </a:solidFill>
            </a:ln>
          </p:spPr>
          <p:style>
            <a:lnRef idx="2">
              <a:schemeClr val="accent1"/>
            </a:lnRef>
            <a:fillRef idx="0">
              <a:schemeClr val="accent1"/>
            </a:fillRef>
            <a:effectRef idx="1">
              <a:schemeClr val="accent1"/>
            </a:effectRef>
            <a:fontRef idx="minor">
              <a:schemeClr val="tx1"/>
            </a:fontRef>
          </p:style>
        </p:cxnSp>
      </p:grpSp>
      <p:sp>
        <p:nvSpPr>
          <p:cNvPr id="14" name="Oval 13">
            <a:extLst>
              <a:ext uri="{FF2B5EF4-FFF2-40B4-BE49-F238E27FC236}">
                <a16:creationId xmlns:a16="http://schemas.microsoft.com/office/drawing/2014/main" id="{3D3A0493-7816-4227-B96F-D6EFAF24F06D}"/>
              </a:ext>
            </a:extLst>
          </p:cNvPr>
          <p:cNvSpPr/>
          <p:nvPr/>
        </p:nvSpPr>
        <p:spPr>
          <a:xfrm>
            <a:off x="3358950" y="2595738"/>
            <a:ext cx="514914" cy="238870"/>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FFC2956-A8F7-475F-A661-90F2E222D54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274315" y="1349833"/>
            <a:ext cx="9096006" cy="4927399"/>
          </a:xfrm>
          <a:prstGeom prst="rect">
            <a:avLst/>
          </a:prstGeom>
          <a:ln>
            <a:solidFill>
              <a:schemeClr val="tx1"/>
            </a:solidFill>
          </a:ln>
        </p:spPr>
      </p:pic>
      <p:pic>
        <p:nvPicPr>
          <p:cNvPr id="9" name="Picture 8">
            <a:extLst>
              <a:ext uri="{FF2B5EF4-FFF2-40B4-BE49-F238E27FC236}">
                <a16:creationId xmlns:a16="http://schemas.microsoft.com/office/drawing/2014/main" id="{826454BB-28A5-D98C-2BAE-E51A38730AF4}"/>
              </a:ext>
            </a:extLst>
          </p:cNvPr>
          <p:cNvPicPr>
            <a:picLocks noChangeAspect="1"/>
          </p:cNvPicPr>
          <p:nvPr/>
        </p:nvPicPr>
        <p:blipFill>
          <a:blip r:embed="rId7"/>
          <a:stretch>
            <a:fillRect/>
          </a:stretch>
        </p:blipFill>
        <p:spPr>
          <a:xfrm>
            <a:off x="1269435" y="1679634"/>
            <a:ext cx="5706271" cy="4267796"/>
          </a:xfrm>
          <a:prstGeom prst="rect">
            <a:avLst/>
          </a:prstGeom>
        </p:spPr>
      </p:pic>
    </p:spTree>
    <p:extLst>
      <p:ext uri="{BB962C8B-B14F-4D97-AF65-F5344CB8AC3E}">
        <p14:creationId xmlns:p14="http://schemas.microsoft.com/office/powerpoint/2010/main" val="261222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par>
                                <p:cTn id="12" presetID="1" presetClass="exit" presetSubtype="0" fill="hold" grpId="1" nodeType="withEffect">
                                  <p:stCondLst>
                                    <p:cond delay="0"/>
                                  </p:stCondLst>
                                  <p:childTnLst>
                                    <p:set>
                                      <p:cBhvr>
                                        <p:cTn id="13" dur="1" fill="hold">
                                          <p:stCondLst>
                                            <p:cond delay="0"/>
                                          </p:stCondLst>
                                        </p:cTn>
                                        <p:tgtEl>
                                          <p:spTgt spid="1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47324-CFAD-44C5-B354-11799C3A28A4}"/>
              </a:ext>
            </a:extLst>
          </p:cNvPr>
          <p:cNvSpPr>
            <a:spLocks noGrp="1"/>
          </p:cNvSpPr>
          <p:nvPr>
            <p:ph type="title"/>
          </p:nvPr>
        </p:nvSpPr>
        <p:spPr/>
        <p:txBody>
          <a:bodyPr/>
          <a:lstStyle/>
          <a:p>
            <a:r>
              <a:rPr lang="en-US" dirty="0"/>
              <a:t>Resources / Links</a:t>
            </a:r>
          </a:p>
        </p:txBody>
      </p:sp>
      <p:sp>
        <p:nvSpPr>
          <p:cNvPr id="3" name="Content Placeholder 2">
            <a:extLst>
              <a:ext uri="{FF2B5EF4-FFF2-40B4-BE49-F238E27FC236}">
                <a16:creationId xmlns:a16="http://schemas.microsoft.com/office/drawing/2014/main" id="{027C316F-01E2-4843-B364-D0D3915DB763}"/>
              </a:ext>
            </a:extLst>
          </p:cNvPr>
          <p:cNvSpPr>
            <a:spLocks noGrp="1"/>
          </p:cNvSpPr>
          <p:nvPr>
            <p:ph idx="1"/>
          </p:nvPr>
        </p:nvSpPr>
        <p:spPr/>
        <p:txBody>
          <a:bodyPr/>
          <a:lstStyle/>
          <a:p>
            <a:endParaRPr lang="en-US"/>
          </a:p>
        </p:txBody>
      </p:sp>
      <p:pic>
        <p:nvPicPr>
          <p:cNvPr id="8" name="Picture 7">
            <a:extLst>
              <a:ext uri="{FF2B5EF4-FFF2-40B4-BE49-F238E27FC236}">
                <a16:creationId xmlns:a16="http://schemas.microsoft.com/office/drawing/2014/main" id="{C037D6E3-27D5-471E-B79B-EAE0635C1E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2409" y="3652674"/>
            <a:ext cx="524256" cy="524256"/>
          </a:xfrm>
          <a:prstGeom prst="rect">
            <a:avLst/>
          </a:prstGeom>
        </p:spPr>
      </p:pic>
      <p:pic>
        <p:nvPicPr>
          <p:cNvPr id="10" name="Picture 9">
            <a:extLst>
              <a:ext uri="{FF2B5EF4-FFF2-40B4-BE49-F238E27FC236}">
                <a16:creationId xmlns:a16="http://schemas.microsoft.com/office/drawing/2014/main" id="{72574CAB-D67F-44AF-B46C-261D691992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1651" y="3652674"/>
            <a:ext cx="524256" cy="524256"/>
          </a:xfrm>
          <a:prstGeom prst="rect">
            <a:avLst/>
          </a:prstGeom>
        </p:spPr>
      </p:pic>
      <p:pic>
        <p:nvPicPr>
          <p:cNvPr id="12" name="Picture 11">
            <a:extLst>
              <a:ext uri="{FF2B5EF4-FFF2-40B4-BE49-F238E27FC236}">
                <a16:creationId xmlns:a16="http://schemas.microsoft.com/office/drawing/2014/main" id="{DCB1B22D-51A3-44E5-AD13-932AD9F347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2030" y="3652674"/>
            <a:ext cx="524256" cy="524256"/>
          </a:xfrm>
          <a:prstGeom prst="rect">
            <a:avLst/>
          </a:prstGeom>
        </p:spPr>
      </p:pic>
      <p:pic>
        <p:nvPicPr>
          <p:cNvPr id="14" name="Picture 13">
            <a:extLst>
              <a:ext uri="{FF2B5EF4-FFF2-40B4-BE49-F238E27FC236}">
                <a16:creationId xmlns:a16="http://schemas.microsoft.com/office/drawing/2014/main" id="{DB3C42A6-474F-4F0E-BD40-582B158FA9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3167" y="3652674"/>
            <a:ext cx="524256" cy="524256"/>
          </a:xfrm>
          <a:prstGeom prst="rect">
            <a:avLst/>
          </a:prstGeom>
        </p:spPr>
      </p:pic>
      <p:pic>
        <p:nvPicPr>
          <p:cNvPr id="16" name="Picture 15">
            <a:extLst>
              <a:ext uri="{FF2B5EF4-FFF2-40B4-BE49-F238E27FC236}">
                <a16:creationId xmlns:a16="http://schemas.microsoft.com/office/drawing/2014/main" id="{C80D2241-AC40-4B85-87EA-7D8D77D8C7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85441" y="3652674"/>
            <a:ext cx="524256" cy="524256"/>
          </a:xfrm>
          <a:prstGeom prst="rect">
            <a:avLst/>
          </a:prstGeom>
        </p:spPr>
      </p:pic>
      <p:pic>
        <p:nvPicPr>
          <p:cNvPr id="18" name="Picture 17">
            <a:extLst>
              <a:ext uri="{FF2B5EF4-FFF2-40B4-BE49-F238E27FC236}">
                <a16:creationId xmlns:a16="http://schemas.microsoft.com/office/drawing/2014/main" id="{611FA7C9-7F3E-4EA4-B895-3BE2942DEF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12788" y="3652674"/>
            <a:ext cx="524256" cy="524256"/>
          </a:xfrm>
          <a:prstGeom prst="rect">
            <a:avLst/>
          </a:prstGeom>
        </p:spPr>
      </p:pic>
      <p:pic>
        <p:nvPicPr>
          <p:cNvPr id="20" name="Picture 19">
            <a:extLst>
              <a:ext uri="{FF2B5EF4-FFF2-40B4-BE49-F238E27FC236}">
                <a16:creationId xmlns:a16="http://schemas.microsoft.com/office/drawing/2014/main" id="{839EBFBA-3B9B-4F52-83FE-2468741D9F3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33546" y="3652674"/>
            <a:ext cx="524256" cy="524256"/>
          </a:xfrm>
          <a:prstGeom prst="rect">
            <a:avLst/>
          </a:prstGeom>
        </p:spPr>
      </p:pic>
      <p:pic>
        <p:nvPicPr>
          <p:cNvPr id="22" name="Picture 21">
            <a:extLst>
              <a:ext uri="{FF2B5EF4-FFF2-40B4-BE49-F238E27FC236}">
                <a16:creationId xmlns:a16="http://schemas.microsoft.com/office/drawing/2014/main" id="{7A8DBA20-6EE6-4C8B-9F48-1C2D89A0A89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75062" y="3652674"/>
            <a:ext cx="524256" cy="524256"/>
          </a:xfrm>
          <a:prstGeom prst="rect">
            <a:avLst/>
          </a:prstGeom>
        </p:spPr>
      </p:pic>
      <p:pic>
        <p:nvPicPr>
          <p:cNvPr id="24" name="Picture 23">
            <a:extLst>
              <a:ext uri="{FF2B5EF4-FFF2-40B4-BE49-F238E27FC236}">
                <a16:creationId xmlns:a16="http://schemas.microsoft.com/office/drawing/2014/main" id="{8FC0B593-842F-4679-9D71-73BC1588C4A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95820" y="3652674"/>
            <a:ext cx="524256" cy="524256"/>
          </a:xfrm>
          <a:prstGeom prst="rect">
            <a:avLst/>
          </a:prstGeom>
        </p:spPr>
      </p:pic>
      <p:pic>
        <p:nvPicPr>
          <p:cNvPr id="26" name="Picture 25">
            <a:extLst>
              <a:ext uri="{FF2B5EF4-FFF2-40B4-BE49-F238E27FC236}">
                <a16:creationId xmlns:a16="http://schemas.microsoft.com/office/drawing/2014/main" id="{0F93CCE7-76A8-43A5-B8B6-E5A5651D555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43925" y="3652674"/>
            <a:ext cx="524256" cy="524256"/>
          </a:xfrm>
          <a:prstGeom prst="rect">
            <a:avLst/>
          </a:prstGeom>
        </p:spPr>
      </p:pic>
      <p:pic>
        <p:nvPicPr>
          <p:cNvPr id="28" name="Picture 27">
            <a:extLst>
              <a:ext uri="{FF2B5EF4-FFF2-40B4-BE49-F238E27FC236}">
                <a16:creationId xmlns:a16="http://schemas.microsoft.com/office/drawing/2014/main" id="{A43A1AB2-0B1B-40CA-8504-C3583C3F080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554304" y="3652674"/>
            <a:ext cx="524256" cy="524256"/>
          </a:xfrm>
          <a:prstGeom prst="rect">
            <a:avLst/>
          </a:prstGeom>
        </p:spPr>
      </p:pic>
      <p:pic>
        <p:nvPicPr>
          <p:cNvPr id="30" name="Picture 29">
            <a:extLst>
              <a:ext uri="{FF2B5EF4-FFF2-40B4-BE49-F238E27FC236}">
                <a16:creationId xmlns:a16="http://schemas.microsoft.com/office/drawing/2014/main" id="{629F947E-FFF9-4D8E-855A-59D6CC2FF18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606199" y="3657246"/>
            <a:ext cx="524256" cy="524256"/>
          </a:xfrm>
          <a:prstGeom prst="rect">
            <a:avLst/>
          </a:prstGeom>
        </p:spPr>
      </p:pic>
      <p:pic>
        <p:nvPicPr>
          <p:cNvPr id="32" name="Picture 31">
            <a:extLst>
              <a:ext uri="{FF2B5EF4-FFF2-40B4-BE49-F238E27FC236}">
                <a16:creationId xmlns:a16="http://schemas.microsoft.com/office/drawing/2014/main" id="{4B5291B1-B72F-4350-B13E-A419B44A02A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164683" y="3632697"/>
            <a:ext cx="524256" cy="524256"/>
          </a:xfrm>
          <a:prstGeom prst="rect">
            <a:avLst/>
          </a:prstGeom>
        </p:spPr>
      </p:pic>
      <p:sp>
        <p:nvSpPr>
          <p:cNvPr id="51" name="Speech Bubble: Rectangle 50">
            <a:extLst>
              <a:ext uri="{FF2B5EF4-FFF2-40B4-BE49-F238E27FC236}">
                <a16:creationId xmlns:a16="http://schemas.microsoft.com/office/drawing/2014/main" id="{2112DC5E-11E6-4E7E-85F0-4E9A318996AB}"/>
              </a:ext>
            </a:extLst>
          </p:cNvPr>
          <p:cNvSpPr/>
          <p:nvPr/>
        </p:nvSpPr>
        <p:spPr>
          <a:xfrm>
            <a:off x="8647569" y="1360416"/>
            <a:ext cx="1631450" cy="529320"/>
          </a:xfrm>
          <a:prstGeom prst="wedgeRectCallout">
            <a:avLst>
              <a:gd name="adj1" fmla="val 22873"/>
              <a:gd name="adj2" fmla="val 38748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3-D Graphics</a:t>
            </a:r>
          </a:p>
        </p:txBody>
      </p:sp>
    </p:spTree>
    <p:extLst>
      <p:ext uri="{BB962C8B-B14F-4D97-AF65-F5344CB8AC3E}">
        <p14:creationId xmlns:p14="http://schemas.microsoft.com/office/powerpoint/2010/main" val="20876707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7FF27C-55AB-4601-8A64-561D07A1E03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36695" y="1268887"/>
            <a:ext cx="8817428" cy="4771515"/>
          </a:xfrm>
          <a:prstGeom prst="rect">
            <a:avLst/>
          </a:prstGeom>
          <a:ln>
            <a:solidFill>
              <a:schemeClr val="tx1"/>
            </a:solidFill>
          </a:ln>
        </p:spPr>
      </p:pic>
      <p:sp>
        <p:nvSpPr>
          <p:cNvPr id="2" name="Title 1">
            <a:extLst>
              <a:ext uri="{FF2B5EF4-FFF2-40B4-BE49-F238E27FC236}">
                <a16:creationId xmlns:a16="http://schemas.microsoft.com/office/drawing/2014/main" id="{24F4DA5D-B105-4192-BE76-3583502AACC4}"/>
              </a:ext>
            </a:extLst>
          </p:cNvPr>
          <p:cNvSpPr>
            <a:spLocks noGrp="1"/>
          </p:cNvSpPr>
          <p:nvPr>
            <p:ph type="title"/>
          </p:nvPr>
        </p:nvSpPr>
        <p:spPr>
          <a:xfrm>
            <a:off x="838200" y="332468"/>
            <a:ext cx="10515600" cy="1325563"/>
          </a:xfrm>
        </p:spPr>
        <p:txBody>
          <a:bodyPr/>
          <a:lstStyle/>
          <a:p>
            <a:r>
              <a:rPr lang="en-US" dirty="0"/>
              <a:t>3-D Graphics</a:t>
            </a:r>
          </a:p>
        </p:txBody>
      </p:sp>
      <p:sp>
        <p:nvSpPr>
          <p:cNvPr id="3" name="Content Placeholder 2">
            <a:extLst>
              <a:ext uri="{FF2B5EF4-FFF2-40B4-BE49-F238E27FC236}">
                <a16:creationId xmlns:a16="http://schemas.microsoft.com/office/drawing/2014/main" id="{CFD2779C-49FC-4245-B374-3F73B6D8D7C8}"/>
              </a:ext>
            </a:extLst>
          </p:cNvPr>
          <p:cNvSpPr>
            <a:spLocks noGrp="1"/>
          </p:cNvSpPr>
          <p:nvPr>
            <p:ph idx="1"/>
          </p:nvPr>
        </p:nvSpPr>
        <p:spPr>
          <a:xfrm>
            <a:off x="424543" y="1477273"/>
            <a:ext cx="10198828" cy="4051779"/>
          </a:xfrm>
        </p:spPr>
        <p:txBody>
          <a:bodyPr/>
          <a:lstStyle/>
          <a:p>
            <a:endParaRPr lang="en-US" dirty="0"/>
          </a:p>
        </p:txBody>
      </p:sp>
      <p:pic>
        <p:nvPicPr>
          <p:cNvPr id="4" name="3Dgraphics Edit">
            <a:hlinkClick r:id="" action="ppaction://media"/>
            <a:extLst>
              <a:ext uri="{FF2B5EF4-FFF2-40B4-BE49-F238E27FC236}">
                <a16:creationId xmlns:a16="http://schemas.microsoft.com/office/drawing/2014/main" id="{432F49F9-3AA0-4FCB-906A-8C5CD009824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132116" y="1268886"/>
            <a:ext cx="8817427" cy="4959802"/>
          </a:xfrm>
          <a:prstGeom prst="rect">
            <a:avLst/>
          </a:prstGeom>
          <a:ln>
            <a:solidFill>
              <a:schemeClr val="tx1"/>
            </a:solidFill>
          </a:ln>
        </p:spPr>
      </p:pic>
    </p:spTree>
    <p:extLst>
      <p:ext uri="{BB962C8B-B14F-4D97-AF65-F5344CB8AC3E}">
        <p14:creationId xmlns:p14="http://schemas.microsoft.com/office/powerpoint/2010/main" val="2461989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203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72A18-68AE-4393-8118-C7826C74A392}"/>
              </a:ext>
            </a:extLst>
          </p:cNvPr>
          <p:cNvSpPr>
            <a:spLocks noGrp="1"/>
          </p:cNvSpPr>
          <p:nvPr>
            <p:ph type="title"/>
          </p:nvPr>
        </p:nvSpPr>
        <p:spPr/>
        <p:txBody>
          <a:bodyPr/>
          <a:lstStyle/>
          <a:p>
            <a:r>
              <a:rPr lang="en-US"/>
              <a:t>ACI 318 PLUS</a:t>
            </a:r>
            <a:endParaRPr lang="en-US" dirty="0"/>
          </a:p>
        </p:txBody>
      </p:sp>
      <p:sp>
        <p:nvSpPr>
          <p:cNvPr id="3" name="Content Placeholder 2">
            <a:extLst>
              <a:ext uri="{FF2B5EF4-FFF2-40B4-BE49-F238E27FC236}">
                <a16:creationId xmlns:a16="http://schemas.microsoft.com/office/drawing/2014/main" id="{6D5EBAB1-8F46-4622-804B-06AAB7336C51}"/>
              </a:ext>
            </a:extLst>
          </p:cNvPr>
          <p:cNvSpPr>
            <a:spLocks noGrp="1"/>
          </p:cNvSpPr>
          <p:nvPr>
            <p:ph idx="1"/>
          </p:nvPr>
        </p:nvSpPr>
        <p:spPr/>
        <p:txBody>
          <a:bodyPr/>
          <a:lstStyle/>
          <a:p>
            <a:r>
              <a:rPr lang="en-US" dirty="0"/>
              <a:t>Needs</a:t>
            </a:r>
          </a:p>
          <a:p>
            <a:r>
              <a:rPr lang="en-US" dirty="0"/>
              <a:t>Product demonstration</a:t>
            </a:r>
          </a:p>
          <a:p>
            <a:r>
              <a:rPr lang="en-US" dirty="0"/>
              <a:t>Access</a:t>
            </a:r>
          </a:p>
          <a:p>
            <a:r>
              <a:rPr lang="en-US" dirty="0"/>
              <a:t>Notes</a:t>
            </a:r>
          </a:p>
        </p:txBody>
      </p:sp>
    </p:spTree>
    <p:extLst>
      <p:ext uri="{BB962C8B-B14F-4D97-AF65-F5344CB8AC3E}">
        <p14:creationId xmlns:p14="http://schemas.microsoft.com/office/powerpoint/2010/main" val="29127271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47324-CFAD-44C5-B354-11799C3A28A4}"/>
              </a:ext>
            </a:extLst>
          </p:cNvPr>
          <p:cNvSpPr>
            <a:spLocks noGrp="1"/>
          </p:cNvSpPr>
          <p:nvPr>
            <p:ph type="title"/>
          </p:nvPr>
        </p:nvSpPr>
        <p:spPr/>
        <p:txBody>
          <a:bodyPr/>
          <a:lstStyle/>
          <a:p>
            <a:r>
              <a:rPr lang="en-US" dirty="0"/>
              <a:t>Access – Free to All</a:t>
            </a:r>
          </a:p>
        </p:txBody>
      </p:sp>
      <p:sp>
        <p:nvSpPr>
          <p:cNvPr id="3" name="Content Placeholder 2">
            <a:extLst>
              <a:ext uri="{FF2B5EF4-FFF2-40B4-BE49-F238E27FC236}">
                <a16:creationId xmlns:a16="http://schemas.microsoft.com/office/drawing/2014/main" id="{D0EE7CF2-3684-40D2-88E0-B354D3BF8486}"/>
              </a:ext>
            </a:extLst>
          </p:cNvPr>
          <p:cNvSpPr>
            <a:spLocks noGrp="1"/>
          </p:cNvSpPr>
          <p:nvPr>
            <p:ph idx="1"/>
          </p:nvPr>
        </p:nvSpPr>
        <p:spPr/>
        <p:txBody>
          <a:bodyPr/>
          <a:lstStyle/>
          <a:p>
            <a:endParaRPr lang="en-US" dirty="0"/>
          </a:p>
        </p:txBody>
      </p:sp>
      <p:pic>
        <p:nvPicPr>
          <p:cNvPr id="8" name="Picture 7">
            <a:extLst>
              <a:ext uri="{FF2B5EF4-FFF2-40B4-BE49-F238E27FC236}">
                <a16:creationId xmlns:a16="http://schemas.microsoft.com/office/drawing/2014/main" id="{C037D6E3-27D5-471E-B79B-EAE0635C1E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2409" y="3652674"/>
            <a:ext cx="524256" cy="524256"/>
          </a:xfrm>
          <a:prstGeom prst="rect">
            <a:avLst/>
          </a:prstGeom>
        </p:spPr>
      </p:pic>
      <p:pic>
        <p:nvPicPr>
          <p:cNvPr id="10" name="Picture 9">
            <a:extLst>
              <a:ext uri="{FF2B5EF4-FFF2-40B4-BE49-F238E27FC236}">
                <a16:creationId xmlns:a16="http://schemas.microsoft.com/office/drawing/2014/main" id="{72574CAB-D67F-44AF-B46C-261D691992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1651" y="3652674"/>
            <a:ext cx="524256" cy="524256"/>
          </a:xfrm>
          <a:prstGeom prst="rect">
            <a:avLst/>
          </a:prstGeom>
        </p:spPr>
      </p:pic>
      <p:pic>
        <p:nvPicPr>
          <p:cNvPr id="12" name="Picture 11">
            <a:extLst>
              <a:ext uri="{FF2B5EF4-FFF2-40B4-BE49-F238E27FC236}">
                <a16:creationId xmlns:a16="http://schemas.microsoft.com/office/drawing/2014/main" id="{DCB1B22D-51A3-44E5-AD13-932AD9F347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2030" y="3652674"/>
            <a:ext cx="524256" cy="524256"/>
          </a:xfrm>
          <a:prstGeom prst="rect">
            <a:avLst/>
          </a:prstGeom>
        </p:spPr>
      </p:pic>
      <p:pic>
        <p:nvPicPr>
          <p:cNvPr id="14" name="Picture 13">
            <a:extLst>
              <a:ext uri="{FF2B5EF4-FFF2-40B4-BE49-F238E27FC236}">
                <a16:creationId xmlns:a16="http://schemas.microsoft.com/office/drawing/2014/main" id="{DB3C42A6-474F-4F0E-BD40-582B158FA9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3167" y="3652674"/>
            <a:ext cx="524256" cy="524256"/>
          </a:xfrm>
          <a:prstGeom prst="rect">
            <a:avLst/>
          </a:prstGeom>
        </p:spPr>
      </p:pic>
      <p:pic>
        <p:nvPicPr>
          <p:cNvPr id="16" name="Picture 15">
            <a:extLst>
              <a:ext uri="{FF2B5EF4-FFF2-40B4-BE49-F238E27FC236}">
                <a16:creationId xmlns:a16="http://schemas.microsoft.com/office/drawing/2014/main" id="{C80D2241-AC40-4B85-87EA-7D8D77D8C7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85441" y="3652674"/>
            <a:ext cx="524256" cy="524256"/>
          </a:xfrm>
          <a:prstGeom prst="rect">
            <a:avLst/>
          </a:prstGeom>
        </p:spPr>
      </p:pic>
      <p:pic>
        <p:nvPicPr>
          <p:cNvPr id="18" name="Picture 17">
            <a:extLst>
              <a:ext uri="{FF2B5EF4-FFF2-40B4-BE49-F238E27FC236}">
                <a16:creationId xmlns:a16="http://schemas.microsoft.com/office/drawing/2014/main" id="{611FA7C9-7F3E-4EA4-B895-3BE2942DEF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12788" y="3652674"/>
            <a:ext cx="524256" cy="524256"/>
          </a:xfrm>
          <a:prstGeom prst="rect">
            <a:avLst/>
          </a:prstGeom>
        </p:spPr>
      </p:pic>
      <p:pic>
        <p:nvPicPr>
          <p:cNvPr id="20" name="Picture 19">
            <a:extLst>
              <a:ext uri="{FF2B5EF4-FFF2-40B4-BE49-F238E27FC236}">
                <a16:creationId xmlns:a16="http://schemas.microsoft.com/office/drawing/2014/main" id="{839EBFBA-3B9B-4F52-83FE-2468741D9F3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33546" y="3652674"/>
            <a:ext cx="524256" cy="524256"/>
          </a:xfrm>
          <a:prstGeom prst="rect">
            <a:avLst/>
          </a:prstGeom>
        </p:spPr>
      </p:pic>
      <p:pic>
        <p:nvPicPr>
          <p:cNvPr id="22" name="Picture 21">
            <a:extLst>
              <a:ext uri="{FF2B5EF4-FFF2-40B4-BE49-F238E27FC236}">
                <a16:creationId xmlns:a16="http://schemas.microsoft.com/office/drawing/2014/main" id="{7A8DBA20-6EE6-4C8B-9F48-1C2D89A0A89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75062" y="3652674"/>
            <a:ext cx="524256" cy="524256"/>
          </a:xfrm>
          <a:prstGeom prst="rect">
            <a:avLst/>
          </a:prstGeom>
        </p:spPr>
      </p:pic>
      <p:pic>
        <p:nvPicPr>
          <p:cNvPr id="24" name="Picture 23">
            <a:extLst>
              <a:ext uri="{FF2B5EF4-FFF2-40B4-BE49-F238E27FC236}">
                <a16:creationId xmlns:a16="http://schemas.microsoft.com/office/drawing/2014/main" id="{8FC0B593-842F-4679-9D71-73BC1588C4A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95820" y="3652674"/>
            <a:ext cx="524256" cy="524256"/>
          </a:xfrm>
          <a:prstGeom prst="rect">
            <a:avLst/>
          </a:prstGeom>
        </p:spPr>
      </p:pic>
      <p:pic>
        <p:nvPicPr>
          <p:cNvPr id="26" name="Picture 25">
            <a:extLst>
              <a:ext uri="{FF2B5EF4-FFF2-40B4-BE49-F238E27FC236}">
                <a16:creationId xmlns:a16="http://schemas.microsoft.com/office/drawing/2014/main" id="{0F93CCE7-76A8-43A5-B8B6-E5A5651D555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43925" y="3652674"/>
            <a:ext cx="524256" cy="524256"/>
          </a:xfrm>
          <a:prstGeom prst="rect">
            <a:avLst/>
          </a:prstGeom>
        </p:spPr>
      </p:pic>
      <p:pic>
        <p:nvPicPr>
          <p:cNvPr id="28" name="Picture 27">
            <a:extLst>
              <a:ext uri="{FF2B5EF4-FFF2-40B4-BE49-F238E27FC236}">
                <a16:creationId xmlns:a16="http://schemas.microsoft.com/office/drawing/2014/main" id="{A43A1AB2-0B1B-40CA-8504-C3583C3F080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554304" y="3652674"/>
            <a:ext cx="524256" cy="524256"/>
          </a:xfrm>
          <a:prstGeom prst="rect">
            <a:avLst/>
          </a:prstGeom>
        </p:spPr>
      </p:pic>
      <p:pic>
        <p:nvPicPr>
          <p:cNvPr id="30" name="Picture 29">
            <a:extLst>
              <a:ext uri="{FF2B5EF4-FFF2-40B4-BE49-F238E27FC236}">
                <a16:creationId xmlns:a16="http://schemas.microsoft.com/office/drawing/2014/main" id="{629F947E-FFF9-4D8E-855A-59D6CC2FF18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606199" y="3657246"/>
            <a:ext cx="524256" cy="524256"/>
          </a:xfrm>
          <a:prstGeom prst="rect">
            <a:avLst/>
          </a:prstGeom>
        </p:spPr>
      </p:pic>
      <p:pic>
        <p:nvPicPr>
          <p:cNvPr id="32" name="Picture 31">
            <a:extLst>
              <a:ext uri="{FF2B5EF4-FFF2-40B4-BE49-F238E27FC236}">
                <a16:creationId xmlns:a16="http://schemas.microsoft.com/office/drawing/2014/main" id="{4B5291B1-B72F-4350-B13E-A419B44A02A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164683" y="3632697"/>
            <a:ext cx="524256" cy="524256"/>
          </a:xfrm>
          <a:prstGeom prst="rect">
            <a:avLst/>
          </a:prstGeom>
        </p:spPr>
      </p:pic>
      <p:sp>
        <p:nvSpPr>
          <p:cNvPr id="40" name="Speech Bubble: Rectangle 39">
            <a:extLst>
              <a:ext uri="{FF2B5EF4-FFF2-40B4-BE49-F238E27FC236}">
                <a16:creationId xmlns:a16="http://schemas.microsoft.com/office/drawing/2014/main" id="{0A2F33CE-703F-44AB-9E90-06852D4B591D}"/>
              </a:ext>
            </a:extLst>
          </p:cNvPr>
          <p:cNvSpPr/>
          <p:nvPr/>
        </p:nvSpPr>
        <p:spPr>
          <a:xfrm>
            <a:off x="1663000" y="1343850"/>
            <a:ext cx="1631450" cy="524256"/>
          </a:xfrm>
          <a:prstGeom prst="wedgeRectCallout">
            <a:avLst>
              <a:gd name="adj1" fmla="val -905"/>
              <a:gd name="adj2" fmla="val 38448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Terminology</a:t>
            </a:r>
          </a:p>
        </p:txBody>
      </p:sp>
      <p:sp>
        <p:nvSpPr>
          <p:cNvPr id="41" name="Speech Bubble: Rectangle 40">
            <a:extLst>
              <a:ext uri="{FF2B5EF4-FFF2-40B4-BE49-F238E27FC236}">
                <a16:creationId xmlns:a16="http://schemas.microsoft.com/office/drawing/2014/main" id="{6A8811E9-B2B0-4268-A88F-20845D302FCA}"/>
              </a:ext>
            </a:extLst>
          </p:cNvPr>
          <p:cNvSpPr/>
          <p:nvPr/>
        </p:nvSpPr>
        <p:spPr>
          <a:xfrm>
            <a:off x="1756966" y="6144864"/>
            <a:ext cx="1631450" cy="524255"/>
          </a:xfrm>
          <a:prstGeom prst="wedgeRectCallout">
            <a:avLst>
              <a:gd name="adj1" fmla="val 33143"/>
              <a:gd name="adj2" fmla="val -43098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318 References</a:t>
            </a:r>
          </a:p>
        </p:txBody>
      </p:sp>
      <p:sp>
        <p:nvSpPr>
          <p:cNvPr id="42" name="Speech Bubble: Rectangle 41">
            <a:extLst>
              <a:ext uri="{FF2B5EF4-FFF2-40B4-BE49-F238E27FC236}">
                <a16:creationId xmlns:a16="http://schemas.microsoft.com/office/drawing/2014/main" id="{B9E007C5-3E34-4390-983D-81C4E17ADBA2}"/>
              </a:ext>
            </a:extLst>
          </p:cNvPr>
          <p:cNvSpPr/>
          <p:nvPr/>
        </p:nvSpPr>
        <p:spPr>
          <a:xfrm>
            <a:off x="3043258" y="1999113"/>
            <a:ext cx="1631450" cy="524256"/>
          </a:xfrm>
          <a:prstGeom prst="wedgeRectCallout">
            <a:avLst>
              <a:gd name="adj1" fmla="val -7832"/>
              <a:gd name="adj2" fmla="val 26427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Design Handbook</a:t>
            </a:r>
          </a:p>
        </p:txBody>
      </p:sp>
      <p:sp>
        <p:nvSpPr>
          <p:cNvPr id="43" name="Speech Bubble: Rectangle 42">
            <a:extLst>
              <a:ext uri="{FF2B5EF4-FFF2-40B4-BE49-F238E27FC236}">
                <a16:creationId xmlns:a16="http://schemas.microsoft.com/office/drawing/2014/main" id="{94415546-D642-4841-BC1A-C99CFD925747}"/>
              </a:ext>
            </a:extLst>
          </p:cNvPr>
          <p:cNvSpPr/>
          <p:nvPr/>
        </p:nvSpPr>
        <p:spPr>
          <a:xfrm>
            <a:off x="3627816" y="5433980"/>
            <a:ext cx="1631450" cy="529319"/>
          </a:xfrm>
          <a:prstGeom prst="wedgeRectCallout">
            <a:avLst>
              <a:gd name="adj1" fmla="val -7328"/>
              <a:gd name="adj2" fmla="val -28921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Detailing Handbook</a:t>
            </a:r>
          </a:p>
        </p:txBody>
      </p:sp>
      <p:sp>
        <p:nvSpPr>
          <p:cNvPr id="44" name="Speech Bubble: Rectangle 43">
            <a:extLst>
              <a:ext uri="{FF2B5EF4-FFF2-40B4-BE49-F238E27FC236}">
                <a16:creationId xmlns:a16="http://schemas.microsoft.com/office/drawing/2014/main" id="{F52A9D28-8033-4CDC-8101-A9D87EB1E599}"/>
              </a:ext>
            </a:extLst>
          </p:cNvPr>
          <p:cNvSpPr/>
          <p:nvPr/>
        </p:nvSpPr>
        <p:spPr>
          <a:xfrm>
            <a:off x="3907442" y="2578141"/>
            <a:ext cx="1631450" cy="529320"/>
          </a:xfrm>
          <a:prstGeom prst="wedgeRectCallout">
            <a:avLst>
              <a:gd name="adj1" fmla="val 15814"/>
              <a:gd name="adj2" fmla="val 15576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FAQs</a:t>
            </a:r>
          </a:p>
        </p:txBody>
      </p:sp>
      <p:sp>
        <p:nvSpPr>
          <p:cNvPr id="45" name="Speech Bubble: Rectangle 44">
            <a:extLst>
              <a:ext uri="{FF2B5EF4-FFF2-40B4-BE49-F238E27FC236}">
                <a16:creationId xmlns:a16="http://schemas.microsoft.com/office/drawing/2014/main" id="{6868C373-DA3F-42D7-A9E0-A25752CE642C}"/>
              </a:ext>
            </a:extLst>
          </p:cNvPr>
          <p:cNvSpPr/>
          <p:nvPr/>
        </p:nvSpPr>
        <p:spPr>
          <a:xfrm>
            <a:off x="4508792" y="4624812"/>
            <a:ext cx="1631450" cy="524256"/>
          </a:xfrm>
          <a:prstGeom prst="wedgeRectCallout">
            <a:avLst>
              <a:gd name="adj1" fmla="val 14221"/>
              <a:gd name="adj2" fmla="val -13487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Videos</a:t>
            </a:r>
          </a:p>
        </p:txBody>
      </p:sp>
      <p:sp>
        <p:nvSpPr>
          <p:cNvPr id="47" name="Speech Bubble: Rectangle 46">
            <a:extLst>
              <a:ext uri="{FF2B5EF4-FFF2-40B4-BE49-F238E27FC236}">
                <a16:creationId xmlns:a16="http://schemas.microsoft.com/office/drawing/2014/main" id="{59C8370D-83C7-4C61-A264-05B4EC873CC3}"/>
              </a:ext>
            </a:extLst>
          </p:cNvPr>
          <p:cNvSpPr/>
          <p:nvPr/>
        </p:nvSpPr>
        <p:spPr>
          <a:xfrm>
            <a:off x="8298193" y="4606287"/>
            <a:ext cx="1631450" cy="529319"/>
          </a:xfrm>
          <a:prstGeom prst="wedgeRectCallout">
            <a:avLst>
              <a:gd name="adj1" fmla="val 6074"/>
              <a:gd name="adj2" fmla="val -13487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Internal Links</a:t>
            </a:r>
          </a:p>
        </p:txBody>
      </p:sp>
      <p:sp>
        <p:nvSpPr>
          <p:cNvPr id="51" name="Speech Bubble: Rectangle 50">
            <a:extLst>
              <a:ext uri="{FF2B5EF4-FFF2-40B4-BE49-F238E27FC236}">
                <a16:creationId xmlns:a16="http://schemas.microsoft.com/office/drawing/2014/main" id="{2112DC5E-11E6-4E7E-85F0-4E9A318996AB}"/>
              </a:ext>
            </a:extLst>
          </p:cNvPr>
          <p:cNvSpPr/>
          <p:nvPr/>
        </p:nvSpPr>
        <p:spPr>
          <a:xfrm>
            <a:off x="8647569" y="1360416"/>
            <a:ext cx="1631450" cy="529320"/>
          </a:xfrm>
          <a:prstGeom prst="wedgeRectCallout">
            <a:avLst>
              <a:gd name="adj1" fmla="val 22873"/>
              <a:gd name="adj2" fmla="val 38748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3-D Graphics</a:t>
            </a:r>
          </a:p>
        </p:txBody>
      </p:sp>
    </p:spTree>
    <p:extLst>
      <p:ext uri="{BB962C8B-B14F-4D97-AF65-F5344CB8AC3E}">
        <p14:creationId xmlns:p14="http://schemas.microsoft.com/office/powerpoint/2010/main" val="25158127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47324-CFAD-44C5-B354-11799C3A28A4}"/>
              </a:ext>
            </a:extLst>
          </p:cNvPr>
          <p:cNvSpPr>
            <a:spLocks noGrp="1"/>
          </p:cNvSpPr>
          <p:nvPr>
            <p:ph type="title"/>
          </p:nvPr>
        </p:nvSpPr>
        <p:spPr/>
        <p:txBody>
          <a:bodyPr/>
          <a:lstStyle/>
          <a:p>
            <a:r>
              <a:rPr lang="en-US" dirty="0"/>
              <a:t>Access – Free With Membership</a:t>
            </a:r>
          </a:p>
        </p:txBody>
      </p:sp>
      <p:sp>
        <p:nvSpPr>
          <p:cNvPr id="3" name="Content Placeholder 2">
            <a:extLst>
              <a:ext uri="{FF2B5EF4-FFF2-40B4-BE49-F238E27FC236}">
                <a16:creationId xmlns:a16="http://schemas.microsoft.com/office/drawing/2014/main" id="{CD2CD971-4916-42FE-A3D5-5FE6E9F1C1F6}"/>
              </a:ext>
            </a:extLst>
          </p:cNvPr>
          <p:cNvSpPr>
            <a:spLocks noGrp="1"/>
          </p:cNvSpPr>
          <p:nvPr>
            <p:ph idx="1"/>
          </p:nvPr>
        </p:nvSpPr>
        <p:spPr/>
        <p:txBody>
          <a:bodyPr/>
          <a:lstStyle/>
          <a:p>
            <a:endParaRPr lang="en-US"/>
          </a:p>
        </p:txBody>
      </p:sp>
      <p:pic>
        <p:nvPicPr>
          <p:cNvPr id="8" name="Picture 7">
            <a:extLst>
              <a:ext uri="{FF2B5EF4-FFF2-40B4-BE49-F238E27FC236}">
                <a16:creationId xmlns:a16="http://schemas.microsoft.com/office/drawing/2014/main" id="{C037D6E3-27D5-471E-B79B-EAE0635C1E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2409" y="3652674"/>
            <a:ext cx="524256" cy="524256"/>
          </a:xfrm>
          <a:prstGeom prst="rect">
            <a:avLst/>
          </a:prstGeom>
        </p:spPr>
      </p:pic>
      <p:pic>
        <p:nvPicPr>
          <p:cNvPr id="10" name="Picture 9">
            <a:extLst>
              <a:ext uri="{FF2B5EF4-FFF2-40B4-BE49-F238E27FC236}">
                <a16:creationId xmlns:a16="http://schemas.microsoft.com/office/drawing/2014/main" id="{72574CAB-D67F-44AF-B46C-261D691992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1651" y="3652674"/>
            <a:ext cx="524256" cy="524256"/>
          </a:xfrm>
          <a:prstGeom prst="rect">
            <a:avLst/>
          </a:prstGeom>
        </p:spPr>
      </p:pic>
      <p:pic>
        <p:nvPicPr>
          <p:cNvPr id="12" name="Picture 11">
            <a:extLst>
              <a:ext uri="{FF2B5EF4-FFF2-40B4-BE49-F238E27FC236}">
                <a16:creationId xmlns:a16="http://schemas.microsoft.com/office/drawing/2014/main" id="{DCB1B22D-51A3-44E5-AD13-932AD9F347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2030" y="3652674"/>
            <a:ext cx="524256" cy="524256"/>
          </a:xfrm>
          <a:prstGeom prst="rect">
            <a:avLst/>
          </a:prstGeom>
        </p:spPr>
      </p:pic>
      <p:pic>
        <p:nvPicPr>
          <p:cNvPr id="14" name="Picture 13">
            <a:extLst>
              <a:ext uri="{FF2B5EF4-FFF2-40B4-BE49-F238E27FC236}">
                <a16:creationId xmlns:a16="http://schemas.microsoft.com/office/drawing/2014/main" id="{DB3C42A6-474F-4F0E-BD40-582B158FA9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3167" y="3652674"/>
            <a:ext cx="524256" cy="524256"/>
          </a:xfrm>
          <a:prstGeom prst="rect">
            <a:avLst/>
          </a:prstGeom>
        </p:spPr>
      </p:pic>
      <p:pic>
        <p:nvPicPr>
          <p:cNvPr id="16" name="Picture 15">
            <a:extLst>
              <a:ext uri="{FF2B5EF4-FFF2-40B4-BE49-F238E27FC236}">
                <a16:creationId xmlns:a16="http://schemas.microsoft.com/office/drawing/2014/main" id="{C80D2241-AC40-4B85-87EA-7D8D77D8C7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85441" y="3652674"/>
            <a:ext cx="524256" cy="524256"/>
          </a:xfrm>
          <a:prstGeom prst="rect">
            <a:avLst/>
          </a:prstGeom>
        </p:spPr>
      </p:pic>
      <p:pic>
        <p:nvPicPr>
          <p:cNvPr id="18" name="Picture 17">
            <a:extLst>
              <a:ext uri="{FF2B5EF4-FFF2-40B4-BE49-F238E27FC236}">
                <a16:creationId xmlns:a16="http://schemas.microsoft.com/office/drawing/2014/main" id="{611FA7C9-7F3E-4EA4-B895-3BE2942DEF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12788" y="3652674"/>
            <a:ext cx="524256" cy="524256"/>
          </a:xfrm>
          <a:prstGeom prst="rect">
            <a:avLst/>
          </a:prstGeom>
        </p:spPr>
      </p:pic>
      <p:pic>
        <p:nvPicPr>
          <p:cNvPr id="20" name="Picture 19">
            <a:extLst>
              <a:ext uri="{FF2B5EF4-FFF2-40B4-BE49-F238E27FC236}">
                <a16:creationId xmlns:a16="http://schemas.microsoft.com/office/drawing/2014/main" id="{839EBFBA-3B9B-4F52-83FE-2468741D9F3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33546" y="3652674"/>
            <a:ext cx="524256" cy="524256"/>
          </a:xfrm>
          <a:prstGeom prst="rect">
            <a:avLst/>
          </a:prstGeom>
        </p:spPr>
      </p:pic>
      <p:pic>
        <p:nvPicPr>
          <p:cNvPr id="22" name="Picture 21">
            <a:extLst>
              <a:ext uri="{FF2B5EF4-FFF2-40B4-BE49-F238E27FC236}">
                <a16:creationId xmlns:a16="http://schemas.microsoft.com/office/drawing/2014/main" id="{7A8DBA20-6EE6-4C8B-9F48-1C2D89A0A89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75062" y="3652674"/>
            <a:ext cx="524256" cy="524256"/>
          </a:xfrm>
          <a:prstGeom prst="rect">
            <a:avLst/>
          </a:prstGeom>
        </p:spPr>
      </p:pic>
      <p:pic>
        <p:nvPicPr>
          <p:cNvPr id="24" name="Picture 23">
            <a:extLst>
              <a:ext uri="{FF2B5EF4-FFF2-40B4-BE49-F238E27FC236}">
                <a16:creationId xmlns:a16="http://schemas.microsoft.com/office/drawing/2014/main" id="{8FC0B593-842F-4679-9D71-73BC1588C4A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95820" y="3652674"/>
            <a:ext cx="524256" cy="524256"/>
          </a:xfrm>
          <a:prstGeom prst="rect">
            <a:avLst/>
          </a:prstGeom>
        </p:spPr>
      </p:pic>
      <p:pic>
        <p:nvPicPr>
          <p:cNvPr id="26" name="Picture 25">
            <a:extLst>
              <a:ext uri="{FF2B5EF4-FFF2-40B4-BE49-F238E27FC236}">
                <a16:creationId xmlns:a16="http://schemas.microsoft.com/office/drawing/2014/main" id="{0F93CCE7-76A8-43A5-B8B6-E5A5651D555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43925" y="3652674"/>
            <a:ext cx="524256" cy="524256"/>
          </a:xfrm>
          <a:prstGeom prst="rect">
            <a:avLst/>
          </a:prstGeom>
        </p:spPr>
      </p:pic>
      <p:pic>
        <p:nvPicPr>
          <p:cNvPr id="28" name="Picture 27">
            <a:extLst>
              <a:ext uri="{FF2B5EF4-FFF2-40B4-BE49-F238E27FC236}">
                <a16:creationId xmlns:a16="http://schemas.microsoft.com/office/drawing/2014/main" id="{A43A1AB2-0B1B-40CA-8504-C3583C3F080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554304" y="3652674"/>
            <a:ext cx="524256" cy="524256"/>
          </a:xfrm>
          <a:prstGeom prst="rect">
            <a:avLst/>
          </a:prstGeom>
        </p:spPr>
      </p:pic>
      <p:pic>
        <p:nvPicPr>
          <p:cNvPr id="30" name="Picture 29">
            <a:extLst>
              <a:ext uri="{FF2B5EF4-FFF2-40B4-BE49-F238E27FC236}">
                <a16:creationId xmlns:a16="http://schemas.microsoft.com/office/drawing/2014/main" id="{629F947E-FFF9-4D8E-855A-59D6CC2FF18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606199" y="3657246"/>
            <a:ext cx="524256" cy="524256"/>
          </a:xfrm>
          <a:prstGeom prst="rect">
            <a:avLst/>
          </a:prstGeom>
        </p:spPr>
      </p:pic>
      <p:pic>
        <p:nvPicPr>
          <p:cNvPr id="32" name="Picture 31">
            <a:extLst>
              <a:ext uri="{FF2B5EF4-FFF2-40B4-BE49-F238E27FC236}">
                <a16:creationId xmlns:a16="http://schemas.microsoft.com/office/drawing/2014/main" id="{4B5291B1-B72F-4350-B13E-A419B44A02A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164683" y="3632697"/>
            <a:ext cx="524256" cy="524256"/>
          </a:xfrm>
          <a:prstGeom prst="rect">
            <a:avLst/>
          </a:prstGeom>
        </p:spPr>
      </p:pic>
      <p:sp>
        <p:nvSpPr>
          <p:cNvPr id="40" name="Speech Bubble: Rectangle 39">
            <a:extLst>
              <a:ext uri="{FF2B5EF4-FFF2-40B4-BE49-F238E27FC236}">
                <a16:creationId xmlns:a16="http://schemas.microsoft.com/office/drawing/2014/main" id="{0A2F33CE-703F-44AB-9E90-06852D4B591D}"/>
              </a:ext>
            </a:extLst>
          </p:cNvPr>
          <p:cNvSpPr/>
          <p:nvPr/>
        </p:nvSpPr>
        <p:spPr>
          <a:xfrm>
            <a:off x="1663000" y="1343850"/>
            <a:ext cx="1631450" cy="524256"/>
          </a:xfrm>
          <a:prstGeom prst="wedgeRectCallout">
            <a:avLst>
              <a:gd name="adj1" fmla="val -905"/>
              <a:gd name="adj2" fmla="val 38448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Terminology</a:t>
            </a:r>
          </a:p>
        </p:txBody>
      </p:sp>
      <p:sp>
        <p:nvSpPr>
          <p:cNvPr id="41" name="Speech Bubble: Rectangle 40">
            <a:extLst>
              <a:ext uri="{FF2B5EF4-FFF2-40B4-BE49-F238E27FC236}">
                <a16:creationId xmlns:a16="http://schemas.microsoft.com/office/drawing/2014/main" id="{6A8811E9-B2B0-4268-A88F-20845D302FCA}"/>
              </a:ext>
            </a:extLst>
          </p:cNvPr>
          <p:cNvSpPr/>
          <p:nvPr/>
        </p:nvSpPr>
        <p:spPr>
          <a:xfrm>
            <a:off x="1756966" y="6144864"/>
            <a:ext cx="1631450" cy="524255"/>
          </a:xfrm>
          <a:prstGeom prst="wedgeRectCallout">
            <a:avLst>
              <a:gd name="adj1" fmla="val 33143"/>
              <a:gd name="adj2" fmla="val -43098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318 References</a:t>
            </a:r>
          </a:p>
        </p:txBody>
      </p:sp>
      <p:sp>
        <p:nvSpPr>
          <p:cNvPr id="42" name="Speech Bubble: Rectangle 41">
            <a:extLst>
              <a:ext uri="{FF2B5EF4-FFF2-40B4-BE49-F238E27FC236}">
                <a16:creationId xmlns:a16="http://schemas.microsoft.com/office/drawing/2014/main" id="{B9E007C5-3E34-4390-983D-81C4E17ADBA2}"/>
              </a:ext>
            </a:extLst>
          </p:cNvPr>
          <p:cNvSpPr/>
          <p:nvPr/>
        </p:nvSpPr>
        <p:spPr>
          <a:xfrm>
            <a:off x="3043258" y="1999113"/>
            <a:ext cx="1631450" cy="524256"/>
          </a:xfrm>
          <a:prstGeom prst="wedgeRectCallout">
            <a:avLst>
              <a:gd name="adj1" fmla="val -7832"/>
              <a:gd name="adj2" fmla="val 26427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Design Handbook</a:t>
            </a:r>
          </a:p>
        </p:txBody>
      </p:sp>
      <p:sp>
        <p:nvSpPr>
          <p:cNvPr id="43" name="Speech Bubble: Rectangle 42">
            <a:extLst>
              <a:ext uri="{FF2B5EF4-FFF2-40B4-BE49-F238E27FC236}">
                <a16:creationId xmlns:a16="http://schemas.microsoft.com/office/drawing/2014/main" id="{94415546-D642-4841-BC1A-C99CFD925747}"/>
              </a:ext>
            </a:extLst>
          </p:cNvPr>
          <p:cNvSpPr/>
          <p:nvPr/>
        </p:nvSpPr>
        <p:spPr>
          <a:xfrm>
            <a:off x="3627816" y="5433980"/>
            <a:ext cx="1631450" cy="529319"/>
          </a:xfrm>
          <a:prstGeom prst="wedgeRectCallout">
            <a:avLst>
              <a:gd name="adj1" fmla="val -7328"/>
              <a:gd name="adj2" fmla="val -28921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Detailing Handbook</a:t>
            </a:r>
          </a:p>
        </p:txBody>
      </p:sp>
      <p:sp>
        <p:nvSpPr>
          <p:cNvPr id="44" name="Speech Bubble: Rectangle 43">
            <a:extLst>
              <a:ext uri="{FF2B5EF4-FFF2-40B4-BE49-F238E27FC236}">
                <a16:creationId xmlns:a16="http://schemas.microsoft.com/office/drawing/2014/main" id="{F52A9D28-8033-4CDC-8101-A9D87EB1E599}"/>
              </a:ext>
            </a:extLst>
          </p:cNvPr>
          <p:cNvSpPr/>
          <p:nvPr/>
        </p:nvSpPr>
        <p:spPr>
          <a:xfrm>
            <a:off x="3907442" y="2578141"/>
            <a:ext cx="1631450" cy="529320"/>
          </a:xfrm>
          <a:prstGeom prst="wedgeRectCallout">
            <a:avLst>
              <a:gd name="adj1" fmla="val 15814"/>
              <a:gd name="adj2" fmla="val 15576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FAQs</a:t>
            </a:r>
          </a:p>
        </p:txBody>
      </p:sp>
      <p:sp>
        <p:nvSpPr>
          <p:cNvPr id="45" name="Speech Bubble: Rectangle 44">
            <a:extLst>
              <a:ext uri="{FF2B5EF4-FFF2-40B4-BE49-F238E27FC236}">
                <a16:creationId xmlns:a16="http://schemas.microsoft.com/office/drawing/2014/main" id="{6868C373-DA3F-42D7-A9E0-A25752CE642C}"/>
              </a:ext>
            </a:extLst>
          </p:cNvPr>
          <p:cNvSpPr/>
          <p:nvPr/>
        </p:nvSpPr>
        <p:spPr>
          <a:xfrm>
            <a:off x="4508792" y="4624812"/>
            <a:ext cx="1631450" cy="524256"/>
          </a:xfrm>
          <a:prstGeom prst="wedgeRectCallout">
            <a:avLst>
              <a:gd name="adj1" fmla="val 14221"/>
              <a:gd name="adj2" fmla="val -13487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Videos</a:t>
            </a:r>
          </a:p>
        </p:txBody>
      </p:sp>
      <p:sp>
        <p:nvSpPr>
          <p:cNvPr id="46" name="Speech Bubble: Rectangle 45">
            <a:extLst>
              <a:ext uri="{FF2B5EF4-FFF2-40B4-BE49-F238E27FC236}">
                <a16:creationId xmlns:a16="http://schemas.microsoft.com/office/drawing/2014/main" id="{9A80792B-CC57-4608-8E34-D31187EC3918}"/>
              </a:ext>
            </a:extLst>
          </p:cNvPr>
          <p:cNvSpPr/>
          <p:nvPr/>
        </p:nvSpPr>
        <p:spPr>
          <a:xfrm>
            <a:off x="6873214" y="5433980"/>
            <a:ext cx="1631450" cy="529320"/>
          </a:xfrm>
          <a:prstGeom prst="wedgeRectCallout">
            <a:avLst>
              <a:gd name="adj1" fmla="val 18467"/>
              <a:gd name="adj2" fmla="val -29201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FF0000"/>
                </a:solidFill>
              </a:rPr>
              <a:t>CI Articles</a:t>
            </a:r>
          </a:p>
        </p:txBody>
      </p:sp>
      <p:sp>
        <p:nvSpPr>
          <p:cNvPr id="47" name="Speech Bubble: Rectangle 46">
            <a:extLst>
              <a:ext uri="{FF2B5EF4-FFF2-40B4-BE49-F238E27FC236}">
                <a16:creationId xmlns:a16="http://schemas.microsoft.com/office/drawing/2014/main" id="{59C8370D-83C7-4C61-A264-05B4EC873CC3}"/>
              </a:ext>
            </a:extLst>
          </p:cNvPr>
          <p:cNvSpPr/>
          <p:nvPr/>
        </p:nvSpPr>
        <p:spPr>
          <a:xfrm>
            <a:off x="8298193" y="4606287"/>
            <a:ext cx="1631450" cy="529319"/>
          </a:xfrm>
          <a:prstGeom prst="wedgeRectCallout">
            <a:avLst>
              <a:gd name="adj1" fmla="val 6074"/>
              <a:gd name="adj2" fmla="val -13487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Internal Links</a:t>
            </a:r>
          </a:p>
        </p:txBody>
      </p:sp>
      <p:sp>
        <p:nvSpPr>
          <p:cNvPr id="51" name="Speech Bubble: Rectangle 50">
            <a:extLst>
              <a:ext uri="{FF2B5EF4-FFF2-40B4-BE49-F238E27FC236}">
                <a16:creationId xmlns:a16="http://schemas.microsoft.com/office/drawing/2014/main" id="{2112DC5E-11E6-4E7E-85F0-4E9A318996AB}"/>
              </a:ext>
            </a:extLst>
          </p:cNvPr>
          <p:cNvSpPr/>
          <p:nvPr/>
        </p:nvSpPr>
        <p:spPr>
          <a:xfrm>
            <a:off x="8647569" y="1360416"/>
            <a:ext cx="1631450" cy="529320"/>
          </a:xfrm>
          <a:prstGeom prst="wedgeRectCallout">
            <a:avLst>
              <a:gd name="adj1" fmla="val 22873"/>
              <a:gd name="adj2" fmla="val 38748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3-D Graphics</a:t>
            </a:r>
          </a:p>
        </p:txBody>
      </p:sp>
      <p:sp>
        <p:nvSpPr>
          <p:cNvPr id="52" name="Speech Bubble: Rectangle 51">
            <a:extLst>
              <a:ext uri="{FF2B5EF4-FFF2-40B4-BE49-F238E27FC236}">
                <a16:creationId xmlns:a16="http://schemas.microsoft.com/office/drawing/2014/main" id="{795B732E-0DB8-4FD7-A369-4FABF3A5FD8A}"/>
              </a:ext>
            </a:extLst>
          </p:cNvPr>
          <p:cNvSpPr/>
          <p:nvPr/>
        </p:nvSpPr>
        <p:spPr>
          <a:xfrm>
            <a:off x="7688939" y="2573218"/>
            <a:ext cx="1631450" cy="524256"/>
          </a:xfrm>
          <a:prstGeom prst="wedgeRectCallout">
            <a:avLst>
              <a:gd name="adj1" fmla="val 7163"/>
              <a:gd name="adj2" fmla="val 14825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FF0000"/>
                </a:solidFill>
              </a:rPr>
              <a:t>ACI University</a:t>
            </a:r>
          </a:p>
        </p:txBody>
      </p:sp>
      <p:sp>
        <p:nvSpPr>
          <p:cNvPr id="54" name="Speech Bubble: Rectangle 53">
            <a:extLst>
              <a:ext uri="{FF2B5EF4-FFF2-40B4-BE49-F238E27FC236}">
                <a16:creationId xmlns:a16="http://schemas.microsoft.com/office/drawing/2014/main" id="{B3498671-184F-4AE5-98AD-F85E8C79C117}"/>
              </a:ext>
            </a:extLst>
          </p:cNvPr>
          <p:cNvSpPr/>
          <p:nvPr/>
        </p:nvSpPr>
        <p:spPr>
          <a:xfrm>
            <a:off x="4248511" y="1343850"/>
            <a:ext cx="1631450" cy="529320"/>
          </a:xfrm>
          <a:prstGeom prst="wedgeRectCallout">
            <a:avLst>
              <a:gd name="adj1" fmla="val 67881"/>
              <a:gd name="adj2" fmla="val 37701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FF0000"/>
                </a:solidFill>
              </a:rPr>
              <a:t>Practices</a:t>
            </a:r>
          </a:p>
        </p:txBody>
      </p:sp>
    </p:spTree>
    <p:extLst>
      <p:ext uri="{BB962C8B-B14F-4D97-AF65-F5344CB8AC3E}">
        <p14:creationId xmlns:p14="http://schemas.microsoft.com/office/powerpoint/2010/main" val="37588349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47324-CFAD-44C5-B354-11799C3A28A4}"/>
              </a:ext>
            </a:extLst>
          </p:cNvPr>
          <p:cNvSpPr>
            <a:spLocks noGrp="1"/>
          </p:cNvSpPr>
          <p:nvPr>
            <p:ph type="title"/>
          </p:nvPr>
        </p:nvSpPr>
        <p:spPr/>
        <p:txBody>
          <a:bodyPr/>
          <a:lstStyle/>
          <a:p>
            <a:r>
              <a:rPr lang="en-US" dirty="0"/>
              <a:t>Resources / Links</a:t>
            </a:r>
          </a:p>
        </p:txBody>
      </p:sp>
      <p:sp>
        <p:nvSpPr>
          <p:cNvPr id="3" name="Content Placeholder 2">
            <a:extLst>
              <a:ext uri="{FF2B5EF4-FFF2-40B4-BE49-F238E27FC236}">
                <a16:creationId xmlns:a16="http://schemas.microsoft.com/office/drawing/2014/main" id="{866FF329-180F-442F-9500-FFF6DE8587CD}"/>
              </a:ext>
            </a:extLst>
          </p:cNvPr>
          <p:cNvSpPr>
            <a:spLocks noGrp="1"/>
          </p:cNvSpPr>
          <p:nvPr>
            <p:ph idx="1"/>
          </p:nvPr>
        </p:nvSpPr>
        <p:spPr/>
        <p:txBody>
          <a:bodyPr/>
          <a:lstStyle/>
          <a:p>
            <a:endParaRPr lang="en-US"/>
          </a:p>
        </p:txBody>
      </p:sp>
      <p:pic>
        <p:nvPicPr>
          <p:cNvPr id="8" name="Picture 7">
            <a:extLst>
              <a:ext uri="{FF2B5EF4-FFF2-40B4-BE49-F238E27FC236}">
                <a16:creationId xmlns:a16="http://schemas.microsoft.com/office/drawing/2014/main" id="{C037D6E3-27D5-471E-B79B-EAE0635C1E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2409" y="3652674"/>
            <a:ext cx="524256" cy="524256"/>
          </a:xfrm>
          <a:prstGeom prst="rect">
            <a:avLst/>
          </a:prstGeom>
        </p:spPr>
      </p:pic>
      <p:pic>
        <p:nvPicPr>
          <p:cNvPr id="10" name="Picture 9">
            <a:extLst>
              <a:ext uri="{FF2B5EF4-FFF2-40B4-BE49-F238E27FC236}">
                <a16:creationId xmlns:a16="http://schemas.microsoft.com/office/drawing/2014/main" id="{72574CAB-D67F-44AF-B46C-261D691992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1651" y="3652674"/>
            <a:ext cx="524256" cy="524256"/>
          </a:xfrm>
          <a:prstGeom prst="rect">
            <a:avLst/>
          </a:prstGeom>
        </p:spPr>
      </p:pic>
      <p:pic>
        <p:nvPicPr>
          <p:cNvPr id="12" name="Picture 11">
            <a:extLst>
              <a:ext uri="{FF2B5EF4-FFF2-40B4-BE49-F238E27FC236}">
                <a16:creationId xmlns:a16="http://schemas.microsoft.com/office/drawing/2014/main" id="{DCB1B22D-51A3-44E5-AD13-932AD9F347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2030" y="3652674"/>
            <a:ext cx="524256" cy="524256"/>
          </a:xfrm>
          <a:prstGeom prst="rect">
            <a:avLst/>
          </a:prstGeom>
        </p:spPr>
      </p:pic>
      <p:pic>
        <p:nvPicPr>
          <p:cNvPr id="14" name="Picture 13">
            <a:extLst>
              <a:ext uri="{FF2B5EF4-FFF2-40B4-BE49-F238E27FC236}">
                <a16:creationId xmlns:a16="http://schemas.microsoft.com/office/drawing/2014/main" id="{DB3C42A6-474F-4F0E-BD40-582B158FA9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3167" y="3652674"/>
            <a:ext cx="524256" cy="524256"/>
          </a:xfrm>
          <a:prstGeom prst="rect">
            <a:avLst/>
          </a:prstGeom>
        </p:spPr>
      </p:pic>
      <p:pic>
        <p:nvPicPr>
          <p:cNvPr id="16" name="Picture 15">
            <a:extLst>
              <a:ext uri="{FF2B5EF4-FFF2-40B4-BE49-F238E27FC236}">
                <a16:creationId xmlns:a16="http://schemas.microsoft.com/office/drawing/2014/main" id="{C80D2241-AC40-4B85-87EA-7D8D77D8C7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85441" y="3652674"/>
            <a:ext cx="524256" cy="524256"/>
          </a:xfrm>
          <a:prstGeom prst="rect">
            <a:avLst/>
          </a:prstGeom>
        </p:spPr>
      </p:pic>
      <p:pic>
        <p:nvPicPr>
          <p:cNvPr id="18" name="Picture 17">
            <a:extLst>
              <a:ext uri="{FF2B5EF4-FFF2-40B4-BE49-F238E27FC236}">
                <a16:creationId xmlns:a16="http://schemas.microsoft.com/office/drawing/2014/main" id="{611FA7C9-7F3E-4EA4-B895-3BE2942DEF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12788" y="3652674"/>
            <a:ext cx="524256" cy="524256"/>
          </a:xfrm>
          <a:prstGeom prst="rect">
            <a:avLst/>
          </a:prstGeom>
        </p:spPr>
      </p:pic>
      <p:pic>
        <p:nvPicPr>
          <p:cNvPr id="20" name="Picture 19">
            <a:extLst>
              <a:ext uri="{FF2B5EF4-FFF2-40B4-BE49-F238E27FC236}">
                <a16:creationId xmlns:a16="http://schemas.microsoft.com/office/drawing/2014/main" id="{839EBFBA-3B9B-4F52-83FE-2468741D9F3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33546" y="3652674"/>
            <a:ext cx="524256" cy="524256"/>
          </a:xfrm>
          <a:prstGeom prst="rect">
            <a:avLst/>
          </a:prstGeom>
        </p:spPr>
      </p:pic>
      <p:pic>
        <p:nvPicPr>
          <p:cNvPr id="22" name="Picture 21">
            <a:extLst>
              <a:ext uri="{FF2B5EF4-FFF2-40B4-BE49-F238E27FC236}">
                <a16:creationId xmlns:a16="http://schemas.microsoft.com/office/drawing/2014/main" id="{7A8DBA20-6EE6-4C8B-9F48-1C2D89A0A89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75062" y="3652674"/>
            <a:ext cx="524256" cy="524256"/>
          </a:xfrm>
          <a:prstGeom prst="rect">
            <a:avLst/>
          </a:prstGeom>
        </p:spPr>
      </p:pic>
      <p:pic>
        <p:nvPicPr>
          <p:cNvPr id="24" name="Picture 23">
            <a:extLst>
              <a:ext uri="{FF2B5EF4-FFF2-40B4-BE49-F238E27FC236}">
                <a16:creationId xmlns:a16="http://schemas.microsoft.com/office/drawing/2014/main" id="{8FC0B593-842F-4679-9D71-73BC1588C4A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95820" y="3652674"/>
            <a:ext cx="524256" cy="524256"/>
          </a:xfrm>
          <a:prstGeom prst="rect">
            <a:avLst/>
          </a:prstGeom>
        </p:spPr>
      </p:pic>
      <p:pic>
        <p:nvPicPr>
          <p:cNvPr id="26" name="Picture 25">
            <a:extLst>
              <a:ext uri="{FF2B5EF4-FFF2-40B4-BE49-F238E27FC236}">
                <a16:creationId xmlns:a16="http://schemas.microsoft.com/office/drawing/2014/main" id="{0F93CCE7-76A8-43A5-B8B6-E5A5651D555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43925" y="3652674"/>
            <a:ext cx="524256" cy="524256"/>
          </a:xfrm>
          <a:prstGeom prst="rect">
            <a:avLst/>
          </a:prstGeom>
        </p:spPr>
      </p:pic>
      <p:pic>
        <p:nvPicPr>
          <p:cNvPr id="28" name="Picture 27">
            <a:extLst>
              <a:ext uri="{FF2B5EF4-FFF2-40B4-BE49-F238E27FC236}">
                <a16:creationId xmlns:a16="http://schemas.microsoft.com/office/drawing/2014/main" id="{A43A1AB2-0B1B-40CA-8504-C3583C3F080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554304" y="3652674"/>
            <a:ext cx="524256" cy="524256"/>
          </a:xfrm>
          <a:prstGeom prst="rect">
            <a:avLst/>
          </a:prstGeom>
        </p:spPr>
      </p:pic>
      <p:pic>
        <p:nvPicPr>
          <p:cNvPr id="30" name="Picture 29">
            <a:extLst>
              <a:ext uri="{FF2B5EF4-FFF2-40B4-BE49-F238E27FC236}">
                <a16:creationId xmlns:a16="http://schemas.microsoft.com/office/drawing/2014/main" id="{629F947E-FFF9-4D8E-855A-59D6CC2FF18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606199" y="3657246"/>
            <a:ext cx="524256" cy="524256"/>
          </a:xfrm>
          <a:prstGeom prst="rect">
            <a:avLst/>
          </a:prstGeom>
        </p:spPr>
      </p:pic>
      <p:pic>
        <p:nvPicPr>
          <p:cNvPr id="32" name="Picture 31">
            <a:extLst>
              <a:ext uri="{FF2B5EF4-FFF2-40B4-BE49-F238E27FC236}">
                <a16:creationId xmlns:a16="http://schemas.microsoft.com/office/drawing/2014/main" id="{4B5291B1-B72F-4350-B13E-A419B44A02A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164683" y="3632697"/>
            <a:ext cx="524256" cy="524256"/>
          </a:xfrm>
          <a:prstGeom prst="rect">
            <a:avLst/>
          </a:prstGeom>
        </p:spPr>
      </p:pic>
      <p:sp>
        <p:nvSpPr>
          <p:cNvPr id="40" name="Speech Bubble: Rectangle 39">
            <a:extLst>
              <a:ext uri="{FF2B5EF4-FFF2-40B4-BE49-F238E27FC236}">
                <a16:creationId xmlns:a16="http://schemas.microsoft.com/office/drawing/2014/main" id="{0A2F33CE-703F-44AB-9E90-06852D4B591D}"/>
              </a:ext>
            </a:extLst>
          </p:cNvPr>
          <p:cNvSpPr/>
          <p:nvPr/>
        </p:nvSpPr>
        <p:spPr>
          <a:xfrm>
            <a:off x="1663000" y="1343850"/>
            <a:ext cx="1631450" cy="524256"/>
          </a:xfrm>
          <a:prstGeom prst="wedgeRectCallout">
            <a:avLst>
              <a:gd name="adj1" fmla="val -905"/>
              <a:gd name="adj2" fmla="val 38448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Terminology</a:t>
            </a:r>
          </a:p>
        </p:txBody>
      </p:sp>
      <p:sp>
        <p:nvSpPr>
          <p:cNvPr id="41" name="Speech Bubble: Rectangle 40">
            <a:extLst>
              <a:ext uri="{FF2B5EF4-FFF2-40B4-BE49-F238E27FC236}">
                <a16:creationId xmlns:a16="http://schemas.microsoft.com/office/drawing/2014/main" id="{6A8811E9-B2B0-4268-A88F-20845D302FCA}"/>
              </a:ext>
            </a:extLst>
          </p:cNvPr>
          <p:cNvSpPr/>
          <p:nvPr/>
        </p:nvSpPr>
        <p:spPr>
          <a:xfrm>
            <a:off x="1756966" y="6144864"/>
            <a:ext cx="1631450" cy="524255"/>
          </a:xfrm>
          <a:prstGeom prst="wedgeRectCallout">
            <a:avLst>
              <a:gd name="adj1" fmla="val 33143"/>
              <a:gd name="adj2" fmla="val -43098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318 References</a:t>
            </a:r>
          </a:p>
        </p:txBody>
      </p:sp>
      <p:sp>
        <p:nvSpPr>
          <p:cNvPr id="42" name="Speech Bubble: Rectangle 41">
            <a:extLst>
              <a:ext uri="{FF2B5EF4-FFF2-40B4-BE49-F238E27FC236}">
                <a16:creationId xmlns:a16="http://schemas.microsoft.com/office/drawing/2014/main" id="{B9E007C5-3E34-4390-983D-81C4E17ADBA2}"/>
              </a:ext>
            </a:extLst>
          </p:cNvPr>
          <p:cNvSpPr/>
          <p:nvPr/>
        </p:nvSpPr>
        <p:spPr>
          <a:xfrm>
            <a:off x="3043258" y="1999113"/>
            <a:ext cx="1631450" cy="524256"/>
          </a:xfrm>
          <a:prstGeom prst="wedgeRectCallout">
            <a:avLst>
              <a:gd name="adj1" fmla="val -7832"/>
              <a:gd name="adj2" fmla="val 26427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Design Handbook</a:t>
            </a:r>
          </a:p>
        </p:txBody>
      </p:sp>
      <p:sp>
        <p:nvSpPr>
          <p:cNvPr id="43" name="Speech Bubble: Rectangle 42">
            <a:extLst>
              <a:ext uri="{FF2B5EF4-FFF2-40B4-BE49-F238E27FC236}">
                <a16:creationId xmlns:a16="http://schemas.microsoft.com/office/drawing/2014/main" id="{94415546-D642-4841-BC1A-C99CFD925747}"/>
              </a:ext>
            </a:extLst>
          </p:cNvPr>
          <p:cNvSpPr/>
          <p:nvPr/>
        </p:nvSpPr>
        <p:spPr>
          <a:xfrm>
            <a:off x="3627816" y="5433980"/>
            <a:ext cx="1631450" cy="529319"/>
          </a:xfrm>
          <a:prstGeom prst="wedgeRectCallout">
            <a:avLst>
              <a:gd name="adj1" fmla="val -7328"/>
              <a:gd name="adj2" fmla="val -28921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Detailing Handbook</a:t>
            </a:r>
          </a:p>
        </p:txBody>
      </p:sp>
      <p:sp>
        <p:nvSpPr>
          <p:cNvPr id="44" name="Speech Bubble: Rectangle 43">
            <a:extLst>
              <a:ext uri="{FF2B5EF4-FFF2-40B4-BE49-F238E27FC236}">
                <a16:creationId xmlns:a16="http://schemas.microsoft.com/office/drawing/2014/main" id="{F52A9D28-8033-4CDC-8101-A9D87EB1E599}"/>
              </a:ext>
            </a:extLst>
          </p:cNvPr>
          <p:cNvSpPr/>
          <p:nvPr/>
        </p:nvSpPr>
        <p:spPr>
          <a:xfrm>
            <a:off x="3907442" y="2578141"/>
            <a:ext cx="1631450" cy="529320"/>
          </a:xfrm>
          <a:prstGeom prst="wedgeRectCallout">
            <a:avLst>
              <a:gd name="adj1" fmla="val 15814"/>
              <a:gd name="adj2" fmla="val 15576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FAQs</a:t>
            </a:r>
          </a:p>
        </p:txBody>
      </p:sp>
      <p:sp>
        <p:nvSpPr>
          <p:cNvPr id="45" name="Speech Bubble: Rectangle 44">
            <a:extLst>
              <a:ext uri="{FF2B5EF4-FFF2-40B4-BE49-F238E27FC236}">
                <a16:creationId xmlns:a16="http://schemas.microsoft.com/office/drawing/2014/main" id="{6868C373-DA3F-42D7-A9E0-A25752CE642C}"/>
              </a:ext>
            </a:extLst>
          </p:cNvPr>
          <p:cNvSpPr/>
          <p:nvPr/>
        </p:nvSpPr>
        <p:spPr>
          <a:xfrm>
            <a:off x="4508792" y="4624812"/>
            <a:ext cx="1631450" cy="524256"/>
          </a:xfrm>
          <a:prstGeom prst="wedgeRectCallout">
            <a:avLst>
              <a:gd name="adj1" fmla="val 14221"/>
              <a:gd name="adj2" fmla="val -13487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Videos</a:t>
            </a:r>
          </a:p>
        </p:txBody>
      </p:sp>
      <p:sp>
        <p:nvSpPr>
          <p:cNvPr id="46" name="Speech Bubble: Rectangle 45">
            <a:extLst>
              <a:ext uri="{FF2B5EF4-FFF2-40B4-BE49-F238E27FC236}">
                <a16:creationId xmlns:a16="http://schemas.microsoft.com/office/drawing/2014/main" id="{9A80792B-CC57-4608-8E34-D31187EC3918}"/>
              </a:ext>
            </a:extLst>
          </p:cNvPr>
          <p:cNvSpPr/>
          <p:nvPr/>
        </p:nvSpPr>
        <p:spPr>
          <a:xfrm>
            <a:off x="6873214" y="5433980"/>
            <a:ext cx="1631450" cy="529320"/>
          </a:xfrm>
          <a:prstGeom prst="wedgeRectCallout">
            <a:avLst>
              <a:gd name="adj1" fmla="val 18467"/>
              <a:gd name="adj2" fmla="val -29201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CI Articles</a:t>
            </a:r>
          </a:p>
        </p:txBody>
      </p:sp>
      <p:sp>
        <p:nvSpPr>
          <p:cNvPr id="47" name="Speech Bubble: Rectangle 46">
            <a:extLst>
              <a:ext uri="{FF2B5EF4-FFF2-40B4-BE49-F238E27FC236}">
                <a16:creationId xmlns:a16="http://schemas.microsoft.com/office/drawing/2014/main" id="{59C8370D-83C7-4C61-A264-05B4EC873CC3}"/>
              </a:ext>
            </a:extLst>
          </p:cNvPr>
          <p:cNvSpPr/>
          <p:nvPr/>
        </p:nvSpPr>
        <p:spPr>
          <a:xfrm>
            <a:off x="8298193" y="4606287"/>
            <a:ext cx="1631450" cy="529319"/>
          </a:xfrm>
          <a:prstGeom prst="wedgeRectCallout">
            <a:avLst>
              <a:gd name="adj1" fmla="val 6074"/>
              <a:gd name="adj2" fmla="val -13487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Internal Links</a:t>
            </a:r>
          </a:p>
        </p:txBody>
      </p:sp>
      <p:sp>
        <p:nvSpPr>
          <p:cNvPr id="48" name="Speech Bubble: Rectangle 47">
            <a:extLst>
              <a:ext uri="{FF2B5EF4-FFF2-40B4-BE49-F238E27FC236}">
                <a16:creationId xmlns:a16="http://schemas.microsoft.com/office/drawing/2014/main" id="{A6C46540-6117-458B-84D2-A8DBAFFD58EC}"/>
              </a:ext>
            </a:extLst>
          </p:cNvPr>
          <p:cNvSpPr/>
          <p:nvPr/>
        </p:nvSpPr>
        <p:spPr>
          <a:xfrm>
            <a:off x="5064236" y="6139799"/>
            <a:ext cx="1631450" cy="529319"/>
          </a:xfrm>
          <a:prstGeom prst="wedgeRectCallout">
            <a:avLst>
              <a:gd name="adj1" fmla="val 56205"/>
              <a:gd name="adj2" fmla="val -42296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FF0000"/>
                </a:solidFill>
              </a:rPr>
              <a:t>Standards</a:t>
            </a:r>
          </a:p>
        </p:txBody>
      </p:sp>
      <p:sp>
        <p:nvSpPr>
          <p:cNvPr id="51" name="Speech Bubble: Rectangle 50">
            <a:extLst>
              <a:ext uri="{FF2B5EF4-FFF2-40B4-BE49-F238E27FC236}">
                <a16:creationId xmlns:a16="http://schemas.microsoft.com/office/drawing/2014/main" id="{2112DC5E-11E6-4E7E-85F0-4E9A318996AB}"/>
              </a:ext>
            </a:extLst>
          </p:cNvPr>
          <p:cNvSpPr/>
          <p:nvPr/>
        </p:nvSpPr>
        <p:spPr>
          <a:xfrm>
            <a:off x="8647569" y="1360416"/>
            <a:ext cx="1631450" cy="529320"/>
          </a:xfrm>
          <a:prstGeom prst="wedgeRectCallout">
            <a:avLst>
              <a:gd name="adj1" fmla="val 22873"/>
              <a:gd name="adj2" fmla="val 38748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3-D Graphics</a:t>
            </a:r>
          </a:p>
        </p:txBody>
      </p:sp>
      <p:sp>
        <p:nvSpPr>
          <p:cNvPr id="52" name="Speech Bubble: Rectangle 51">
            <a:extLst>
              <a:ext uri="{FF2B5EF4-FFF2-40B4-BE49-F238E27FC236}">
                <a16:creationId xmlns:a16="http://schemas.microsoft.com/office/drawing/2014/main" id="{795B732E-0DB8-4FD7-A369-4FABF3A5FD8A}"/>
              </a:ext>
            </a:extLst>
          </p:cNvPr>
          <p:cNvSpPr/>
          <p:nvPr/>
        </p:nvSpPr>
        <p:spPr>
          <a:xfrm>
            <a:off x="7688939" y="2573218"/>
            <a:ext cx="1631450" cy="524256"/>
          </a:xfrm>
          <a:prstGeom prst="wedgeRectCallout">
            <a:avLst>
              <a:gd name="adj1" fmla="val 7163"/>
              <a:gd name="adj2" fmla="val 14825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ACI University</a:t>
            </a:r>
          </a:p>
        </p:txBody>
      </p:sp>
      <p:sp>
        <p:nvSpPr>
          <p:cNvPr id="53" name="Speech Bubble: Rectangle 52">
            <a:extLst>
              <a:ext uri="{FF2B5EF4-FFF2-40B4-BE49-F238E27FC236}">
                <a16:creationId xmlns:a16="http://schemas.microsoft.com/office/drawing/2014/main" id="{D6332799-3A43-43A2-AB48-76027E635490}"/>
              </a:ext>
            </a:extLst>
          </p:cNvPr>
          <p:cNvSpPr/>
          <p:nvPr/>
        </p:nvSpPr>
        <p:spPr>
          <a:xfrm>
            <a:off x="5879961" y="1968347"/>
            <a:ext cx="1631450" cy="529320"/>
          </a:xfrm>
          <a:prstGeom prst="wedgeRectCallout">
            <a:avLst>
              <a:gd name="adj1" fmla="val 43785"/>
              <a:gd name="adj2" fmla="val 26062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FF0000"/>
                </a:solidFill>
              </a:rPr>
              <a:t>Education Publications</a:t>
            </a:r>
          </a:p>
        </p:txBody>
      </p:sp>
      <p:sp>
        <p:nvSpPr>
          <p:cNvPr id="54" name="Speech Bubble: Rectangle 53">
            <a:extLst>
              <a:ext uri="{FF2B5EF4-FFF2-40B4-BE49-F238E27FC236}">
                <a16:creationId xmlns:a16="http://schemas.microsoft.com/office/drawing/2014/main" id="{B3498671-184F-4AE5-98AD-F85E8C79C117}"/>
              </a:ext>
            </a:extLst>
          </p:cNvPr>
          <p:cNvSpPr/>
          <p:nvPr/>
        </p:nvSpPr>
        <p:spPr>
          <a:xfrm>
            <a:off x="4248511" y="1343850"/>
            <a:ext cx="1631450" cy="529320"/>
          </a:xfrm>
          <a:prstGeom prst="wedgeRectCallout">
            <a:avLst>
              <a:gd name="adj1" fmla="val 67881"/>
              <a:gd name="adj2" fmla="val 37701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Practices</a:t>
            </a:r>
          </a:p>
        </p:txBody>
      </p:sp>
    </p:spTree>
    <p:extLst>
      <p:ext uri="{BB962C8B-B14F-4D97-AF65-F5344CB8AC3E}">
        <p14:creationId xmlns:p14="http://schemas.microsoft.com/office/powerpoint/2010/main" val="10925035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3BA91FD-0064-4193-B94A-707E04EE7890}"/>
              </a:ext>
            </a:extLst>
          </p:cNvPr>
          <p:cNvSpPr>
            <a:spLocks noGrp="1"/>
          </p:cNvSpPr>
          <p:nvPr>
            <p:ph type="title"/>
          </p:nvPr>
        </p:nvSpPr>
        <p:spPr/>
        <p:txBody>
          <a:bodyPr/>
          <a:lstStyle/>
          <a:p>
            <a:r>
              <a:rPr lang="en-US" dirty="0"/>
              <a:t>User Notes</a:t>
            </a:r>
          </a:p>
        </p:txBody>
      </p:sp>
      <p:sp>
        <p:nvSpPr>
          <p:cNvPr id="6" name="Content Placeholder 5">
            <a:extLst>
              <a:ext uri="{FF2B5EF4-FFF2-40B4-BE49-F238E27FC236}">
                <a16:creationId xmlns:a16="http://schemas.microsoft.com/office/drawing/2014/main" id="{7D8BD952-E766-4E0A-AE01-5254C075FE1F}"/>
              </a:ext>
            </a:extLst>
          </p:cNvPr>
          <p:cNvSpPr>
            <a:spLocks noGrp="1"/>
          </p:cNvSpPr>
          <p:nvPr>
            <p:ph idx="1"/>
          </p:nvPr>
        </p:nvSpPr>
        <p:spPr/>
        <p:txBody>
          <a:bodyPr>
            <a:normAutofit lnSpcReduction="10000"/>
          </a:bodyPr>
          <a:lstStyle/>
          <a:p>
            <a:r>
              <a:rPr lang="en-US" dirty="0"/>
              <a:t>Ability for user customization</a:t>
            </a:r>
          </a:p>
          <a:p>
            <a:r>
              <a:rPr lang="en-US" dirty="0"/>
              <a:t>Resources outside ACI</a:t>
            </a:r>
          </a:p>
          <a:p>
            <a:r>
              <a:rPr lang="en-US" dirty="0"/>
              <a:t>Up to 10 sets per user</a:t>
            </a:r>
          </a:p>
          <a:p>
            <a:r>
              <a:rPr lang="en-US" dirty="0"/>
              <a:t>Shareable</a:t>
            </a:r>
          </a:p>
          <a:p>
            <a:r>
              <a:rPr lang="en-US" dirty="0"/>
              <a:t>Allows others to build on the PLUS platform</a:t>
            </a:r>
          </a:p>
          <a:p>
            <a:pPr lvl="1"/>
            <a:r>
              <a:rPr lang="en-US" dirty="0"/>
              <a:t>Engineering companies</a:t>
            </a:r>
          </a:p>
          <a:p>
            <a:pPr lvl="1"/>
            <a:r>
              <a:rPr lang="en-US" dirty="0"/>
              <a:t>Professors</a:t>
            </a:r>
          </a:p>
          <a:p>
            <a:pPr lvl="1"/>
            <a:r>
              <a:rPr lang="en-US" dirty="0"/>
              <a:t>Textbook publishers</a:t>
            </a:r>
          </a:p>
        </p:txBody>
      </p:sp>
    </p:spTree>
    <p:extLst>
      <p:ext uri="{BB962C8B-B14F-4D97-AF65-F5344CB8AC3E}">
        <p14:creationId xmlns:p14="http://schemas.microsoft.com/office/powerpoint/2010/main" val="1583290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56768-8B6E-4D9D-8ABD-C7BCF3113CCE}"/>
              </a:ext>
            </a:extLst>
          </p:cNvPr>
          <p:cNvSpPr>
            <a:spLocks noGrp="1"/>
          </p:cNvSpPr>
          <p:nvPr>
            <p:ph type="title"/>
          </p:nvPr>
        </p:nvSpPr>
        <p:spPr/>
        <p:txBody>
          <a:bodyPr/>
          <a:lstStyle/>
          <a:p>
            <a:r>
              <a:rPr lang="en-US" dirty="0"/>
              <a:t>Classroom Notes</a:t>
            </a:r>
          </a:p>
        </p:txBody>
      </p:sp>
      <p:sp>
        <p:nvSpPr>
          <p:cNvPr id="3" name="Content Placeholder 2">
            <a:extLst>
              <a:ext uri="{FF2B5EF4-FFF2-40B4-BE49-F238E27FC236}">
                <a16:creationId xmlns:a16="http://schemas.microsoft.com/office/drawing/2014/main" id="{ADAA6419-FEBB-45EE-90B3-C1267ED5F7DD}"/>
              </a:ext>
            </a:extLst>
          </p:cNvPr>
          <p:cNvSpPr>
            <a:spLocks noGrp="1"/>
          </p:cNvSpPr>
          <p:nvPr>
            <p:ph idx="1"/>
          </p:nvPr>
        </p:nvSpPr>
        <p:spPr>
          <a:xfrm>
            <a:off x="566050" y="1651449"/>
            <a:ext cx="10515600" cy="4351338"/>
          </a:xfrm>
        </p:spPr>
        <p:txBody>
          <a:bodyPr/>
          <a:lstStyle/>
          <a:p>
            <a:endParaRPr lang="en-US"/>
          </a:p>
        </p:txBody>
      </p:sp>
      <p:pic>
        <p:nvPicPr>
          <p:cNvPr id="4" name="Picture 3">
            <a:extLst>
              <a:ext uri="{FF2B5EF4-FFF2-40B4-BE49-F238E27FC236}">
                <a16:creationId xmlns:a16="http://schemas.microsoft.com/office/drawing/2014/main" id="{1F7E4784-325F-427E-969E-873BD202218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51850" y="1308340"/>
            <a:ext cx="9144000" cy="4919662"/>
          </a:xfrm>
          <a:prstGeom prst="rect">
            <a:avLst/>
          </a:prstGeom>
          <a:ln>
            <a:solidFill>
              <a:schemeClr val="tx1"/>
            </a:solidFill>
          </a:ln>
        </p:spPr>
      </p:pic>
      <p:pic>
        <p:nvPicPr>
          <p:cNvPr id="6" name="Picture 5">
            <a:extLst>
              <a:ext uri="{FF2B5EF4-FFF2-40B4-BE49-F238E27FC236}">
                <a16:creationId xmlns:a16="http://schemas.microsoft.com/office/drawing/2014/main" id="{1CC0BCF1-BCEA-F61B-5B62-E6BEDB73BA22}"/>
              </a:ext>
            </a:extLst>
          </p:cNvPr>
          <p:cNvPicPr>
            <a:picLocks noChangeAspect="1"/>
          </p:cNvPicPr>
          <p:nvPr/>
        </p:nvPicPr>
        <p:blipFill>
          <a:blip r:embed="rId4"/>
          <a:stretch>
            <a:fillRect/>
          </a:stretch>
        </p:blipFill>
        <p:spPr>
          <a:xfrm>
            <a:off x="3271786" y="1629461"/>
            <a:ext cx="5648428" cy="4434554"/>
          </a:xfrm>
          <a:prstGeom prst="rect">
            <a:avLst/>
          </a:prstGeom>
        </p:spPr>
      </p:pic>
      <p:pic>
        <p:nvPicPr>
          <p:cNvPr id="8" name="Picture 7">
            <a:extLst>
              <a:ext uri="{FF2B5EF4-FFF2-40B4-BE49-F238E27FC236}">
                <a16:creationId xmlns:a16="http://schemas.microsoft.com/office/drawing/2014/main" id="{CA7A483C-2E75-884F-4E0F-612437DFFFFD}"/>
              </a:ext>
            </a:extLst>
          </p:cNvPr>
          <p:cNvPicPr>
            <a:picLocks noChangeAspect="1"/>
          </p:cNvPicPr>
          <p:nvPr/>
        </p:nvPicPr>
        <p:blipFill>
          <a:blip r:embed="rId5"/>
          <a:stretch>
            <a:fillRect/>
          </a:stretch>
        </p:blipFill>
        <p:spPr>
          <a:xfrm>
            <a:off x="3271786" y="1629460"/>
            <a:ext cx="5660947" cy="5039353"/>
          </a:xfrm>
          <a:prstGeom prst="rect">
            <a:avLst/>
          </a:prstGeom>
        </p:spPr>
      </p:pic>
    </p:spTree>
    <p:extLst>
      <p:ext uri="{BB962C8B-B14F-4D97-AF65-F5344CB8AC3E}">
        <p14:creationId xmlns:p14="http://schemas.microsoft.com/office/powerpoint/2010/main" val="2557950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2AE5D-D105-4319-98E4-2D8D697A2970}"/>
              </a:ext>
            </a:extLst>
          </p:cNvPr>
          <p:cNvSpPr>
            <a:spLocks noGrp="1"/>
          </p:cNvSpPr>
          <p:nvPr>
            <p:ph type="title"/>
          </p:nvPr>
        </p:nvSpPr>
        <p:spPr/>
        <p:txBody>
          <a:bodyPr/>
          <a:lstStyle/>
          <a:p>
            <a:r>
              <a:rPr lang="en-US" dirty="0"/>
              <a:t>Future enhancements</a:t>
            </a:r>
          </a:p>
        </p:txBody>
      </p:sp>
      <p:sp>
        <p:nvSpPr>
          <p:cNvPr id="3" name="Content Placeholder 2">
            <a:extLst>
              <a:ext uri="{FF2B5EF4-FFF2-40B4-BE49-F238E27FC236}">
                <a16:creationId xmlns:a16="http://schemas.microsoft.com/office/drawing/2014/main" id="{9D87E414-E509-41B9-B51C-41BEDE54AA0F}"/>
              </a:ext>
            </a:extLst>
          </p:cNvPr>
          <p:cNvSpPr>
            <a:spLocks noGrp="1"/>
          </p:cNvSpPr>
          <p:nvPr>
            <p:ph idx="1"/>
          </p:nvPr>
        </p:nvSpPr>
        <p:spPr/>
        <p:txBody>
          <a:bodyPr/>
          <a:lstStyle/>
          <a:p>
            <a:r>
              <a:rPr lang="en-US" dirty="0"/>
              <a:t>More documents </a:t>
            </a:r>
          </a:p>
          <a:p>
            <a:r>
              <a:rPr lang="en-US" dirty="0"/>
              <a:t>Company </a:t>
            </a:r>
            <a:r>
              <a:rPr lang="en-US"/>
              <a:t>or Educator note </a:t>
            </a:r>
            <a:r>
              <a:rPr lang="en-US" dirty="0"/>
              <a:t>sets</a:t>
            </a:r>
          </a:p>
          <a:p>
            <a:r>
              <a:rPr lang="en-US" dirty="0"/>
              <a:t>Edition comparisons</a:t>
            </a:r>
          </a:p>
          <a:p>
            <a:r>
              <a:rPr lang="en-US" dirty="0"/>
              <a:t>Continuous update of draft documents</a:t>
            </a:r>
          </a:p>
          <a:p>
            <a:r>
              <a:rPr lang="en-US" dirty="0"/>
              <a:t>SI units</a:t>
            </a:r>
          </a:p>
          <a:p>
            <a:endParaRPr lang="en-US" dirty="0"/>
          </a:p>
          <a:p>
            <a:endParaRPr lang="en-US" dirty="0"/>
          </a:p>
        </p:txBody>
      </p:sp>
    </p:spTree>
    <p:extLst>
      <p:ext uri="{BB962C8B-B14F-4D97-AF65-F5344CB8AC3E}">
        <p14:creationId xmlns:p14="http://schemas.microsoft.com/office/powerpoint/2010/main" val="2912766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8A940AC7-5F70-44FE-8C38-40495035B23A}"/>
              </a:ext>
            </a:extLst>
          </p:cNvPr>
          <p:cNvSpPr txBox="1">
            <a:spLocks/>
          </p:cNvSpPr>
          <p:nvPr/>
        </p:nvSpPr>
        <p:spPr>
          <a:xfrm>
            <a:off x="1295400" y="4038600"/>
            <a:ext cx="9296400" cy="762000"/>
          </a:xfrm>
          <a:prstGeom prst="rect">
            <a:avLst/>
          </a:prstGeom>
        </p:spPr>
        <p:txBody>
          <a:bodyPr/>
          <a:lstStyle>
            <a:lvl1pPr marL="406400" indent="-228600" algn="l" defTabSz="457200" rtl="0" eaLnBrk="0" fontAlgn="base" hangingPunct="0">
              <a:spcBef>
                <a:spcPct val="20000"/>
              </a:spcBef>
              <a:spcAft>
                <a:spcPct val="0"/>
              </a:spcAft>
              <a:buClr>
                <a:srgbClr val="F5821F"/>
              </a:buClr>
              <a:buFont typeface="Arial" panose="020B0604020202020204" pitchFamily="34" charset="0"/>
              <a:buChar char="•"/>
              <a:defRPr sz="2800" kern="1200">
                <a:solidFill>
                  <a:srgbClr val="FFFFFF"/>
                </a:solidFill>
                <a:latin typeface="+mn-lt"/>
                <a:ea typeface="ＭＳ Ｐゴシック" pitchFamily="-110" charset="-128"/>
                <a:cs typeface="+mn-cs"/>
              </a:defRPr>
            </a:lvl1pPr>
            <a:lvl2pPr marL="800100" indent="-393700" algn="l" defTabSz="457200" rtl="0" eaLnBrk="0" fontAlgn="base" hangingPunct="0">
              <a:spcBef>
                <a:spcPct val="20000"/>
              </a:spcBef>
              <a:spcAft>
                <a:spcPct val="0"/>
              </a:spcAft>
              <a:buClr>
                <a:srgbClr val="F5821F"/>
              </a:buClr>
              <a:defRPr sz="2800" kern="1200">
                <a:solidFill>
                  <a:srgbClr val="C6C7C8"/>
                </a:solidFill>
                <a:latin typeface="+mn-lt"/>
                <a:ea typeface="ＭＳ Ｐゴシック" pitchFamily="-110" charset="-128"/>
                <a:cs typeface="+mn-cs"/>
              </a:defRPr>
            </a:lvl2pPr>
            <a:lvl3pPr marL="406400" indent="-228600" algn="l" defTabSz="457200" rtl="0" eaLnBrk="0" fontAlgn="base" hangingPunct="0">
              <a:spcBef>
                <a:spcPct val="20000"/>
              </a:spcBef>
              <a:spcAft>
                <a:spcPct val="0"/>
              </a:spcAft>
              <a:buClr>
                <a:srgbClr val="51B848"/>
              </a:buClr>
              <a:buFont typeface="Arial" panose="020B0604020202020204" pitchFamily="34" charset="0"/>
              <a:buChar char="•"/>
              <a:defRPr sz="2400" kern="1200">
                <a:solidFill>
                  <a:srgbClr val="FFFFFF"/>
                </a:solidFill>
                <a:latin typeface="+mn-lt"/>
                <a:ea typeface="ＭＳ Ｐゴシック" pitchFamily="-110" charset="-128"/>
                <a:cs typeface="+mn-cs"/>
              </a:defRPr>
            </a:lvl3pPr>
            <a:lvl4pPr marL="571500" indent="-165100" algn="l" defTabSz="457200" rtl="0" eaLnBrk="0" fontAlgn="base" hangingPunct="0">
              <a:spcBef>
                <a:spcPct val="20000"/>
              </a:spcBef>
              <a:spcAft>
                <a:spcPct val="0"/>
              </a:spcAft>
              <a:defRPr sz="2000" kern="1200">
                <a:solidFill>
                  <a:srgbClr val="FFFFFF"/>
                </a:solidFill>
                <a:latin typeface="+mn-lt"/>
                <a:ea typeface="ＭＳ Ｐゴシック" pitchFamily="-110" charset="-128"/>
                <a:cs typeface="+mn-cs"/>
              </a:defRPr>
            </a:lvl4pPr>
            <a:lvl5pPr marL="406400" indent="-228600" algn="l" defTabSz="457200" rtl="0" eaLnBrk="0" fontAlgn="base" hangingPunct="0">
              <a:spcBef>
                <a:spcPct val="20000"/>
              </a:spcBef>
              <a:spcAft>
                <a:spcPct val="0"/>
              </a:spcAft>
              <a:buClr>
                <a:schemeClr val="accent2"/>
              </a:buClr>
              <a:buFont typeface="Arial" panose="020B0604020202020204" pitchFamily="34" charset="0"/>
              <a:buChar char="»"/>
              <a:defRPr sz="2000" kern="1200">
                <a:solidFill>
                  <a:srgbClr val="FFFFFF"/>
                </a:solidFill>
                <a:latin typeface="+mn-lt"/>
                <a:ea typeface="ＭＳ Ｐゴシック" pitchFamily="-110"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7800" indent="0" algn="ctr" eaLnBrk="1" hangingPunct="1">
              <a:buNone/>
            </a:pPr>
            <a:r>
              <a:rPr lang="en-US" altLang="en-US" sz="3600" dirty="0">
                <a:solidFill>
                  <a:schemeClr val="tx2">
                    <a:lumMod val="40000"/>
                    <a:lumOff val="60000"/>
                  </a:schemeClr>
                </a:solidFill>
                <a:effectLst>
                  <a:outerShdw blurRad="38100" dist="38100" dir="2700000" algn="tl">
                    <a:srgbClr val="000000">
                      <a:alpha val="43137"/>
                    </a:srgbClr>
                  </a:outerShdw>
                </a:effectLst>
                <a:ea typeface="ＭＳ Ｐゴシック" panose="020B0600070205080204" pitchFamily="34" charset="-128"/>
              </a:rPr>
              <a:t>Mike.Tholen@concrete.org</a:t>
            </a:r>
          </a:p>
        </p:txBody>
      </p:sp>
    </p:spTree>
    <p:custDataLst>
      <p:tags r:id="rId1"/>
    </p:custDataLst>
    <p:extLst>
      <p:ext uri="{BB962C8B-B14F-4D97-AF65-F5344CB8AC3E}">
        <p14:creationId xmlns:p14="http://schemas.microsoft.com/office/powerpoint/2010/main" val="39084798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8E892-24AD-49FE-9BAA-9F9F177D8A1C}"/>
              </a:ext>
            </a:extLst>
          </p:cNvPr>
          <p:cNvSpPr>
            <a:spLocks noGrp="1"/>
          </p:cNvSpPr>
          <p:nvPr>
            <p:ph type="title"/>
          </p:nvPr>
        </p:nvSpPr>
        <p:spPr/>
        <p:txBody>
          <a:bodyPr/>
          <a:lstStyle/>
          <a:p>
            <a:r>
              <a:rPr lang="en-US" dirty="0"/>
              <a:t>Needs</a:t>
            </a:r>
          </a:p>
        </p:txBody>
      </p:sp>
      <p:pic>
        <p:nvPicPr>
          <p:cNvPr id="5" name="Content Placeholder 4">
            <a:extLst>
              <a:ext uri="{FF2B5EF4-FFF2-40B4-BE49-F238E27FC236}">
                <a16:creationId xmlns:a16="http://schemas.microsoft.com/office/drawing/2014/main" id="{D5FC586F-B41F-4339-B78E-8C4DEAA41C87}"/>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a:stretch/>
        </p:blipFill>
        <p:spPr>
          <a:xfrm>
            <a:off x="1544820" y="1438334"/>
            <a:ext cx="5801784" cy="2276649"/>
          </a:xfrm>
        </p:spPr>
      </p:pic>
      <p:pic>
        <p:nvPicPr>
          <p:cNvPr id="7" name="Picture 6">
            <a:extLst>
              <a:ext uri="{FF2B5EF4-FFF2-40B4-BE49-F238E27FC236}">
                <a16:creationId xmlns:a16="http://schemas.microsoft.com/office/drawing/2014/main" id="{F0BF0589-F535-4507-8BF2-37944B6A3CF6}"/>
              </a:ext>
            </a:extLst>
          </p:cNvPr>
          <p:cNvPicPr>
            <a:picLocks noChangeAspect="1"/>
          </p:cNvPicPr>
          <p:nvPr/>
        </p:nvPicPr>
        <p:blipFill rotWithShape="1">
          <a:blip r:embed="rId5">
            <a:extLst>
              <a:ext uri="{28A0092B-C50C-407E-A947-70E740481C1C}">
                <a14:useLocalDpi xmlns:a14="http://schemas.microsoft.com/office/drawing/2010/main" val="0"/>
              </a:ext>
            </a:extLst>
          </a:blip>
          <a:srcRect l="-3738" r="1233"/>
          <a:stretch/>
        </p:blipFill>
        <p:spPr>
          <a:xfrm>
            <a:off x="5814189" y="1417038"/>
            <a:ext cx="563622" cy="4891743"/>
          </a:xfrm>
          <a:prstGeom prst="rect">
            <a:avLst/>
          </a:prstGeom>
        </p:spPr>
      </p:pic>
      <p:pic>
        <p:nvPicPr>
          <p:cNvPr id="9" name="Picture 8" descr="A picture containing indoor, shelf, small, sitting&#10;&#10;Description automatically generated">
            <a:extLst>
              <a:ext uri="{FF2B5EF4-FFF2-40B4-BE49-F238E27FC236}">
                <a16:creationId xmlns:a16="http://schemas.microsoft.com/office/drawing/2014/main" id="{89A9F50B-2C8F-4BCD-B691-0E96294FB4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40258" y="1220825"/>
            <a:ext cx="3128308" cy="2346231"/>
          </a:xfrm>
          <a:prstGeom prst="rect">
            <a:avLst/>
          </a:prstGeom>
        </p:spPr>
      </p:pic>
      <p:pic>
        <p:nvPicPr>
          <p:cNvPr id="11" name="Picture 10" descr="A picture containing indoor, shelf, book, room&#10;&#10;Description automatically generated">
            <a:extLst>
              <a:ext uri="{FF2B5EF4-FFF2-40B4-BE49-F238E27FC236}">
                <a16:creationId xmlns:a16="http://schemas.microsoft.com/office/drawing/2014/main" id="{2A9F7EDE-627F-4B65-8E00-A2B8F5DF41B5}"/>
              </a:ext>
            </a:extLst>
          </p:cNvPr>
          <p:cNvPicPr>
            <a:picLocks noChangeAspect="1"/>
          </p:cNvPicPr>
          <p:nvPr/>
        </p:nvPicPr>
        <p:blipFill rotWithShape="1">
          <a:blip r:embed="rId7">
            <a:extLst>
              <a:ext uri="{28A0092B-C50C-407E-A947-70E740481C1C}">
                <a14:useLocalDpi xmlns:a14="http://schemas.microsoft.com/office/drawing/2010/main" val="0"/>
              </a:ext>
            </a:extLst>
          </a:blip>
          <a:srcRect l="5128" t="21880" b="14445"/>
          <a:stretch/>
        </p:blipFill>
        <p:spPr>
          <a:xfrm>
            <a:off x="1559171" y="3862913"/>
            <a:ext cx="5634110" cy="2836089"/>
          </a:xfrm>
          <a:prstGeom prst="rect">
            <a:avLst/>
          </a:prstGeom>
        </p:spPr>
      </p:pic>
      <p:pic>
        <p:nvPicPr>
          <p:cNvPr id="13" name="Picture 12" descr="A close up of a book shelf&#10;&#10;Description automatically generated">
            <a:extLst>
              <a:ext uri="{FF2B5EF4-FFF2-40B4-BE49-F238E27FC236}">
                <a16:creationId xmlns:a16="http://schemas.microsoft.com/office/drawing/2014/main" id="{EB3D5EF3-0B20-4C75-9CAF-BCDFFB0AD2FF}"/>
              </a:ext>
            </a:extLst>
          </p:cNvPr>
          <p:cNvPicPr>
            <a:picLocks noChangeAspect="1"/>
          </p:cNvPicPr>
          <p:nvPr/>
        </p:nvPicPr>
        <p:blipFill rotWithShape="1">
          <a:blip r:embed="rId8">
            <a:extLst>
              <a:ext uri="{28A0092B-C50C-407E-A947-70E740481C1C}">
                <a14:useLocalDpi xmlns:a14="http://schemas.microsoft.com/office/drawing/2010/main" val="0"/>
              </a:ext>
            </a:extLst>
          </a:blip>
          <a:srcRect l="10631" t="7579" r="9263"/>
          <a:stretch/>
        </p:blipFill>
        <p:spPr>
          <a:xfrm>
            <a:off x="7291020" y="3862910"/>
            <a:ext cx="3277547" cy="2836090"/>
          </a:xfrm>
          <a:prstGeom prst="rect">
            <a:avLst/>
          </a:prstGeom>
        </p:spPr>
      </p:pic>
    </p:spTree>
    <p:custDataLst>
      <p:tags r:id="rId1"/>
    </p:custDataLst>
    <p:extLst>
      <p:ext uri="{BB962C8B-B14F-4D97-AF65-F5344CB8AC3E}">
        <p14:creationId xmlns:p14="http://schemas.microsoft.com/office/powerpoint/2010/main" val="4209261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7"/>
                                        </p:tgtEl>
                                      </p:cBhvr>
                                      <p:by x="50000" y="50000"/>
                                    </p:animScale>
                                  </p:childTnLst>
                                </p:cTn>
                              </p:par>
                              <p:par>
                                <p:cTn id="7" presetID="42" presetClass="path" presetSubtype="0" accel="50000" decel="50000" fill="hold" nodeType="withEffect">
                                  <p:stCondLst>
                                    <p:cond delay="0"/>
                                  </p:stCondLst>
                                  <p:childTnLst>
                                    <p:animMotion origin="layout" path="M 0 -4.44444E-6 L -0.42643 -0.1868 " pathEditMode="relative" rAng="0" ptsTypes="AA">
                                      <p:cBhvr>
                                        <p:cTn id="8" dur="2000" fill="hold"/>
                                        <p:tgtEl>
                                          <p:spTgt spid="7"/>
                                        </p:tgtEl>
                                        <p:attrNameLst>
                                          <p:attrName>ppt_x</p:attrName>
                                          <p:attrName>ppt_y</p:attrName>
                                        </p:attrNameLst>
                                      </p:cBhvr>
                                      <p:rCtr x="-21328" y="-9352"/>
                                    </p:animMotion>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C7D1F-BC19-414B-8815-BD1DE03FCA54}"/>
              </a:ext>
            </a:extLst>
          </p:cNvPr>
          <p:cNvSpPr>
            <a:spLocks noGrp="1"/>
          </p:cNvSpPr>
          <p:nvPr>
            <p:ph type="title"/>
          </p:nvPr>
        </p:nvSpPr>
        <p:spPr/>
        <p:txBody>
          <a:bodyPr/>
          <a:lstStyle/>
          <a:p>
            <a:r>
              <a:rPr lang="en-US" dirty="0"/>
              <a:t>ACI PLUS Platform</a:t>
            </a:r>
          </a:p>
        </p:txBody>
      </p:sp>
      <p:graphicFrame>
        <p:nvGraphicFramePr>
          <p:cNvPr id="4" name="Diagram 3">
            <a:extLst>
              <a:ext uri="{FF2B5EF4-FFF2-40B4-BE49-F238E27FC236}">
                <a16:creationId xmlns:a16="http://schemas.microsoft.com/office/drawing/2014/main" id="{09F5A948-8E62-4066-B176-986602525DF0}"/>
              </a:ext>
            </a:extLst>
          </p:cNvPr>
          <p:cNvGraphicFramePr/>
          <p:nvPr>
            <p:extLst>
              <p:ext uri="{D42A27DB-BD31-4B8C-83A1-F6EECF244321}">
                <p14:modId xmlns:p14="http://schemas.microsoft.com/office/powerpoint/2010/main" val="3670947015"/>
              </p:ext>
            </p:extLst>
          </p:nvPr>
        </p:nvGraphicFramePr>
        <p:xfrm>
          <a:off x="4353644" y="365125"/>
          <a:ext cx="7968344" cy="62236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E50B6DB3-9E10-74BA-D7F0-79F4F270D615}"/>
              </a:ext>
            </a:extLst>
          </p:cNvPr>
          <p:cNvSpPr txBox="1"/>
          <p:nvPr/>
        </p:nvSpPr>
        <p:spPr>
          <a:xfrm>
            <a:off x="838200" y="1983177"/>
            <a:ext cx="6098240" cy="1725088"/>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1" i="0" u="none" strike="noStrike" kern="1200" cap="none" spc="0" normalizeH="0" baseline="0" noProof="0">
                <a:ln>
                  <a:noFill/>
                </a:ln>
                <a:solidFill>
                  <a:prstClr val="white"/>
                </a:solidFill>
                <a:effectLst/>
                <a:uLnTx/>
                <a:uFillTx/>
                <a:latin typeface="Calibri" panose="020F0502020204030204"/>
                <a:ea typeface="+mn-ea"/>
                <a:cs typeface="+mn-cs"/>
              </a:rPr>
              <a:t>ACI 318</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600" b="0" i="0" u="none" strike="noStrike" kern="1200" cap="none" spc="0" normalizeH="0" baseline="0" noProof="0">
                <a:ln>
                  <a:noFill/>
                </a:ln>
                <a:solidFill>
                  <a:prstClr val="white"/>
                </a:solidFill>
                <a:effectLst/>
                <a:uLnTx/>
                <a:uFillTx/>
                <a:latin typeface="Calibri" panose="020F0502020204030204"/>
                <a:ea typeface="+mn-ea"/>
                <a:cs typeface="+mn-cs"/>
              </a:rPr>
              <a:t>Most well-known document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600" b="0" i="0" u="none" strike="noStrike" kern="1200" cap="none" spc="0" normalizeH="0" baseline="0" noProof="0">
                <a:ln>
                  <a:noFill/>
                </a:ln>
                <a:solidFill>
                  <a:prstClr val="white"/>
                </a:solidFill>
                <a:effectLst/>
                <a:uLnTx/>
                <a:uFillTx/>
                <a:latin typeface="Calibri" panose="020F0502020204030204"/>
                <a:ea typeface="+mn-ea"/>
                <a:cs typeface="+mn-cs"/>
              </a:rPr>
              <a:t>Terse, mandatory language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600" b="0" i="0" u="none" strike="noStrike" kern="1200" cap="none" spc="0" normalizeH="0" baseline="0" noProof="0">
                <a:ln>
                  <a:noFill/>
                </a:ln>
                <a:solidFill>
                  <a:prstClr val="white"/>
                </a:solidFill>
                <a:effectLst/>
                <a:uLnTx/>
                <a:uFillTx/>
                <a:latin typeface="Calibri" panose="020F0502020204030204"/>
                <a:ea typeface="+mn-ea"/>
                <a:cs typeface="+mn-cs"/>
              </a:rPr>
              <a:t>Other documents?</a:t>
            </a:r>
            <a:endParaRPr lang="en-US" dirty="0"/>
          </a:p>
        </p:txBody>
      </p:sp>
    </p:spTree>
    <p:extLst>
      <p:ext uri="{BB962C8B-B14F-4D97-AF65-F5344CB8AC3E}">
        <p14:creationId xmlns:p14="http://schemas.microsoft.com/office/powerpoint/2010/main" val="188834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4">
                                            <p:graphicEl>
                                              <a:dgm id="{F480E345-4672-48DB-B559-98E0342F58B1}"/>
                                            </p:graphicEl>
                                          </p:spTgt>
                                        </p:tgtEl>
                                        <p:attrNameLst>
                                          <p:attrName>style.visibility</p:attrName>
                                        </p:attrNameLst>
                                      </p:cBhvr>
                                      <p:to>
                                        <p:strVal val="visible"/>
                                      </p:to>
                                    </p:set>
                                  </p:childTnLst>
                                </p:cTn>
                              </p:par>
                            </p:childTnLst>
                          </p:cTn>
                        </p:par>
                        <p:par>
                          <p:cTn id="7" fill="hold">
                            <p:stCondLst>
                              <p:cond delay="2000"/>
                            </p:stCondLst>
                            <p:childTnLst>
                              <p:par>
                                <p:cTn id="8" presetID="1" presetClass="entr" presetSubtype="0" fill="hold" grpId="0" nodeType="afterEffect">
                                  <p:stCondLst>
                                    <p:cond delay="2000"/>
                                  </p:stCondLst>
                                  <p:childTnLst>
                                    <p:set>
                                      <p:cBhvr>
                                        <p:cTn id="9" dur="1" fill="hold">
                                          <p:stCondLst>
                                            <p:cond delay="0"/>
                                          </p:stCondLst>
                                        </p:cTn>
                                        <p:tgtEl>
                                          <p:spTgt spid="4">
                                            <p:graphicEl>
                                              <a:dgm id="{1CCDC79B-8D8C-4587-8ABD-E3E4D7F3E515}"/>
                                            </p:graphicEl>
                                          </p:spTgt>
                                        </p:tgtEl>
                                        <p:attrNameLst>
                                          <p:attrName>style.visibility</p:attrName>
                                        </p:attrNameLst>
                                      </p:cBhvr>
                                      <p:to>
                                        <p:strVal val="visible"/>
                                      </p:to>
                                    </p:set>
                                  </p:childTnLst>
                                </p:cTn>
                              </p:par>
                              <p:par>
                                <p:cTn id="10" presetID="1" presetClass="entr" presetSubtype="0" fill="hold" grpId="0" nodeType="withEffect">
                                  <p:stCondLst>
                                    <p:cond delay="2000"/>
                                  </p:stCondLst>
                                  <p:childTnLst>
                                    <p:set>
                                      <p:cBhvr>
                                        <p:cTn id="11" dur="1" fill="hold">
                                          <p:stCondLst>
                                            <p:cond delay="0"/>
                                          </p:stCondLst>
                                        </p:cTn>
                                        <p:tgtEl>
                                          <p:spTgt spid="4">
                                            <p:graphicEl>
                                              <a:dgm id="{7F0DC86E-0B90-46CF-99CE-DED87C4855B0}"/>
                                            </p:graphicEl>
                                          </p:spTgt>
                                        </p:tgtEl>
                                        <p:attrNameLst>
                                          <p:attrName>style.visibility</p:attrName>
                                        </p:attrNameLst>
                                      </p:cBhvr>
                                      <p:to>
                                        <p:strVal val="visible"/>
                                      </p:to>
                                    </p:set>
                                  </p:childTnLst>
                                </p:cTn>
                              </p:par>
                              <p:par>
                                <p:cTn id="12" presetID="1" presetClass="entr" presetSubtype="0" fill="hold" grpId="0" nodeType="withEffect">
                                  <p:stCondLst>
                                    <p:cond delay="2000"/>
                                  </p:stCondLst>
                                  <p:childTnLst>
                                    <p:set>
                                      <p:cBhvr>
                                        <p:cTn id="13" dur="1" fill="hold">
                                          <p:stCondLst>
                                            <p:cond delay="0"/>
                                          </p:stCondLst>
                                        </p:cTn>
                                        <p:tgtEl>
                                          <p:spTgt spid="4">
                                            <p:graphicEl>
                                              <a:dgm id="{69CDD31D-8DC6-4012-A5B1-C392889FBA46}"/>
                                            </p:graphicEl>
                                          </p:spTgt>
                                        </p:tgtEl>
                                        <p:attrNameLst>
                                          <p:attrName>style.visibility</p:attrName>
                                        </p:attrNameLst>
                                      </p:cBhvr>
                                      <p:to>
                                        <p:strVal val="visible"/>
                                      </p:to>
                                    </p:set>
                                  </p:childTnLst>
                                </p:cTn>
                              </p:par>
                            </p:childTnLst>
                          </p:cTn>
                        </p:par>
                        <p:par>
                          <p:cTn id="14" fill="hold">
                            <p:stCondLst>
                              <p:cond delay="4000"/>
                            </p:stCondLst>
                            <p:childTnLst>
                              <p:par>
                                <p:cTn id="15" presetID="1" presetClass="entr" presetSubtype="0" fill="hold" grpId="0" nodeType="afterEffect">
                                  <p:stCondLst>
                                    <p:cond delay="2000"/>
                                  </p:stCondLst>
                                  <p:childTnLst>
                                    <p:set>
                                      <p:cBhvr>
                                        <p:cTn id="16" dur="1" fill="hold">
                                          <p:stCondLst>
                                            <p:cond delay="0"/>
                                          </p:stCondLst>
                                        </p:cTn>
                                        <p:tgtEl>
                                          <p:spTgt spid="4">
                                            <p:graphicEl>
                                              <a:dgm id="{415F0D1D-4EC4-4458-A93D-6535C30AFEAA}"/>
                                            </p:graphicEl>
                                          </p:spTgt>
                                        </p:tgtEl>
                                        <p:attrNameLst>
                                          <p:attrName>style.visibility</p:attrName>
                                        </p:attrNameLst>
                                      </p:cBhvr>
                                      <p:to>
                                        <p:strVal val="visible"/>
                                      </p:to>
                                    </p:set>
                                  </p:childTnLst>
                                </p:cTn>
                              </p:par>
                              <p:par>
                                <p:cTn id="17" presetID="1" presetClass="entr" presetSubtype="0" fill="hold" grpId="0" nodeType="withEffect">
                                  <p:stCondLst>
                                    <p:cond delay="2000"/>
                                  </p:stCondLst>
                                  <p:childTnLst>
                                    <p:set>
                                      <p:cBhvr>
                                        <p:cTn id="18" dur="1" fill="hold">
                                          <p:stCondLst>
                                            <p:cond delay="0"/>
                                          </p:stCondLst>
                                        </p:cTn>
                                        <p:tgtEl>
                                          <p:spTgt spid="4">
                                            <p:graphicEl>
                                              <a:dgm id="{C3D2FE0D-9F91-4AD8-874F-202AB33770CA}"/>
                                            </p:graphicEl>
                                          </p:spTgt>
                                        </p:tgtEl>
                                        <p:attrNameLst>
                                          <p:attrName>style.visibility</p:attrName>
                                        </p:attrNameLst>
                                      </p:cBhvr>
                                      <p:to>
                                        <p:strVal val="visible"/>
                                      </p:to>
                                    </p:set>
                                  </p:childTnLst>
                                </p:cTn>
                              </p:par>
                            </p:childTnLst>
                          </p:cTn>
                        </p:par>
                        <p:par>
                          <p:cTn id="19" fill="hold">
                            <p:stCondLst>
                              <p:cond delay="6000"/>
                            </p:stCondLst>
                            <p:childTnLst>
                              <p:par>
                                <p:cTn id="20" presetID="1" presetClass="entr" presetSubtype="0" fill="hold" grpId="0" nodeType="afterEffect">
                                  <p:stCondLst>
                                    <p:cond delay="2000"/>
                                  </p:stCondLst>
                                  <p:childTnLst>
                                    <p:set>
                                      <p:cBhvr>
                                        <p:cTn id="21" dur="1" fill="hold">
                                          <p:stCondLst>
                                            <p:cond delay="0"/>
                                          </p:stCondLst>
                                        </p:cTn>
                                        <p:tgtEl>
                                          <p:spTgt spid="4">
                                            <p:graphicEl>
                                              <a:dgm id="{9FCB688E-42F3-436A-A3B1-F8C1B34041D5}"/>
                                            </p:graphicEl>
                                          </p:spTgt>
                                        </p:tgtEl>
                                        <p:attrNameLst>
                                          <p:attrName>style.visibility</p:attrName>
                                        </p:attrNameLst>
                                      </p:cBhvr>
                                      <p:to>
                                        <p:strVal val="visible"/>
                                      </p:to>
                                    </p:set>
                                  </p:childTnLst>
                                </p:cTn>
                              </p:par>
                              <p:par>
                                <p:cTn id="22" presetID="1" presetClass="entr" presetSubtype="0" fill="hold" grpId="0" nodeType="withEffect">
                                  <p:stCondLst>
                                    <p:cond delay="2000"/>
                                  </p:stCondLst>
                                  <p:childTnLst>
                                    <p:set>
                                      <p:cBhvr>
                                        <p:cTn id="23" dur="1" fill="hold">
                                          <p:stCondLst>
                                            <p:cond delay="0"/>
                                          </p:stCondLst>
                                        </p:cTn>
                                        <p:tgtEl>
                                          <p:spTgt spid="4">
                                            <p:graphicEl>
                                              <a:dgm id="{11B61BEB-ECBD-4877-A0F0-47BBDD5B8113}"/>
                                            </p:graphicEl>
                                          </p:spTgt>
                                        </p:tgtEl>
                                        <p:attrNameLst>
                                          <p:attrName>style.visibility</p:attrName>
                                        </p:attrNameLst>
                                      </p:cBhvr>
                                      <p:to>
                                        <p:strVal val="visible"/>
                                      </p:to>
                                    </p:set>
                                  </p:childTnLst>
                                </p:cTn>
                              </p:par>
                            </p:childTnLst>
                          </p:cTn>
                        </p:par>
                        <p:par>
                          <p:cTn id="24" fill="hold">
                            <p:stCondLst>
                              <p:cond delay="8000"/>
                            </p:stCondLst>
                            <p:childTnLst>
                              <p:par>
                                <p:cTn id="25" presetID="1" presetClass="entr" presetSubtype="0" fill="hold" grpId="0" nodeType="afterEffect">
                                  <p:stCondLst>
                                    <p:cond delay="2000"/>
                                  </p:stCondLst>
                                  <p:childTnLst>
                                    <p:set>
                                      <p:cBhvr>
                                        <p:cTn id="26" dur="1" fill="hold">
                                          <p:stCondLst>
                                            <p:cond delay="0"/>
                                          </p:stCondLst>
                                        </p:cTn>
                                        <p:tgtEl>
                                          <p:spTgt spid="4">
                                            <p:graphicEl>
                                              <a:dgm id="{2ADD4024-8F74-4179-ABA1-003B54695FEB}"/>
                                            </p:graphicEl>
                                          </p:spTgt>
                                        </p:tgtEl>
                                        <p:attrNameLst>
                                          <p:attrName>style.visibility</p:attrName>
                                        </p:attrNameLst>
                                      </p:cBhvr>
                                      <p:to>
                                        <p:strVal val="visible"/>
                                      </p:to>
                                    </p:set>
                                  </p:childTnLst>
                                </p:cTn>
                              </p:par>
                              <p:par>
                                <p:cTn id="27" presetID="1" presetClass="entr" presetSubtype="0" fill="hold" grpId="0" nodeType="withEffect">
                                  <p:stCondLst>
                                    <p:cond delay="2000"/>
                                  </p:stCondLst>
                                  <p:childTnLst>
                                    <p:set>
                                      <p:cBhvr>
                                        <p:cTn id="28" dur="1" fill="hold">
                                          <p:stCondLst>
                                            <p:cond delay="0"/>
                                          </p:stCondLst>
                                        </p:cTn>
                                        <p:tgtEl>
                                          <p:spTgt spid="4">
                                            <p:graphicEl>
                                              <a:dgm id="{D8E35AEC-10DC-45BE-854C-B5AA1F611DA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70999-3635-4679-A560-643023180B94}"/>
              </a:ext>
            </a:extLst>
          </p:cNvPr>
          <p:cNvSpPr>
            <a:spLocks noGrp="1"/>
          </p:cNvSpPr>
          <p:nvPr>
            <p:ph type="title"/>
          </p:nvPr>
        </p:nvSpPr>
        <p:spPr/>
        <p:txBody>
          <a:bodyPr/>
          <a:lstStyle/>
          <a:p>
            <a:r>
              <a:rPr lang="en-US" dirty="0"/>
              <a:t>Startup</a:t>
            </a:r>
          </a:p>
        </p:txBody>
      </p:sp>
      <p:sp>
        <p:nvSpPr>
          <p:cNvPr id="4" name="Content Placeholder 3">
            <a:extLst>
              <a:ext uri="{FF2B5EF4-FFF2-40B4-BE49-F238E27FC236}">
                <a16:creationId xmlns:a16="http://schemas.microsoft.com/office/drawing/2014/main" id="{33D42E90-81EE-42C9-B8D4-164EA8A0B663}"/>
              </a:ext>
            </a:extLst>
          </p:cNvPr>
          <p:cNvSpPr>
            <a:spLocks noGrp="1"/>
          </p:cNvSpPr>
          <p:nvPr>
            <p:ph idx="1"/>
          </p:nvPr>
        </p:nvSpPr>
        <p:spPr>
          <a:xfrm>
            <a:off x="566050" y="1716765"/>
            <a:ext cx="10515600" cy="4351338"/>
          </a:xfrm>
        </p:spPr>
        <p:txBody>
          <a:bodyPr/>
          <a:lstStyle/>
          <a:p>
            <a:endParaRPr lang="en-US"/>
          </a:p>
        </p:txBody>
      </p:sp>
      <p:pic>
        <p:nvPicPr>
          <p:cNvPr id="5" name="Picture 4">
            <a:extLst>
              <a:ext uri="{FF2B5EF4-FFF2-40B4-BE49-F238E27FC236}">
                <a16:creationId xmlns:a16="http://schemas.microsoft.com/office/drawing/2014/main" id="{3B536151-7C73-4416-B5F6-98A6FDC4EA9C}"/>
              </a:ext>
            </a:extLst>
          </p:cNvPr>
          <p:cNvPicPr>
            <a:picLocks noChangeAspect="1"/>
          </p:cNvPicPr>
          <p:nvPr/>
        </p:nvPicPr>
        <p:blipFill>
          <a:blip r:embed="rId3"/>
          <a:stretch>
            <a:fillRect/>
          </a:stretch>
        </p:blipFill>
        <p:spPr>
          <a:xfrm>
            <a:off x="1251850" y="1294824"/>
            <a:ext cx="9144000" cy="4950816"/>
          </a:xfrm>
          <a:prstGeom prst="rect">
            <a:avLst/>
          </a:prstGeom>
          <a:ln>
            <a:solidFill>
              <a:schemeClr val="tx1"/>
            </a:solidFill>
          </a:ln>
        </p:spPr>
      </p:pic>
      <p:pic>
        <p:nvPicPr>
          <p:cNvPr id="6" name="Picture 5">
            <a:extLst>
              <a:ext uri="{FF2B5EF4-FFF2-40B4-BE49-F238E27FC236}">
                <a16:creationId xmlns:a16="http://schemas.microsoft.com/office/drawing/2014/main" id="{5F3AD4B4-7FC0-4C8B-920F-4F4EF7654026}"/>
              </a:ext>
            </a:extLst>
          </p:cNvPr>
          <p:cNvPicPr>
            <a:picLocks noChangeAspect="1"/>
          </p:cNvPicPr>
          <p:nvPr/>
        </p:nvPicPr>
        <p:blipFill rotWithShape="1">
          <a:blip r:embed="rId4">
            <a:extLst>
              <a:ext uri="{28A0092B-C50C-407E-A947-70E740481C1C}">
                <a14:useLocalDpi xmlns:a14="http://schemas.microsoft.com/office/drawing/2010/main" val="0"/>
              </a:ext>
            </a:extLst>
          </a:blip>
          <a:srcRect t="3518" b="3518"/>
          <a:stretch/>
        </p:blipFill>
        <p:spPr>
          <a:xfrm>
            <a:off x="4405358" y="2165417"/>
            <a:ext cx="3634154" cy="1863970"/>
          </a:xfrm>
          <a:prstGeom prst="rect">
            <a:avLst/>
          </a:prstGeom>
        </p:spPr>
      </p:pic>
    </p:spTree>
    <p:extLst>
      <p:ext uri="{BB962C8B-B14F-4D97-AF65-F5344CB8AC3E}">
        <p14:creationId xmlns:p14="http://schemas.microsoft.com/office/powerpoint/2010/main" val="1428316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1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56768-8B6E-4D9D-8ABD-C7BCF3113CCE}"/>
              </a:ext>
            </a:extLst>
          </p:cNvPr>
          <p:cNvSpPr>
            <a:spLocks noGrp="1"/>
          </p:cNvSpPr>
          <p:nvPr>
            <p:ph type="title"/>
          </p:nvPr>
        </p:nvSpPr>
        <p:spPr/>
        <p:txBody>
          <a:bodyPr/>
          <a:lstStyle/>
          <a:p>
            <a:r>
              <a:rPr lang="en-US" dirty="0"/>
              <a:t>Product Demonstration</a:t>
            </a:r>
          </a:p>
        </p:txBody>
      </p:sp>
      <p:sp>
        <p:nvSpPr>
          <p:cNvPr id="3" name="Content Placeholder 2">
            <a:extLst>
              <a:ext uri="{FF2B5EF4-FFF2-40B4-BE49-F238E27FC236}">
                <a16:creationId xmlns:a16="http://schemas.microsoft.com/office/drawing/2014/main" id="{ADAA6419-FEBB-45EE-90B3-C1267ED5F7DD}"/>
              </a:ext>
            </a:extLst>
          </p:cNvPr>
          <p:cNvSpPr>
            <a:spLocks noGrp="1"/>
          </p:cNvSpPr>
          <p:nvPr>
            <p:ph idx="1"/>
          </p:nvPr>
        </p:nvSpPr>
        <p:spPr>
          <a:xfrm>
            <a:off x="566050" y="1651449"/>
            <a:ext cx="10515600" cy="4351338"/>
          </a:xfrm>
        </p:spPr>
        <p:txBody>
          <a:bodyPr/>
          <a:lstStyle/>
          <a:p>
            <a:endParaRPr lang="en-US"/>
          </a:p>
        </p:txBody>
      </p:sp>
      <p:pic>
        <p:nvPicPr>
          <p:cNvPr id="4" name="Picture 3">
            <a:extLst>
              <a:ext uri="{FF2B5EF4-FFF2-40B4-BE49-F238E27FC236}">
                <a16:creationId xmlns:a16="http://schemas.microsoft.com/office/drawing/2014/main" id="{1F7E4784-325F-427E-969E-873BD2022186}"/>
              </a:ext>
            </a:extLst>
          </p:cNvPr>
          <p:cNvPicPr>
            <a:picLocks noChangeAspect="1"/>
          </p:cNvPicPr>
          <p:nvPr/>
        </p:nvPicPr>
        <p:blipFill>
          <a:blip r:embed="rId3"/>
          <a:stretch>
            <a:fillRect/>
          </a:stretch>
        </p:blipFill>
        <p:spPr>
          <a:xfrm>
            <a:off x="1251850" y="1291274"/>
            <a:ext cx="9144000" cy="4953795"/>
          </a:xfrm>
          <a:prstGeom prst="rect">
            <a:avLst/>
          </a:prstGeom>
          <a:ln>
            <a:solidFill>
              <a:schemeClr val="tx1"/>
            </a:solidFill>
          </a:ln>
        </p:spPr>
      </p:pic>
    </p:spTree>
    <p:extLst>
      <p:ext uri="{BB962C8B-B14F-4D97-AF65-F5344CB8AC3E}">
        <p14:creationId xmlns:p14="http://schemas.microsoft.com/office/powerpoint/2010/main" val="12725663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4DA5D-B105-4192-BE76-3583502AACC4}"/>
              </a:ext>
            </a:extLst>
          </p:cNvPr>
          <p:cNvSpPr>
            <a:spLocks noGrp="1"/>
          </p:cNvSpPr>
          <p:nvPr>
            <p:ph type="title"/>
          </p:nvPr>
        </p:nvSpPr>
        <p:spPr/>
        <p:txBody>
          <a:bodyPr/>
          <a:lstStyle/>
          <a:p>
            <a:r>
              <a:rPr lang="en-US" dirty="0"/>
              <a:t>Navigation</a:t>
            </a:r>
          </a:p>
        </p:txBody>
      </p:sp>
      <p:sp>
        <p:nvSpPr>
          <p:cNvPr id="4" name="Content Placeholder 3">
            <a:extLst>
              <a:ext uri="{FF2B5EF4-FFF2-40B4-BE49-F238E27FC236}">
                <a16:creationId xmlns:a16="http://schemas.microsoft.com/office/drawing/2014/main" id="{25880F11-8FC8-4D1A-9053-C42411948B61}"/>
              </a:ext>
            </a:extLst>
          </p:cNvPr>
          <p:cNvSpPr>
            <a:spLocks noGrp="1"/>
          </p:cNvSpPr>
          <p:nvPr>
            <p:ph idx="1"/>
          </p:nvPr>
        </p:nvSpPr>
        <p:spPr>
          <a:xfrm>
            <a:off x="566050" y="1553475"/>
            <a:ext cx="10515600" cy="4351338"/>
          </a:xfrm>
        </p:spPr>
        <p:txBody>
          <a:bodyPr/>
          <a:lstStyle/>
          <a:p>
            <a:endParaRPr lang="en-US"/>
          </a:p>
        </p:txBody>
      </p:sp>
      <p:pic>
        <p:nvPicPr>
          <p:cNvPr id="5" name="Picture 4">
            <a:extLst>
              <a:ext uri="{FF2B5EF4-FFF2-40B4-BE49-F238E27FC236}">
                <a16:creationId xmlns:a16="http://schemas.microsoft.com/office/drawing/2014/main" id="{C17FF27C-55AB-4601-8A64-561D07A1E036}"/>
              </a:ext>
            </a:extLst>
          </p:cNvPr>
          <p:cNvPicPr>
            <a:picLocks noChangeAspect="1"/>
          </p:cNvPicPr>
          <p:nvPr/>
        </p:nvPicPr>
        <p:blipFill>
          <a:blip r:embed="rId3"/>
          <a:stretch>
            <a:fillRect/>
          </a:stretch>
        </p:blipFill>
        <p:spPr>
          <a:xfrm>
            <a:off x="1251850" y="1328051"/>
            <a:ext cx="9144000" cy="4953795"/>
          </a:xfrm>
          <a:prstGeom prst="rect">
            <a:avLst/>
          </a:prstGeom>
          <a:ln>
            <a:solidFill>
              <a:schemeClr val="tx1"/>
            </a:solidFill>
          </a:ln>
        </p:spPr>
      </p:pic>
      <p:sp>
        <p:nvSpPr>
          <p:cNvPr id="6" name="Callout: Line 5">
            <a:extLst>
              <a:ext uri="{FF2B5EF4-FFF2-40B4-BE49-F238E27FC236}">
                <a16:creationId xmlns:a16="http://schemas.microsoft.com/office/drawing/2014/main" id="{B87AA3DA-CF6C-4B58-A928-3574ED16743B}"/>
              </a:ext>
            </a:extLst>
          </p:cNvPr>
          <p:cNvSpPr/>
          <p:nvPr/>
        </p:nvSpPr>
        <p:spPr>
          <a:xfrm>
            <a:off x="3280947" y="1375577"/>
            <a:ext cx="3218153" cy="4906268"/>
          </a:xfrm>
          <a:prstGeom prst="borderCallout1">
            <a:avLst>
              <a:gd name="adj1" fmla="val 18750"/>
              <a:gd name="adj2" fmla="val -8333"/>
              <a:gd name="adj3" fmla="val 46945"/>
              <a:gd name="adj4" fmla="val -40927"/>
            </a:avLst>
          </a:prstGeom>
          <a:blipFill>
            <a:blip r:embed="rId4"/>
            <a:stretch>
              <a:fillRect/>
            </a:stretch>
          </a:blipFill>
          <a:ln w="28575">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0341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4DA5D-B105-4192-BE76-3583502AACC4}"/>
              </a:ext>
            </a:extLst>
          </p:cNvPr>
          <p:cNvSpPr>
            <a:spLocks noGrp="1"/>
          </p:cNvSpPr>
          <p:nvPr>
            <p:ph type="title"/>
          </p:nvPr>
        </p:nvSpPr>
        <p:spPr/>
        <p:txBody>
          <a:bodyPr/>
          <a:lstStyle/>
          <a:p>
            <a:r>
              <a:rPr lang="en-US" dirty="0"/>
              <a:t>Search</a:t>
            </a:r>
          </a:p>
        </p:txBody>
      </p:sp>
      <p:sp>
        <p:nvSpPr>
          <p:cNvPr id="7" name="Content Placeholder 6">
            <a:extLst>
              <a:ext uri="{FF2B5EF4-FFF2-40B4-BE49-F238E27FC236}">
                <a16:creationId xmlns:a16="http://schemas.microsoft.com/office/drawing/2014/main" id="{DDF2D209-B1AA-4159-B83A-F35139B9EF89}"/>
              </a:ext>
            </a:extLst>
          </p:cNvPr>
          <p:cNvSpPr>
            <a:spLocks noGrp="1"/>
          </p:cNvSpPr>
          <p:nvPr>
            <p:ph idx="1"/>
          </p:nvPr>
        </p:nvSpPr>
        <p:spPr>
          <a:xfrm>
            <a:off x="566050" y="1553475"/>
            <a:ext cx="10515600" cy="4351338"/>
          </a:xfrm>
        </p:spPr>
        <p:txBody>
          <a:bodyPr/>
          <a:lstStyle/>
          <a:p>
            <a:endParaRPr lang="en-US"/>
          </a:p>
        </p:txBody>
      </p:sp>
      <p:pic>
        <p:nvPicPr>
          <p:cNvPr id="5" name="Picture 4">
            <a:extLst>
              <a:ext uri="{FF2B5EF4-FFF2-40B4-BE49-F238E27FC236}">
                <a16:creationId xmlns:a16="http://schemas.microsoft.com/office/drawing/2014/main" id="{C17FF27C-55AB-4601-8A64-561D07A1E03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51850" y="1329539"/>
            <a:ext cx="9144000" cy="4950816"/>
          </a:xfrm>
          <a:prstGeom prst="rect">
            <a:avLst/>
          </a:prstGeom>
          <a:ln>
            <a:solidFill>
              <a:schemeClr val="tx1"/>
            </a:solidFill>
          </a:ln>
        </p:spPr>
      </p:pic>
      <p:sp>
        <p:nvSpPr>
          <p:cNvPr id="6" name="Callout: Line 5">
            <a:extLst>
              <a:ext uri="{FF2B5EF4-FFF2-40B4-BE49-F238E27FC236}">
                <a16:creationId xmlns:a16="http://schemas.microsoft.com/office/drawing/2014/main" id="{B87AA3DA-CF6C-4B58-A928-3574ED16743B}"/>
              </a:ext>
            </a:extLst>
          </p:cNvPr>
          <p:cNvSpPr/>
          <p:nvPr/>
        </p:nvSpPr>
        <p:spPr>
          <a:xfrm>
            <a:off x="3629292" y="727159"/>
            <a:ext cx="3840479" cy="5567952"/>
          </a:xfrm>
          <a:prstGeom prst="borderCallout1">
            <a:avLst>
              <a:gd name="adj1" fmla="val 18750"/>
              <a:gd name="adj2" fmla="val -8333"/>
              <a:gd name="adj3" fmla="val 43140"/>
              <a:gd name="adj4" fmla="val -34170"/>
            </a:avLst>
          </a:prstGeom>
          <a:blipFill>
            <a:blip r:embed="rId4"/>
            <a:stretch>
              <a:fillRect/>
            </a:stretch>
          </a:blipFill>
          <a:ln w="28575">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8FFD3390-8C4F-47F5-9A8A-93F617EDF16C}"/>
              </a:ext>
            </a:extLst>
          </p:cNvPr>
          <p:cNvSpPr/>
          <p:nvPr/>
        </p:nvSpPr>
        <p:spPr>
          <a:xfrm>
            <a:off x="10152012" y="2538542"/>
            <a:ext cx="357051" cy="385354"/>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4850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47324-CFAD-44C5-B354-11799C3A28A4}"/>
              </a:ext>
            </a:extLst>
          </p:cNvPr>
          <p:cNvSpPr>
            <a:spLocks noGrp="1"/>
          </p:cNvSpPr>
          <p:nvPr>
            <p:ph type="title"/>
          </p:nvPr>
        </p:nvSpPr>
        <p:spPr/>
        <p:txBody>
          <a:bodyPr/>
          <a:lstStyle/>
          <a:p>
            <a:r>
              <a:rPr lang="en-US" dirty="0"/>
              <a:t>Resources / Links</a:t>
            </a:r>
          </a:p>
        </p:txBody>
      </p:sp>
      <p:sp>
        <p:nvSpPr>
          <p:cNvPr id="3" name="Content Placeholder 2">
            <a:extLst>
              <a:ext uri="{FF2B5EF4-FFF2-40B4-BE49-F238E27FC236}">
                <a16:creationId xmlns:a16="http://schemas.microsoft.com/office/drawing/2014/main" id="{44C604BE-E138-4170-9AC2-14039DD2BE74}"/>
              </a:ext>
            </a:extLst>
          </p:cNvPr>
          <p:cNvSpPr>
            <a:spLocks noGrp="1"/>
          </p:cNvSpPr>
          <p:nvPr>
            <p:ph idx="1"/>
          </p:nvPr>
        </p:nvSpPr>
        <p:spPr/>
        <p:txBody>
          <a:bodyPr/>
          <a:lstStyle/>
          <a:p>
            <a:endParaRPr lang="en-US"/>
          </a:p>
        </p:txBody>
      </p:sp>
      <p:pic>
        <p:nvPicPr>
          <p:cNvPr id="8" name="Picture 7">
            <a:extLst>
              <a:ext uri="{FF2B5EF4-FFF2-40B4-BE49-F238E27FC236}">
                <a16:creationId xmlns:a16="http://schemas.microsoft.com/office/drawing/2014/main" id="{C037D6E3-27D5-471E-B79B-EAE0635C1E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2409" y="3652674"/>
            <a:ext cx="524256" cy="524256"/>
          </a:xfrm>
          <a:prstGeom prst="rect">
            <a:avLst/>
          </a:prstGeom>
        </p:spPr>
      </p:pic>
      <p:pic>
        <p:nvPicPr>
          <p:cNvPr id="10" name="Picture 9">
            <a:extLst>
              <a:ext uri="{FF2B5EF4-FFF2-40B4-BE49-F238E27FC236}">
                <a16:creationId xmlns:a16="http://schemas.microsoft.com/office/drawing/2014/main" id="{72574CAB-D67F-44AF-B46C-261D691992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1651" y="3652674"/>
            <a:ext cx="524256" cy="524256"/>
          </a:xfrm>
          <a:prstGeom prst="rect">
            <a:avLst/>
          </a:prstGeom>
        </p:spPr>
      </p:pic>
      <p:pic>
        <p:nvPicPr>
          <p:cNvPr id="12" name="Picture 11">
            <a:extLst>
              <a:ext uri="{FF2B5EF4-FFF2-40B4-BE49-F238E27FC236}">
                <a16:creationId xmlns:a16="http://schemas.microsoft.com/office/drawing/2014/main" id="{DCB1B22D-51A3-44E5-AD13-932AD9F347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2030" y="3652674"/>
            <a:ext cx="524256" cy="524256"/>
          </a:xfrm>
          <a:prstGeom prst="rect">
            <a:avLst/>
          </a:prstGeom>
        </p:spPr>
      </p:pic>
      <p:pic>
        <p:nvPicPr>
          <p:cNvPr id="14" name="Picture 13">
            <a:extLst>
              <a:ext uri="{FF2B5EF4-FFF2-40B4-BE49-F238E27FC236}">
                <a16:creationId xmlns:a16="http://schemas.microsoft.com/office/drawing/2014/main" id="{DB3C42A6-474F-4F0E-BD40-582B158FA9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3167" y="3652674"/>
            <a:ext cx="524256" cy="524256"/>
          </a:xfrm>
          <a:prstGeom prst="rect">
            <a:avLst/>
          </a:prstGeom>
        </p:spPr>
      </p:pic>
      <p:pic>
        <p:nvPicPr>
          <p:cNvPr id="16" name="Picture 15">
            <a:extLst>
              <a:ext uri="{FF2B5EF4-FFF2-40B4-BE49-F238E27FC236}">
                <a16:creationId xmlns:a16="http://schemas.microsoft.com/office/drawing/2014/main" id="{C80D2241-AC40-4B85-87EA-7D8D77D8C7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85441" y="3652674"/>
            <a:ext cx="524256" cy="524256"/>
          </a:xfrm>
          <a:prstGeom prst="rect">
            <a:avLst/>
          </a:prstGeom>
        </p:spPr>
      </p:pic>
      <p:pic>
        <p:nvPicPr>
          <p:cNvPr id="18" name="Picture 17">
            <a:extLst>
              <a:ext uri="{FF2B5EF4-FFF2-40B4-BE49-F238E27FC236}">
                <a16:creationId xmlns:a16="http://schemas.microsoft.com/office/drawing/2014/main" id="{611FA7C9-7F3E-4EA4-B895-3BE2942DEF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12788" y="3652674"/>
            <a:ext cx="524256" cy="524256"/>
          </a:xfrm>
          <a:prstGeom prst="rect">
            <a:avLst/>
          </a:prstGeom>
        </p:spPr>
      </p:pic>
      <p:pic>
        <p:nvPicPr>
          <p:cNvPr id="20" name="Picture 19">
            <a:extLst>
              <a:ext uri="{FF2B5EF4-FFF2-40B4-BE49-F238E27FC236}">
                <a16:creationId xmlns:a16="http://schemas.microsoft.com/office/drawing/2014/main" id="{839EBFBA-3B9B-4F52-83FE-2468741D9F3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33546" y="3652674"/>
            <a:ext cx="524256" cy="524256"/>
          </a:xfrm>
          <a:prstGeom prst="rect">
            <a:avLst/>
          </a:prstGeom>
        </p:spPr>
      </p:pic>
      <p:pic>
        <p:nvPicPr>
          <p:cNvPr id="22" name="Picture 21">
            <a:extLst>
              <a:ext uri="{FF2B5EF4-FFF2-40B4-BE49-F238E27FC236}">
                <a16:creationId xmlns:a16="http://schemas.microsoft.com/office/drawing/2014/main" id="{7A8DBA20-6EE6-4C8B-9F48-1C2D89A0A89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75062" y="3652674"/>
            <a:ext cx="524256" cy="524256"/>
          </a:xfrm>
          <a:prstGeom prst="rect">
            <a:avLst/>
          </a:prstGeom>
        </p:spPr>
      </p:pic>
      <p:pic>
        <p:nvPicPr>
          <p:cNvPr id="24" name="Picture 23">
            <a:extLst>
              <a:ext uri="{FF2B5EF4-FFF2-40B4-BE49-F238E27FC236}">
                <a16:creationId xmlns:a16="http://schemas.microsoft.com/office/drawing/2014/main" id="{8FC0B593-842F-4679-9D71-73BC1588C4A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95820" y="3652674"/>
            <a:ext cx="524256" cy="524256"/>
          </a:xfrm>
          <a:prstGeom prst="rect">
            <a:avLst/>
          </a:prstGeom>
        </p:spPr>
      </p:pic>
      <p:pic>
        <p:nvPicPr>
          <p:cNvPr id="26" name="Picture 25">
            <a:extLst>
              <a:ext uri="{FF2B5EF4-FFF2-40B4-BE49-F238E27FC236}">
                <a16:creationId xmlns:a16="http://schemas.microsoft.com/office/drawing/2014/main" id="{0F93CCE7-76A8-43A5-B8B6-E5A5651D555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43925" y="3652674"/>
            <a:ext cx="524256" cy="524256"/>
          </a:xfrm>
          <a:prstGeom prst="rect">
            <a:avLst/>
          </a:prstGeom>
        </p:spPr>
      </p:pic>
      <p:pic>
        <p:nvPicPr>
          <p:cNvPr id="28" name="Picture 27">
            <a:extLst>
              <a:ext uri="{FF2B5EF4-FFF2-40B4-BE49-F238E27FC236}">
                <a16:creationId xmlns:a16="http://schemas.microsoft.com/office/drawing/2014/main" id="{A43A1AB2-0B1B-40CA-8504-C3583C3F080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554304" y="3652674"/>
            <a:ext cx="524256" cy="524256"/>
          </a:xfrm>
          <a:prstGeom prst="rect">
            <a:avLst/>
          </a:prstGeom>
        </p:spPr>
      </p:pic>
      <p:pic>
        <p:nvPicPr>
          <p:cNvPr id="30" name="Picture 29">
            <a:extLst>
              <a:ext uri="{FF2B5EF4-FFF2-40B4-BE49-F238E27FC236}">
                <a16:creationId xmlns:a16="http://schemas.microsoft.com/office/drawing/2014/main" id="{629F947E-FFF9-4D8E-855A-59D6CC2FF18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606199" y="3657246"/>
            <a:ext cx="524256" cy="524256"/>
          </a:xfrm>
          <a:prstGeom prst="rect">
            <a:avLst/>
          </a:prstGeom>
        </p:spPr>
      </p:pic>
      <p:pic>
        <p:nvPicPr>
          <p:cNvPr id="32" name="Picture 31">
            <a:extLst>
              <a:ext uri="{FF2B5EF4-FFF2-40B4-BE49-F238E27FC236}">
                <a16:creationId xmlns:a16="http://schemas.microsoft.com/office/drawing/2014/main" id="{4B5291B1-B72F-4350-B13E-A419B44A02A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164683" y="3632697"/>
            <a:ext cx="524256" cy="524256"/>
          </a:xfrm>
          <a:prstGeom prst="rect">
            <a:avLst/>
          </a:prstGeom>
        </p:spPr>
      </p:pic>
      <p:sp>
        <p:nvSpPr>
          <p:cNvPr id="40" name="Speech Bubble: Rectangle 39">
            <a:extLst>
              <a:ext uri="{FF2B5EF4-FFF2-40B4-BE49-F238E27FC236}">
                <a16:creationId xmlns:a16="http://schemas.microsoft.com/office/drawing/2014/main" id="{0A2F33CE-703F-44AB-9E90-06852D4B591D}"/>
              </a:ext>
            </a:extLst>
          </p:cNvPr>
          <p:cNvSpPr/>
          <p:nvPr/>
        </p:nvSpPr>
        <p:spPr>
          <a:xfrm>
            <a:off x="1663000" y="1343850"/>
            <a:ext cx="1631450" cy="524256"/>
          </a:xfrm>
          <a:prstGeom prst="wedgeRectCallout">
            <a:avLst>
              <a:gd name="adj1" fmla="val -905"/>
              <a:gd name="adj2" fmla="val 38448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Terminology</a:t>
            </a:r>
          </a:p>
        </p:txBody>
      </p:sp>
      <p:sp>
        <p:nvSpPr>
          <p:cNvPr id="41" name="Speech Bubble: Rectangle 40">
            <a:extLst>
              <a:ext uri="{FF2B5EF4-FFF2-40B4-BE49-F238E27FC236}">
                <a16:creationId xmlns:a16="http://schemas.microsoft.com/office/drawing/2014/main" id="{6A8811E9-B2B0-4268-A88F-20845D302FCA}"/>
              </a:ext>
            </a:extLst>
          </p:cNvPr>
          <p:cNvSpPr/>
          <p:nvPr/>
        </p:nvSpPr>
        <p:spPr>
          <a:xfrm>
            <a:off x="1756966" y="6144864"/>
            <a:ext cx="1631450" cy="524255"/>
          </a:xfrm>
          <a:prstGeom prst="wedgeRectCallout">
            <a:avLst>
              <a:gd name="adj1" fmla="val 33143"/>
              <a:gd name="adj2" fmla="val -43098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318 References</a:t>
            </a:r>
          </a:p>
        </p:txBody>
      </p:sp>
      <p:sp>
        <p:nvSpPr>
          <p:cNvPr id="42" name="Speech Bubble: Rectangle 41">
            <a:extLst>
              <a:ext uri="{FF2B5EF4-FFF2-40B4-BE49-F238E27FC236}">
                <a16:creationId xmlns:a16="http://schemas.microsoft.com/office/drawing/2014/main" id="{B9E007C5-3E34-4390-983D-81C4E17ADBA2}"/>
              </a:ext>
            </a:extLst>
          </p:cNvPr>
          <p:cNvSpPr/>
          <p:nvPr/>
        </p:nvSpPr>
        <p:spPr>
          <a:xfrm>
            <a:off x="3043258" y="1999113"/>
            <a:ext cx="1631450" cy="524256"/>
          </a:xfrm>
          <a:prstGeom prst="wedgeRectCallout">
            <a:avLst>
              <a:gd name="adj1" fmla="val -7832"/>
              <a:gd name="adj2" fmla="val 26427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Design Handbook</a:t>
            </a:r>
          </a:p>
        </p:txBody>
      </p:sp>
      <p:sp>
        <p:nvSpPr>
          <p:cNvPr id="43" name="Speech Bubble: Rectangle 42">
            <a:extLst>
              <a:ext uri="{FF2B5EF4-FFF2-40B4-BE49-F238E27FC236}">
                <a16:creationId xmlns:a16="http://schemas.microsoft.com/office/drawing/2014/main" id="{94415546-D642-4841-BC1A-C99CFD925747}"/>
              </a:ext>
            </a:extLst>
          </p:cNvPr>
          <p:cNvSpPr/>
          <p:nvPr/>
        </p:nvSpPr>
        <p:spPr>
          <a:xfrm>
            <a:off x="3627816" y="5433980"/>
            <a:ext cx="1631450" cy="529319"/>
          </a:xfrm>
          <a:prstGeom prst="wedgeRectCallout">
            <a:avLst>
              <a:gd name="adj1" fmla="val -7328"/>
              <a:gd name="adj2" fmla="val -28921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Detailing Manual</a:t>
            </a:r>
          </a:p>
        </p:txBody>
      </p:sp>
      <p:sp>
        <p:nvSpPr>
          <p:cNvPr id="44" name="Speech Bubble: Rectangle 43">
            <a:extLst>
              <a:ext uri="{FF2B5EF4-FFF2-40B4-BE49-F238E27FC236}">
                <a16:creationId xmlns:a16="http://schemas.microsoft.com/office/drawing/2014/main" id="{F52A9D28-8033-4CDC-8101-A9D87EB1E599}"/>
              </a:ext>
            </a:extLst>
          </p:cNvPr>
          <p:cNvSpPr/>
          <p:nvPr/>
        </p:nvSpPr>
        <p:spPr>
          <a:xfrm>
            <a:off x="3907442" y="2578141"/>
            <a:ext cx="1631450" cy="529320"/>
          </a:xfrm>
          <a:prstGeom prst="wedgeRectCallout">
            <a:avLst>
              <a:gd name="adj1" fmla="val 15814"/>
              <a:gd name="adj2" fmla="val 15576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FAQs</a:t>
            </a:r>
          </a:p>
        </p:txBody>
      </p:sp>
      <p:sp>
        <p:nvSpPr>
          <p:cNvPr id="45" name="Speech Bubble: Rectangle 44">
            <a:extLst>
              <a:ext uri="{FF2B5EF4-FFF2-40B4-BE49-F238E27FC236}">
                <a16:creationId xmlns:a16="http://schemas.microsoft.com/office/drawing/2014/main" id="{6868C373-DA3F-42D7-A9E0-A25752CE642C}"/>
              </a:ext>
            </a:extLst>
          </p:cNvPr>
          <p:cNvSpPr/>
          <p:nvPr/>
        </p:nvSpPr>
        <p:spPr>
          <a:xfrm>
            <a:off x="4508792" y="4624812"/>
            <a:ext cx="1631450" cy="524256"/>
          </a:xfrm>
          <a:prstGeom prst="wedgeRectCallout">
            <a:avLst>
              <a:gd name="adj1" fmla="val 14221"/>
              <a:gd name="adj2" fmla="val -13487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Videos</a:t>
            </a:r>
          </a:p>
        </p:txBody>
      </p:sp>
      <p:sp>
        <p:nvSpPr>
          <p:cNvPr id="46" name="Speech Bubble: Rectangle 45">
            <a:extLst>
              <a:ext uri="{FF2B5EF4-FFF2-40B4-BE49-F238E27FC236}">
                <a16:creationId xmlns:a16="http://schemas.microsoft.com/office/drawing/2014/main" id="{9A80792B-CC57-4608-8E34-D31187EC3918}"/>
              </a:ext>
            </a:extLst>
          </p:cNvPr>
          <p:cNvSpPr/>
          <p:nvPr/>
        </p:nvSpPr>
        <p:spPr>
          <a:xfrm>
            <a:off x="6873214" y="5433980"/>
            <a:ext cx="1631450" cy="529320"/>
          </a:xfrm>
          <a:prstGeom prst="wedgeRectCallout">
            <a:avLst>
              <a:gd name="adj1" fmla="val 18467"/>
              <a:gd name="adj2" fmla="val -29201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CI Articles</a:t>
            </a:r>
          </a:p>
        </p:txBody>
      </p:sp>
      <p:sp>
        <p:nvSpPr>
          <p:cNvPr id="47" name="Speech Bubble: Rectangle 46">
            <a:extLst>
              <a:ext uri="{FF2B5EF4-FFF2-40B4-BE49-F238E27FC236}">
                <a16:creationId xmlns:a16="http://schemas.microsoft.com/office/drawing/2014/main" id="{59C8370D-83C7-4C61-A264-05B4EC873CC3}"/>
              </a:ext>
            </a:extLst>
          </p:cNvPr>
          <p:cNvSpPr/>
          <p:nvPr/>
        </p:nvSpPr>
        <p:spPr>
          <a:xfrm>
            <a:off x="8298193" y="4606287"/>
            <a:ext cx="1631450" cy="529319"/>
          </a:xfrm>
          <a:prstGeom prst="wedgeRectCallout">
            <a:avLst>
              <a:gd name="adj1" fmla="val 6074"/>
              <a:gd name="adj2" fmla="val -13487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Internal Links</a:t>
            </a:r>
          </a:p>
        </p:txBody>
      </p:sp>
      <p:sp>
        <p:nvSpPr>
          <p:cNvPr id="48" name="Speech Bubble: Rectangle 47">
            <a:extLst>
              <a:ext uri="{FF2B5EF4-FFF2-40B4-BE49-F238E27FC236}">
                <a16:creationId xmlns:a16="http://schemas.microsoft.com/office/drawing/2014/main" id="{A6C46540-6117-458B-84D2-A8DBAFFD58EC}"/>
              </a:ext>
            </a:extLst>
          </p:cNvPr>
          <p:cNvSpPr/>
          <p:nvPr/>
        </p:nvSpPr>
        <p:spPr>
          <a:xfrm>
            <a:off x="5064236" y="6139799"/>
            <a:ext cx="1631450" cy="529319"/>
          </a:xfrm>
          <a:prstGeom prst="wedgeRectCallout">
            <a:avLst>
              <a:gd name="adj1" fmla="val 56205"/>
              <a:gd name="adj2" fmla="val -42296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Standards</a:t>
            </a:r>
          </a:p>
        </p:txBody>
      </p:sp>
      <p:sp>
        <p:nvSpPr>
          <p:cNvPr id="51" name="Speech Bubble: Rectangle 50">
            <a:extLst>
              <a:ext uri="{FF2B5EF4-FFF2-40B4-BE49-F238E27FC236}">
                <a16:creationId xmlns:a16="http://schemas.microsoft.com/office/drawing/2014/main" id="{2112DC5E-11E6-4E7E-85F0-4E9A318996AB}"/>
              </a:ext>
            </a:extLst>
          </p:cNvPr>
          <p:cNvSpPr/>
          <p:nvPr/>
        </p:nvSpPr>
        <p:spPr>
          <a:xfrm>
            <a:off x="8647569" y="1360416"/>
            <a:ext cx="1631450" cy="529320"/>
          </a:xfrm>
          <a:prstGeom prst="wedgeRectCallout">
            <a:avLst>
              <a:gd name="adj1" fmla="val 22873"/>
              <a:gd name="adj2" fmla="val 38748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3-D Graphics</a:t>
            </a:r>
          </a:p>
        </p:txBody>
      </p:sp>
      <p:sp>
        <p:nvSpPr>
          <p:cNvPr id="52" name="Speech Bubble: Rectangle 51">
            <a:extLst>
              <a:ext uri="{FF2B5EF4-FFF2-40B4-BE49-F238E27FC236}">
                <a16:creationId xmlns:a16="http://schemas.microsoft.com/office/drawing/2014/main" id="{795B732E-0DB8-4FD7-A369-4FABF3A5FD8A}"/>
              </a:ext>
            </a:extLst>
          </p:cNvPr>
          <p:cNvSpPr/>
          <p:nvPr/>
        </p:nvSpPr>
        <p:spPr>
          <a:xfrm>
            <a:off x="7688939" y="2573218"/>
            <a:ext cx="1631450" cy="524256"/>
          </a:xfrm>
          <a:prstGeom prst="wedgeRectCallout">
            <a:avLst>
              <a:gd name="adj1" fmla="val 7163"/>
              <a:gd name="adj2" fmla="val 14825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ACI University</a:t>
            </a:r>
          </a:p>
        </p:txBody>
      </p:sp>
      <p:sp>
        <p:nvSpPr>
          <p:cNvPr id="53" name="Speech Bubble: Rectangle 52">
            <a:extLst>
              <a:ext uri="{FF2B5EF4-FFF2-40B4-BE49-F238E27FC236}">
                <a16:creationId xmlns:a16="http://schemas.microsoft.com/office/drawing/2014/main" id="{D6332799-3A43-43A2-AB48-76027E635490}"/>
              </a:ext>
            </a:extLst>
          </p:cNvPr>
          <p:cNvSpPr/>
          <p:nvPr/>
        </p:nvSpPr>
        <p:spPr>
          <a:xfrm>
            <a:off x="5879961" y="1968347"/>
            <a:ext cx="1631450" cy="529320"/>
          </a:xfrm>
          <a:prstGeom prst="wedgeRectCallout">
            <a:avLst>
              <a:gd name="adj1" fmla="val 43785"/>
              <a:gd name="adj2" fmla="val 26062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Education Publications</a:t>
            </a:r>
          </a:p>
        </p:txBody>
      </p:sp>
      <p:sp>
        <p:nvSpPr>
          <p:cNvPr id="54" name="Speech Bubble: Rectangle 53">
            <a:extLst>
              <a:ext uri="{FF2B5EF4-FFF2-40B4-BE49-F238E27FC236}">
                <a16:creationId xmlns:a16="http://schemas.microsoft.com/office/drawing/2014/main" id="{B3498671-184F-4AE5-98AD-F85E8C79C117}"/>
              </a:ext>
            </a:extLst>
          </p:cNvPr>
          <p:cNvSpPr/>
          <p:nvPr/>
        </p:nvSpPr>
        <p:spPr>
          <a:xfrm>
            <a:off x="4248511" y="1343850"/>
            <a:ext cx="1631450" cy="529320"/>
          </a:xfrm>
          <a:prstGeom prst="wedgeRectCallout">
            <a:avLst>
              <a:gd name="adj1" fmla="val 67881"/>
              <a:gd name="adj2" fmla="val 37701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Practices</a:t>
            </a:r>
          </a:p>
        </p:txBody>
      </p:sp>
    </p:spTree>
    <p:extLst>
      <p:ext uri="{BB962C8B-B14F-4D97-AF65-F5344CB8AC3E}">
        <p14:creationId xmlns:p14="http://schemas.microsoft.com/office/powerpoint/2010/main" val="1978745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000"/>
                                  </p:stCondLst>
                                  <p:childTnLst>
                                    <p:set>
                                      <p:cBhvr>
                                        <p:cTn id="9" dur="1" fill="hold">
                                          <p:stCondLst>
                                            <p:cond delay="0"/>
                                          </p:stCondLst>
                                        </p:cTn>
                                        <p:tgtEl>
                                          <p:spTgt spid="43"/>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1000"/>
                                  </p:stCondLst>
                                  <p:childTnLst>
                                    <p:set>
                                      <p:cBhvr>
                                        <p:cTn id="12" dur="1" fill="hold">
                                          <p:stCondLst>
                                            <p:cond delay="0"/>
                                          </p:stCondLst>
                                        </p:cTn>
                                        <p:tgtEl>
                                          <p:spTgt spid="53"/>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grpId="0" nodeType="afterEffect">
                                  <p:stCondLst>
                                    <p:cond delay="1000"/>
                                  </p:stCondLst>
                                  <p:childTnLst>
                                    <p:set>
                                      <p:cBhvr>
                                        <p:cTn id="15" dur="1" fill="hold">
                                          <p:stCondLst>
                                            <p:cond delay="0"/>
                                          </p:stCondLst>
                                        </p:cTn>
                                        <p:tgtEl>
                                          <p:spTgt spid="46"/>
                                        </p:tgtEl>
                                        <p:attrNameLst>
                                          <p:attrName>style.visibility</p:attrName>
                                        </p:attrNameLst>
                                      </p:cBhvr>
                                      <p:to>
                                        <p:strVal val="visible"/>
                                      </p:to>
                                    </p:set>
                                  </p:childTnLst>
                                </p:cTn>
                              </p:par>
                            </p:childTnLst>
                          </p:cTn>
                        </p:par>
                        <p:par>
                          <p:cTn id="16" fill="hold">
                            <p:stCondLst>
                              <p:cond delay="3000"/>
                            </p:stCondLst>
                            <p:childTnLst>
                              <p:par>
                                <p:cTn id="17" presetID="1" presetClass="entr" presetSubtype="0" fill="hold" grpId="0" nodeType="afterEffect">
                                  <p:stCondLst>
                                    <p:cond delay="1000"/>
                                  </p:stCondLst>
                                  <p:childTnLst>
                                    <p:set>
                                      <p:cBhvr>
                                        <p:cTn id="18" dur="1" fill="hold">
                                          <p:stCondLst>
                                            <p:cond delay="0"/>
                                          </p:stCondLst>
                                        </p:cTn>
                                        <p:tgtEl>
                                          <p:spTgt spid="42"/>
                                        </p:tgtEl>
                                        <p:attrNameLst>
                                          <p:attrName>style.visibility</p:attrName>
                                        </p:attrNameLst>
                                      </p:cBhvr>
                                      <p:to>
                                        <p:strVal val="visible"/>
                                      </p:to>
                                    </p:set>
                                  </p:childTnLst>
                                </p:cTn>
                              </p:par>
                            </p:childTnLst>
                          </p:cTn>
                        </p:par>
                        <p:par>
                          <p:cTn id="19" fill="hold">
                            <p:stCondLst>
                              <p:cond delay="4000"/>
                            </p:stCondLst>
                            <p:childTnLst>
                              <p:par>
                                <p:cTn id="20" presetID="1" presetClass="entr" presetSubtype="0" fill="hold" grpId="0" nodeType="afterEffect">
                                  <p:stCondLst>
                                    <p:cond delay="1000"/>
                                  </p:stCondLst>
                                  <p:childTnLst>
                                    <p:set>
                                      <p:cBhvr>
                                        <p:cTn id="21" dur="1" fill="hold">
                                          <p:stCondLst>
                                            <p:cond delay="0"/>
                                          </p:stCondLst>
                                        </p:cTn>
                                        <p:tgtEl>
                                          <p:spTgt spid="52"/>
                                        </p:tgtEl>
                                        <p:attrNameLst>
                                          <p:attrName>style.visibility</p:attrName>
                                        </p:attrNameLst>
                                      </p:cBhvr>
                                      <p:to>
                                        <p:strVal val="visible"/>
                                      </p:to>
                                    </p:set>
                                  </p:childTnLst>
                                </p:cTn>
                              </p:par>
                            </p:childTnLst>
                          </p:cTn>
                        </p:par>
                        <p:par>
                          <p:cTn id="22" fill="hold">
                            <p:stCondLst>
                              <p:cond delay="5000"/>
                            </p:stCondLst>
                            <p:childTnLst>
                              <p:par>
                                <p:cTn id="23" presetID="1" presetClass="entr" presetSubtype="0" fill="hold" grpId="0" nodeType="afterEffect">
                                  <p:stCondLst>
                                    <p:cond delay="1000"/>
                                  </p:stCondLst>
                                  <p:childTnLst>
                                    <p:set>
                                      <p:cBhvr>
                                        <p:cTn id="24" dur="1" fill="hold">
                                          <p:stCondLst>
                                            <p:cond delay="0"/>
                                          </p:stCondLst>
                                        </p:cTn>
                                        <p:tgtEl>
                                          <p:spTgt spid="45"/>
                                        </p:tgtEl>
                                        <p:attrNameLst>
                                          <p:attrName>style.visibility</p:attrName>
                                        </p:attrNameLst>
                                      </p:cBhvr>
                                      <p:to>
                                        <p:strVal val="visible"/>
                                      </p:to>
                                    </p:set>
                                  </p:childTnLst>
                                </p:cTn>
                              </p:par>
                            </p:childTnLst>
                          </p:cTn>
                        </p:par>
                        <p:par>
                          <p:cTn id="25" fill="hold">
                            <p:stCondLst>
                              <p:cond delay="6000"/>
                            </p:stCondLst>
                            <p:childTnLst>
                              <p:par>
                                <p:cTn id="26" presetID="1" presetClass="entr" presetSubtype="0" fill="hold" grpId="0" nodeType="afterEffect">
                                  <p:stCondLst>
                                    <p:cond delay="1000"/>
                                  </p:stCondLst>
                                  <p:childTnLst>
                                    <p:set>
                                      <p:cBhvr>
                                        <p:cTn id="27" dur="1" fill="hold">
                                          <p:stCondLst>
                                            <p:cond delay="0"/>
                                          </p:stCondLst>
                                        </p:cTn>
                                        <p:tgtEl>
                                          <p:spTgt spid="51"/>
                                        </p:tgtEl>
                                        <p:attrNameLst>
                                          <p:attrName>style.visibility</p:attrName>
                                        </p:attrNameLst>
                                      </p:cBhvr>
                                      <p:to>
                                        <p:strVal val="visible"/>
                                      </p:to>
                                    </p:set>
                                  </p:childTnLst>
                                </p:cTn>
                              </p:par>
                            </p:childTnLst>
                          </p:cTn>
                        </p:par>
                        <p:par>
                          <p:cTn id="28" fill="hold">
                            <p:stCondLst>
                              <p:cond delay="7000"/>
                            </p:stCondLst>
                            <p:childTnLst>
                              <p:par>
                                <p:cTn id="29" presetID="1" presetClass="entr" presetSubtype="0" fill="hold" grpId="0" nodeType="afterEffect">
                                  <p:stCondLst>
                                    <p:cond delay="1000"/>
                                  </p:stCondLst>
                                  <p:childTnLst>
                                    <p:set>
                                      <p:cBhvr>
                                        <p:cTn id="30" dur="1" fill="hold">
                                          <p:stCondLst>
                                            <p:cond delay="0"/>
                                          </p:stCondLst>
                                        </p:cTn>
                                        <p:tgtEl>
                                          <p:spTgt spid="41"/>
                                        </p:tgtEl>
                                        <p:attrNameLst>
                                          <p:attrName>style.visibility</p:attrName>
                                        </p:attrNameLst>
                                      </p:cBhvr>
                                      <p:to>
                                        <p:strVal val="visible"/>
                                      </p:to>
                                    </p:set>
                                  </p:childTnLst>
                                </p:cTn>
                              </p:par>
                            </p:childTnLst>
                          </p:cTn>
                        </p:par>
                        <p:par>
                          <p:cTn id="31" fill="hold">
                            <p:stCondLst>
                              <p:cond delay="8000"/>
                            </p:stCondLst>
                            <p:childTnLst>
                              <p:par>
                                <p:cTn id="32" presetID="1" presetClass="entr" presetSubtype="0" fill="hold" grpId="0" nodeType="afterEffect">
                                  <p:stCondLst>
                                    <p:cond delay="1000"/>
                                  </p:stCondLst>
                                  <p:childTnLst>
                                    <p:set>
                                      <p:cBhvr>
                                        <p:cTn id="33" dur="1" fill="hold">
                                          <p:stCondLst>
                                            <p:cond delay="0"/>
                                          </p:stCondLst>
                                        </p:cTn>
                                        <p:tgtEl>
                                          <p:spTgt spid="44"/>
                                        </p:tgtEl>
                                        <p:attrNameLst>
                                          <p:attrName>style.visibility</p:attrName>
                                        </p:attrNameLst>
                                      </p:cBhvr>
                                      <p:to>
                                        <p:strVal val="visible"/>
                                      </p:to>
                                    </p:set>
                                  </p:childTnLst>
                                </p:cTn>
                              </p:par>
                            </p:childTnLst>
                          </p:cTn>
                        </p:par>
                        <p:par>
                          <p:cTn id="34" fill="hold">
                            <p:stCondLst>
                              <p:cond delay="9000"/>
                            </p:stCondLst>
                            <p:childTnLst>
                              <p:par>
                                <p:cTn id="35" presetID="1" presetClass="entr" presetSubtype="0" fill="hold" grpId="0" nodeType="afterEffect">
                                  <p:stCondLst>
                                    <p:cond delay="1000"/>
                                  </p:stCondLst>
                                  <p:childTnLst>
                                    <p:set>
                                      <p:cBhvr>
                                        <p:cTn id="36" dur="1" fill="hold">
                                          <p:stCondLst>
                                            <p:cond delay="0"/>
                                          </p:stCondLst>
                                        </p:cTn>
                                        <p:tgtEl>
                                          <p:spTgt spid="48"/>
                                        </p:tgtEl>
                                        <p:attrNameLst>
                                          <p:attrName>style.visibility</p:attrName>
                                        </p:attrNameLst>
                                      </p:cBhvr>
                                      <p:to>
                                        <p:strVal val="visible"/>
                                      </p:to>
                                    </p:set>
                                  </p:childTnLst>
                                </p:cTn>
                              </p:par>
                            </p:childTnLst>
                          </p:cTn>
                        </p:par>
                        <p:par>
                          <p:cTn id="37" fill="hold">
                            <p:stCondLst>
                              <p:cond delay="10000"/>
                            </p:stCondLst>
                            <p:childTnLst>
                              <p:par>
                                <p:cTn id="38" presetID="1" presetClass="entr" presetSubtype="0" fill="hold" grpId="0" nodeType="afterEffect">
                                  <p:stCondLst>
                                    <p:cond delay="1000"/>
                                  </p:stCondLst>
                                  <p:childTnLst>
                                    <p:set>
                                      <p:cBhvr>
                                        <p:cTn id="39" dur="1" fill="hold">
                                          <p:stCondLst>
                                            <p:cond delay="0"/>
                                          </p:stCondLst>
                                        </p:cTn>
                                        <p:tgtEl>
                                          <p:spTgt spid="47"/>
                                        </p:tgtEl>
                                        <p:attrNameLst>
                                          <p:attrName>style.visibility</p:attrName>
                                        </p:attrNameLst>
                                      </p:cBhvr>
                                      <p:to>
                                        <p:strVal val="visible"/>
                                      </p:to>
                                    </p:set>
                                  </p:childTnLst>
                                </p:cTn>
                              </p:par>
                            </p:childTnLst>
                          </p:cTn>
                        </p:par>
                        <p:par>
                          <p:cTn id="40" fill="hold">
                            <p:stCondLst>
                              <p:cond delay="11000"/>
                            </p:stCondLst>
                            <p:childTnLst>
                              <p:par>
                                <p:cTn id="41" presetID="1" presetClass="entr" presetSubtype="0" fill="hold" grpId="0" nodeType="afterEffect">
                                  <p:stCondLst>
                                    <p:cond delay="1000"/>
                                  </p:stCondLst>
                                  <p:childTnLst>
                                    <p:set>
                                      <p:cBhvr>
                                        <p:cTn id="42"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P spid="43" grpId="0" animBg="1"/>
      <p:bldP spid="44" grpId="0" animBg="1"/>
      <p:bldP spid="45" grpId="0" animBg="1"/>
      <p:bldP spid="46" grpId="0" animBg="1"/>
      <p:bldP spid="47" grpId="0" animBg="1"/>
      <p:bldP spid="48" grpId="0" animBg="1"/>
      <p:bldP spid="51" grpId="0" animBg="1"/>
      <p:bldP spid="52" grpId="0" animBg="1"/>
      <p:bldP spid="53" grpId="0" animBg="1"/>
      <p:bldP spid="5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TIMING" val="|3.8|1.6|1.2|0.9|0.7"/>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_x0020_Date xmlns="6dfc6e00-eaa7-471f-8691-9b952787d5c9" xsi:nil="true"/>
    <Action xmlns="6dfc6e00-eaa7-471f-8691-9b952787d5c9">Keep</Action>
    <Keywords0 xmlns="6dfc6e00-eaa7-471f-8691-9b952787d5c9" xsi:nil="true"/>
    <Description_x0020_2 xmlns="6dfc6e00-eaa7-471f-8691-9b952787d5c9" xsi:nil="true"/>
    <Document_x0020_Type xmlns="6dfc6e00-eaa7-471f-8691-9b952787d5c9" xsi:nil="true"/>
    <Description0 xmlns="6dfc6e00-eaa7-471f-8691-9b952787d5c9" xsi:nil="true"/>
    <TaxCatchAll xmlns="cfe53b65-3c36-4587-b144-e9caa3012b85"/>
    <TaxKeywordTaxHTField xmlns="cfe53b65-3c36-4587-b144-e9caa3012b85">
      <Terms xmlns="http://schemas.microsoft.com/office/infopath/2007/PartnerControls"/>
    </TaxKeywordTaxHTField>
  </documentManagement>
</p:properties>
</file>

<file path=customXml/item2.xml><?xml version="1.0" encoding="utf-8"?>
<?mso-contentType ?>
<FormTemplates xmlns="http://schemas.microsoft.com/sharepoint/v3/contenttype/form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8CEA0F26C7743146B81ADA30DB412C57" ma:contentTypeVersion="30" ma:contentTypeDescription="" ma:contentTypeScope="" ma:versionID="fcfdb159951a4bdfedff82a06587af1a">
  <xsd:schema xmlns:xsd="http://www.w3.org/2001/XMLSchema" xmlns:xs="http://www.w3.org/2001/XMLSchema" xmlns:p="http://schemas.microsoft.com/office/2006/metadata/properties" xmlns:ns1="http://schemas.microsoft.com/sharepoint/v3" xmlns:ns2="6dfc6e00-eaa7-471f-8691-9b952787d5c9" xmlns:ns3="cfe53b65-3c36-4587-b144-e9caa3012b85" targetNamespace="http://schemas.microsoft.com/office/2006/metadata/properties" ma:root="true" ma:fieldsID="152d8dc6be0517c768a6ab9550a55961" ns1:_="" ns2:_="" ns3:_="">
    <xsd:import namespace="http://schemas.microsoft.com/sharepoint/v3"/>
    <xsd:import namespace="6dfc6e00-eaa7-471f-8691-9b952787d5c9"/>
    <xsd:import namespace="cfe53b65-3c36-4587-b144-e9caa3012b85"/>
    <xsd:element name="properties">
      <xsd:complexType>
        <xsd:sequence>
          <xsd:element name="documentManagement">
            <xsd:complexType>
              <xsd:all>
                <xsd:element ref="ns2:Document_x0020_Date" minOccurs="0"/>
                <xsd:element ref="ns2:Document_x0020_Type" minOccurs="0"/>
                <xsd:element ref="ns2:Description0" minOccurs="0"/>
                <xsd:element ref="ns2:Keywords0" minOccurs="0"/>
                <xsd:element ref="ns2:Description_x0020_2" minOccurs="0"/>
                <xsd:element ref="ns2:Action" minOccurs="0"/>
                <xsd:element ref="ns1:PublishingStartDate" minOccurs="0"/>
                <xsd:element ref="ns1:PublishingExpirationDate" minOccurs="0"/>
                <xsd:element ref="ns3:TaxKeywordTaxHTField" minOccurs="0"/>
                <xsd:element ref="ns3:TaxCatchAll"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0"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11"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dfc6e00-eaa7-471f-8691-9b952787d5c9" elementFormDefault="qualified">
    <xsd:import namespace="http://schemas.microsoft.com/office/2006/documentManagement/types"/>
    <xsd:import namespace="http://schemas.microsoft.com/office/infopath/2007/PartnerControls"/>
    <xsd:element name="Document_x0020_Date" ma:index="2" nillable="true" ma:displayName="Document Date" ma:format="DateOnly" ma:internalName="Document_x0020_Date" ma:readOnly="false">
      <xsd:simpleType>
        <xsd:restriction base="dms:DateTime"/>
      </xsd:simpleType>
    </xsd:element>
    <xsd:element name="Document_x0020_Type" ma:index="3" nillable="true" ma:displayName="Document Type" ma:format="Dropdown" ma:internalName="Document_x0020_Type" ma:readOnly="false">
      <xsd:simpleType>
        <xsd:restriction base="dms:Choice">
          <xsd:enumeration value="Agenda"/>
          <xsd:enumeration value="Draft Agenda"/>
          <xsd:enumeration value="Minutes"/>
          <xsd:enumeration value="Information"/>
        </xsd:restriction>
      </xsd:simpleType>
    </xsd:element>
    <xsd:element name="Description0" ma:index="4" nillable="true" ma:displayName="Description" ma:internalName="Description0" ma:readOnly="false">
      <xsd:simpleType>
        <xsd:restriction base="dms:Note">
          <xsd:maxLength value="255"/>
        </xsd:restriction>
      </xsd:simpleType>
    </xsd:element>
    <xsd:element name="Keywords0" ma:index="5" nillable="true" ma:displayName="Keywords" ma:internalName="Keywords0" ma:readOnly="false">
      <xsd:simpleType>
        <xsd:restriction base="dms:Text">
          <xsd:maxLength value="255"/>
        </xsd:restriction>
      </xsd:simpleType>
    </xsd:element>
    <xsd:element name="Description_x0020_2" ma:index="6" nillable="true" ma:displayName="Description 2" ma:internalName="Description_x0020_2" ma:readOnly="false">
      <xsd:simpleType>
        <xsd:restriction base="dms:Note">
          <xsd:maxLength value="255"/>
        </xsd:restriction>
      </xsd:simpleType>
    </xsd:element>
    <xsd:element name="Action" ma:index="9" nillable="true" ma:displayName="Action" ma:default="Keep" ma:format="Dropdown" ma:internalName="Action" ma:readOnly="false">
      <xsd:simpleType>
        <xsd:restriction base="dms:Choice">
          <xsd:enumeration value="Archive"/>
          <xsd:enumeration value="Delete"/>
          <xsd:enumeration value="HTML"/>
          <xsd:enumeration value="Keep"/>
        </xsd:restriction>
      </xsd:simpleType>
    </xsd:element>
  </xsd:schema>
  <xsd:schema xmlns:xsd="http://www.w3.org/2001/XMLSchema" xmlns:xs="http://www.w3.org/2001/XMLSchema" xmlns:dms="http://schemas.microsoft.com/office/2006/documentManagement/types" xmlns:pc="http://schemas.microsoft.com/office/infopath/2007/PartnerControls" targetNamespace="cfe53b65-3c36-4587-b144-e9caa3012b85" elementFormDefault="qualified">
    <xsd:import namespace="http://schemas.microsoft.com/office/2006/documentManagement/types"/>
    <xsd:import namespace="http://schemas.microsoft.com/office/infopath/2007/PartnerControls"/>
    <xsd:element name="TaxKeywordTaxHTField" ma:index="17" nillable="true" ma:taxonomy="true" ma:internalName="TaxKeywordTaxHTField" ma:taxonomyFieldName="TaxKeyword" ma:displayName="Enterprise Keywords" ma:fieldId="{23f27201-bee3-471e-b2e7-b64fd8b7ca38}" ma:taxonomyMulti="true" ma:sspId="8d75cb8a-db72-4bd2-8553-c0aa1f2d3d3b" ma:termSetId="00000000-0000-0000-0000-000000000000" ma:anchorId="00000000-0000-0000-0000-000000000000" ma:open="true" ma:isKeyword="true">
      <xsd:complexType>
        <xsd:sequence>
          <xsd:element ref="pc:Terms" minOccurs="0" maxOccurs="1"/>
        </xsd:sequence>
      </xsd:complexType>
    </xsd:element>
    <xsd:element name="TaxCatchAll" ma:index="18" nillable="true" ma:displayName="Taxonomy Catch All Column" ma:hidden="true" ma:list="{6de13bb9-1a86-497f-b15a-03a43ff14f46}" ma:internalName="TaxCatchAll" ma:showField="CatchAllData" ma:web="cfe53b65-3c36-4587-b144-e9caa3012b85">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3"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B7752C8-4B47-4ED8-B09D-48040C899FBA}"/>
</file>

<file path=customXml/itemProps2.xml><?xml version="1.0" encoding="utf-8"?>
<ds:datastoreItem xmlns:ds="http://schemas.openxmlformats.org/officeDocument/2006/customXml" ds:itemID="{D2E05FFB-34A7-42E8-9150-75EAF9631717}"/>
</file>

<file path=customXml/itemProps3.xml><?xml version="1.0" encoding="utf-8"?>
<ds:datastoreItem xmlns:ds="http://schemas.openxmlformats.org/officeDocument/2006/customXml" ds:itemID="{CE6AEAF2-E6D7-48A9-8501-5944E5306EA5}"/>
</file>

<file path=customXml/itemProps4.xml><?xml version="1.0" encoding="utf-8"?>
<ds:datastoreItem xmlns:ds="http://schemas.openxmlformats.org/officeDocument/2006/customXml" ds:itemID="{4FF9D470-0A83-45EF-B3E5-78246DF1D2AB}"/>
</file>

<file path=docProps/app.xml><?xml version="1.0" encoding="utf-8"?>
<Properties xmlns="http://schemas.openxmlformats.org/officeDocument/2006/extended-properties" xmlns:vt="http://schemas.openxmlformats.org/officeDocument/2006/docPropsVTypes">
  <TotalTime>1946</TotalTime>
  <Words>3017</Words>
  <Application>Microsoft Office PowerPoint</Application>
  <PresentationFormat>Widescreen</PresentationFormat>
  <Paragraphs>240</Paragraphs>
  <Slides>26</Slides>
  <Notes>26</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Calibri Light</vt:lpstr>
      <vt:lpstr>Office Theme</vt:lpstr>
      <vt:lpstr>ACI 318 PLUS PLATFORM</vt:lpstr>
      <vt:lpstr>ACI 318 PLUS</vt:lpstr>
      <vt:lpstr>Needs</vt:lpstr>
      <vt:lpstr>ACI PLUS Platform</vt:lpstr>
      <vt:lpstr>Startup</vt:lpstr>
      <vt:lpstr>Product Demonstration</vt:lpstr>
      <vt:lpstr>Navigation</vt:lpstr>
      <vt:lpstr>Search</vt:lpstr>
      <vt:lpstr>Resources / Links</vt:lpstr>
      <vt:lpstr>Resources / Links</vt:lpstr>
      <vt:lpstr>Terminology</vt:lpstr>
      <vt:lpstr>318 References</vt:lpstr>
      <vt:lpstr>Resources / Links</vt:lpstr>
      <vt:lpstr>Design Handbook (MNL-17)</vt:lpstr>
      <vt:lpstr>Design Handbook (MNL-17)</vt:lpstr>
      <vt:lpstr>Resources / Links</vt:lpstr>
      <vt:lpstr>Videos</vt:lpstr>
      <vt:lpstr>Resources / Links</vt:lpstr>
      <vt:lpstr>3-D Graphics</vt:lpstr>
      <vt:lpstr>Access – Free to All</vt:lpstr>
      <vt:lpstr>Access – Free With Membership</vt:lpstr>
      <vt:lpstr>Resources / Links</vt:lpstr>
      <vt:lpstr>User Notes</vt:lpstr>
      <vt:lpstr>Classroom Notes</vt:lpstr>
      <vt:lpstr>Future enhancements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Now Introducing the American Concrete Institute</dc:title>
  <dc:creator>Steve S. Szoke</dc:creator>
  <cp:lastModifiedBy>Michael L. Tholen</cp:lastModifiedBy>
  <cp:revision>16</cp:revision>
  <dcterms:created xsi:type="dcterms:W3CDTF">2022-07-21T15:29:02Z</dcterms:created>
  <dcterms:modified xsi:type="dcterms:W3CDTF">2022-08-16T03:16:25Z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0x0101008CEA0F26C7743146B81ADA30DB412C57</vt:lpwstr>
  </property>
  <property fmtid="{D5CDD505-2E9C-101B-9397-08002B2CF9AE}" pid="3" name="_dlc_DocIdItemGuid">
    <vt:lpwstr>b3a0a220-48f3-4ca1-ae80-d1a5dea88801</vt:lpwstr>
  </property>
</Properties>
</file>