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611" r:id="rId3"/>
    <p:sldId id="635" r:id="rId4"/>
    <p:sldId id="614" r:id="rId5"/>
    <p:sldId id="634" r:id="rId6"/>
    <p:sldId id="613" r:id="rId7"/>
    <p:sldId id="621" r:id="rId8"/>
    <p:sldId id="624" r:id="rId9"/>
    <p:sldId id="623" r:id="rId10"/>
    <p:sldId id="622" r:id="rId11"/>
    <p:sldId id="615" r:id="rId12"/>
    <p:sldId id="626" r:id="rId13"/>
    <p:sldId id="616" r:id="rId14"/>
    <p:sldId id="617" r:id="rId15"/>
    <p:sldId id="627"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C3D"/>
    <a:srgbClr val="4472C4"/>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33F346-AAD0-4EED-84AC-D81C70CCD053}" v="52" dt="2022-08-11T17:28:23.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874" autoAdjust="0"/>
  </p:normalViewPr>
  <p:slideViewPr>
    <p:cSldViewPr snapToGrid="0">
      <p:cViewPr varScale="1">
        <p:scale>
          <a:sx n="48" d="100"/>
          <a:sy n="48" d="100"/>
        </p:scale>
        <p:origin x="136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A. Hiltz" userId="1e288dae-3f4b-4db8-bc8e-29336826941e" providerId="ADAL" clId="{5C33F346-AAD0-4EED-84AC-D81C70CCD053}"/>
    <pc:docChg chg="custSel modSld modNotesMaster">
      <pc:chgData name="Claire A. Hiltz" userId="1e288dae-3f4b-4db8-bc8e-29336826941e" providerId="ADAL" clId="{5C33F346-AAD0-4EED-84AC-D81C70CCD053}" dt="2022-08-11T17:28:23.089" v="4301"/>
      <pc:docMkLst>
        <pc:docMk/>
      </pc:docMkLst>
      <pc:sldChg chg="addSp delSp modSp mod modTransition delAnim modAnim modNotesTx">
        <pc:chgData name="Claire A. Hiltz" userId="1e288dae-3f4b-4db8-bc8e-29336826941e" providerId="ADAL" clId="{5C33F346-AAD0-4EED-84AC-D81C70CCD053}" dt="2022-08-11T17:05:28.868" v="3998"/>
        <pc:sldMkLst>
          <pc:docMk/>
          <pc:sldMk cId="1202679100" sldId="256"/>
        </pc:sldMkLst>
        <pc:picChg chg="add del mod">
          <ac:chgData name="Claire A. Hiltz" userId="1e288dae-3f4b-4db8-bc8e-29336826941e" providerId="ADAL" clId="{5C33F346-AAD0-4EED-84AC-D81C70CCD053}" dt="2022-08-11T16:36:24.327" v="1" actId="478"/>
          <ac:picMkLst>
            <pc:docMk/>
            <pc:sldMk cId="1202679100" sldId="256"/>
            <ac:picMk id="5" creationId="{8358E7CC-4248-2DC3-23FC-E053BAC3D2E7}"/>
          </ac:picMkLst>
        </pc:picChg>
        <pc:picChg chg="add del mod">
          <ac:chgData name="Claire A. Hiltz" userId="1e288dae-3f4b-4db8-bc8e-29336826941e" providerId="ADAL" clId="{5C33F346-AAD0-4EED-84AC-D81C70CCD053}" dt="2022-08-11T17:00:04.869" v="3983" actId="478"/>
          <ac:picMkLst>
            <pc:docMk/>
            <pc:sldMk cId="1202679100" sldId="256"/>
            <ac:picMk id="6" creationId="{6D462667-B155-30FA-1476-67EBB00C08AF}"/>
          </ac:picMkLst>
        </pc:picChg>
        <pc:picChg chg="add del mod">
          <ac:chgData name="Claire A. Hiltz" userId="1e288dae-3f4b-4db8-bc8e-29336826941e" providerId="ADAL" clId="{5C33F346-AAD0-4EED-84AC-D81C70CCD053}" dt="2022-08-11T17:00:34.288" v="3986"/>
          <ac:picMkLst>
            <pc:docMk/>
            <pc:sldMk cId="1202679100" sldId="256"/>
            <ac:picMk id="7" creationId="{FE344EE5-980B-A78E-7C54-528E4A9AED1D}"/>
          </ac:picMkLst>
        </pc:picChg>
        <pc:picChg chg="add del mod">
          <ac:chgData name="Claire A. Hiltz" userId="1e288dae-3f4b-4db8-bc8e-29336826941e" providerId="ADAL" clId="{5C33F346-AAD0-4EED-84AC-D81C70CCD053}" dt="2022-08-11T17:00:59.608" v="3988"/>
          <ac:picMkLst>
            <pc:docMk/>
            <pc:sldMk cId="1202679100" sldId="256"/>
            <ac:picMk id="8" creationId="{0863D33D-52FF-6151-D42C-CDF54289DB7B}"/>
          </ac:picMkLst>
        </pc:picChg>
        <pc:picChg chg="add del mod">
          <ac:chgData name="Claire A. Hiltz" userId="1e288dae-3f4b-4db8-bc8e-29336826941e" providerId="ADAL" clId="{5C33F346-AAD0-4EED-84AC-D81C70CCD053}" dt="2022-08-11T17:03:49.468" v="3993"/>
          <ac:picMkLst>
            <pc:docMk/>
            <pc:sldMk cId="1202679100" sldId="256"/>
            <ac:picMk id="9" creationId="{EAE30B63-A2CE-076E-13B3-62DD39A884EA}"/>
          </ac:picMkLst>
        </pc:picChg>
        <pc:picChg chg="add del mod">
          <ac:chgData name="Claire A. Hiltz" userId="1e288dae-3f4b-4db8-bc8e-29336826941e" providerId="ADAL" clId="{5C33F346-AAD0-4EED-84AC-D81C70CCD053}" dt="2022-08-11T17:04:01.429" v="3995"/>
          <ac:picMkLst>
            <pc:docMk/>
            <pc:sldMk cId="1202679100" sldId="256"/>
            <ac:picMk id="10" creationId="{75D2BACD-8EEB-90D9-AC09-49A79B54258E}"/>
          </ac:picMkLst>
        </pc:picChg>
        <pc:picChg chg="add del mod">
          <ac:chgData name="Claire A. Hiltz" userId="1e288dae-3f4b-4db8-bc8e-29336826941e" providerId="ADAL" clId="{5C33F346-AAD0-4EED-84AC-D81C70CCD053}" dt="2022-08-11T17:04:17.179" v="3997"/>
          <ac:picMkLst>
            <pc:docMk/>
            <pc:sldMk cId="1202679100" sldId="256"/>
            <ac:picMk id="11" creationId="{5CBD16BE-C2DC-D3BA-C08B-840AD613015A}"/>
          </ac:picMkLst>
        </pc:picChg>
        <pc:picChg chg="add mod">
          <ac:chgData name="Claire A. Hiltz" userId="1e288dae-3f4b-4db8-bc8e-29336826941e" providerId="ADAL" clId="{5C33F346-AAD0-4EED-84AC-D81C70CCD053}" dt="2022-08-11T17:05:28.868" v="3998"/>
          <ac:picMkLst>
            <pc:docMk/>
            <pc:sldMk cId="1202679100" sldId="256"/>
            <ac:picMk id="12" creationId="{0E4D88E6-ED4B-182D-03DB-699A5150D23C}"/>
          </ac:picMkLst>
        </pc:picChg>
      </pc:sldChg>
      <pc:sldChg chg="addSp delSp modSp modTransition modAnim modNotesTx">
        <pc:chgData name="Claire A. Hiltz" userId="1e288dae-3f4b-4db8-bc8e-29336826941e" providerId="ADAL" clId="{5C33F346-AAD0-4EED-84AC-D81C70CCD053}" dt="2022-08-11T17:05:28.868" v="3998"/>
        <pc:sldMkLst>
          <pc:docMk/>
          <pc:sldMk cId="4145648380" sldId="611"/>
        </pc:sldMkLst>
        <pc:picChg chg="add del mod">
          <ac:chgData name="Claire A. Hiltz" userId="1e288dae-3f4b-4db8-bc8e-29336826941e" providerId="ADAL" clId="{5C33F346-AAD0-4EED-84AC-D81C70CCD053}" dt="2022-08-11T16:59:24.998" v="3980"/>
          <ac:picMkLst>
            <pc:docMk/>
            <pc:sldMk cId="4145648380" sldId="611"/>
            <ac:picMk id="2" creationId="{4379A7B7-BDCC-A481-5CD8-6778ED5BDF0A}"/>
          </ac:picMkLst>
        </pc:picChg>
        <pc:picChg chg="add del mod">
          <ac:chgData name="Claire A. Hiltz" userId="1e288dae-3f4b-4db8-bc8e-29336826941e" providerId="ADAL" clId="{5C33F346-AAD0-4EED-84AC-D81C70CCD053}" dt="2022-08-11T17:00:34.288" v="3986"/>
          <ac:picMkLst>
            <pc:docMk/>
            <pc:sldMk cId="4145648380" sldId="611"/>
            <ac:picMk id="3" creationId="{72B547C0-A5BC-5B96-F557-559D36F69AD4}"/>
          </ac:picMkLst>
        </pc:picChg>
        <pc:picChg chg="add del mod">
          <ac:chgData name="Claire A. Hiltz" userId="1e288dae-3f4b-4db8-bc8e-29336826941e" providerId="ADAL" clId="{5C33F346-AAD0-4EED-84AC-D81C70CCD053}" dt="2022-08-11T17:00:59.608" v="3988"/>
          <ac:picMkLst>
            <pc:docMk/>
            <pc:sldMk cId="4145648380" sldId="611"/>
            <ac:picMk id="4" creationId="{A6512162-83E2-2D7F-DE8C-C95BB086BF25}"/>
          </ac:picMkLst>
        </pc:picChg>
        <pc:picChg chg="add del mod">
          <ac:chgData name="Claire A. Hiltz" userId="1e288dae-3f4b-4db8-bc8e-29336826941e" providerId="ADAL" clId="{5C33F346-AAD0-4EED-84AC-D81C70CCD053}" dt="2022-08-11T17:04:01.429" v="3995"/>
          <ac:picMkLst>
            <pc:docMk/>
            <pc:sldMk cId="4145648380" sldId="611"/>
            <ac:picMk id="5" creationId="{80CA7478-D8CE-1854-C43C-5E32947ED1F5}"/>
          </ac:picMkLst>
        </pc:picChg>
        <pc:picChg chg="add del mod">
          <ac:chgData name="Claire A. Hiltz" userId="1e288dae-3f4b-4db8-bc8e-29336826941e" providerId="ADAL" clId="{5C33F346-AAD0-4EED-84AC-D81C70CCD053}" dt="2022-08-11T17:04:17.179" v="3997"/>
          <ac:picMkLst>
            <pc:docMk/>
            <pc:sldMk cId="4145648380" sldId="611"/>
            <ac:picMk id="6" creationId="{90E4C8F9-5BB3-C48C-A25B-0269F23D6775}"/>
          </ac:picMkLst>
        </pc:picChg>
        <pc:picChg chg="add mod">
          <ac:chgData name="Claire A. Hiltz" userId="1e288dae-3f4b-4db8-bc8e-29336826941e" providerId="ADAL" clId="{5C33F346-AAD0-4EED-84AC-D81C70CCD053}" dt="2022-08-11T17:05:28.868" v="3998"/>
          <ac:picMkLst>
            <pc:docMk/>
            <pc:sldMk cId="4145648380" sldId="611"/>
            <ac:picMk id="10" creationId="{80E6EA48-7490-41DC-FAA2-BB65865ABF08}"/>
          </ac:picMkLst>
        </pc:picChg>
      </pc:sldChg>
      <pc:sldChg chg="addSp delSp modSp modTransition modAnim modNotesTx">
        <pc:chgData name="Claire A. Hiltz" userId="1e288dae-3f4b-4db8-bc8e-29336826941e" providerId="ADAL" clId="{5C33F346-AAD0-4EED-84AC-D81C70CCD053}" dt="2022-08-11T17:09:53.989" v="4277"/>
        <pc:sldMkLst>
          <pc:docMk/>
          <pc:sldMk cId="1923486721" sldId="613"/>
        </pc:sldMkLst>
        <pc:spChg chg="mod">
          <ac:chgData name="Claire A. Hiltz" userId="1e288dae-3f4b-4db8-bc8e-29336826941e" providerId="ADAL" clId="{5C33F346-AAD0-4EED-84AC-D81C70CCD053}" dt="2022-08-11T16:41:23.692" v="1139" actId="20577"/>
          <ac:spMkLst>
            <pc:docMk/>
            <pc:sldMk cId="1923486721" sldId="613"/>
            <ac:spMk id="14" creationId="{7EB8D880-8293-4F1C-9D02-FD454A288D72}"/>
          </ac:spMkLst>
        </pc:spChg>
        <pc:picChg chg="add del mod">
          <ac:chgData name="Claire A. Hiltz" userId="1e288dae-3f4b-4db8-bc8e-29336826941e" providerId="ADAL" clId="{5C33F346-AAD0-4EED-84AC-D81C70CCD053}" dt="2022-08-11T17:09:22.946" v="4276"/>
          <ac:picMkLst>
            <pc:docMk/>
            <pc:sldMk cId="1923486721" sldId="613"/>
            <ac:picMk id="2" creationId="{208B7DC3-4B87-34E3-C6DB-01D1FBDC2604}"/>
          </ac:picMkLst>
        </pc:picChg>
        <pc:picChg chg="add mod">
          <ac:chgData name="Claire A. Hiltz" userId="1e288dae-3f4b-4db8-bc8e-29336826941e" providerId="ADAL" clId="{5C33F346-AAD0-4EED-84AC-D81C70CCD053}" dt="2022-08-11T17:09:53.989" v="4277"/>
          <ac:picMkLst>
            <pc:docMk/>
            <pc:sldMk cId="1923486721" sldId="613"/>
            <ac:picMk id="3" creationId="{E87342DD-4073-FC1E-65C6-FC4A1B0C53FE}"/>
          </ac:picMkLst>
        </pc:picChg>
      </pc:sldChg>
      <pc:sldChg chg="addSp modSp modTransition modNotesTx">
        <pc:chgData name="Claire A. Hiltz" userId="1e288dae-3f4b-4db8-bc8e-29336826941e" providerId="ADAL" clId="{5C33F346-AAD0-4EED-84AC-D81C70CCD053}" dt="2022-08-11T17:05:28.868" v="3998"/>
        <pc:sldMkLst>
          <pc:docMk/>
          <pc:sldMk cId="1952643921" sldId="614"/>
        </pc:sldMkLst>
        <pc:picChg chg="add mod">
          <ac:chgData name="Claire A. Hiltz" userId="1e288dae-3f4b-4db8-bc8e-29336826941e" providerId="ADAL" clId="{5C33F346-AAD0-4EED-84AC-D81C70CCD053}" dt="2022-08-11T17:05:28.868" v="3998"/>
          <ac:picMkLst>
            <pc:docMk/>
            <pc:sldMk cId="1952643921" sldId="614"/>
            <ac:picMk id="2" creationId="{DE293A22-C2AD-CBEB-DF39-12A6B05D08A8}"/>
          </ac:picMkLst>
        </pc:picChg>
      </pc:sldChg>
      <pc:sldChg chg="addSp modSp mod modTransition modNotesTx">
        <pc:chgData name="Claire A. Hiltz" userId="1e288dae-3f4b-4db8-bc8e-29336826941e" providerId="ADAL" clId="{5C33F346-AAD0-4EED-84AC-D81C70CCD053}" dt="2022-08-11T17:14:19.308" v="4290"/>
        <pc:sldMkLst>
          <pc:docMk/>
          <pc:sldMk cId="1135639884" sldId="615"/>
        </pc:sldMkLst>
        <pc:spChg chg="mod">
          <ac:chgData name="Claire A. Hiltz" userId="1e288dae-3f4b-4db8-bc8e-29336826941e" providerId="ADAL" clId="{5C33F346-AAD0-4EED-84AC-D81C70CCD053}" dt="2022-08-11T16:49:32.001" v="2506" actId="1076"/>
          <ac:spMkLst>
            <pc:docMk/>
            <pc:sldMk cId="1135639884" sldId="615"/>
            <ac:spMk id="9" creationId="{82B89D4D-8CEE-4B68-9DF2-7FB7DBBFC85D}"/>
          </ac:spMkLst>
        </pc:spChg>
        <pc:picChg chg="add mod">
          <ac:chgData name="Claire A. Hiltz" userId="1e288dae-3f4b-4db8-bc8e-29336826941e" providerId="ADAL" clId="{5C33F346-AAD0-4EED-84AC-D81C70CCD053}" dt="2022-08-11T17:14:19.308" v="4290"/>
          <ac:picMkLst>
            <pc:docMk/>
            <pc:sldMk cId="1135639884" sldId="615"/>
            <ac:picMk id="2" creationId="{0785A8F6-D8E7-A010-0835-26E10B236F20}"/>
          </ac:picMkLst>
        </pc:picChg>
      </pc:sldChg>
      <pc:sldChg chg="addSp delSp modSp modTransition modAnim modNotesTx">
        <pc:chgData name="Claire A. Hiltz" userId="1e288dae-3f4b-4db8-bc8e-29336826941e" providerId="ADAL" clId="{5C33F346-AAD0-4EED-84AC-D81C70CCD053}" dt="2022-08-11T17:28:23.089" v="4301"/>
        <pc:sldMkLst>
          <pc:docMk/>
          <pc:sldMk cId="2141675148" sldId="616"/>
        </pc:sldMkLst>
        <pc:picChg chg="add del mod">
          <ac:chgData name="Claire A. Hiltz" userId="1e288dae-3f4b-4db8-bc8e-29336826941e" providerId="ADAL" clId="{5C33F346-AAD0-4EED-84AC-D81C70CCD053}" dt="2022-08-11T17:14:21.198" v="4291"/>
          <ac:picMkLst>
            <pc:docMk/>
            <pc:sldMk cId="2141675148" sldId="616"/>
            <ac:picMk id="2" creationId="{D42F9B57-0B0E-4FCD-441E-9BEAB6D4A36F}"/>
          </ac:picMkLst>
        </pc:picChg>
        <pc:picChg chg="add del mod">
          <ac:chgData name="Claire A. Hiltz" userId="1e288dae-3f4b-4db8-bc8e-29336826941e" providerId="ADAL" clId="{5C33F346-AAD0-4EED-84AC-D81C70CCD053}" dt="2022-08-11T17:14:45.126" v="4293"/>
          <ac:picMkLst>
            <pc:docMk/>
            <pc:sldMk cId="2141675148" sldId="616"/>
            <ac:picMk id="4" creationId="{19456543-8546-3800-19BD-07ABE109A634}"/>
          </ac:picMkLst>
        </pc:picChg>
        <pc:picChg chg="add del mod">
          <ac:chgData name="Claire A. Hiltz" userId="1e288dae-3f4b-4db8-bc8e-29336826941e" providerId="ADAL" clId="{5C33F346-AAD0-4EED-84AC-D81C70CCD053}" dt="2022-08-11T17:15:01.148" v="4295"/>
          <ac:picMkLst>
            <pc:docMk/>
            <pc:sldMk cId="2141675148" sldId="616"/>
            <ac:picMk id="6" creationId="{8FB760F8-65DC-3093-5FA3-EBC832270C80}"/>
          </ac:picMkLst>
        </pc:picChg>
        <pc:picChg chg="add del mod">
          <ac:chgData name="Claire A. Hiltz" userId="1e288dae-3f4b-4db8-bc8e-29336826941e" providerId="ADAL" clId="{5C33F346-AAD0-4EED-84AC-D81C70CCD053}" dt="2022-08-11T17:27:55.312" v="4300"/>
          <ac:picMkLst>
            <pc:docMk/>
            <pc:sldMk cId="2141675148" sldId="616"/>
            <ac:picMk id="7" creationId="{C73E39AB-3FCE-1116-F562-DC4C33A7410D}"/>
          </ac:picMkLst>
        </pc:picChg>
        <pc:picChg chg="add mod">
          <ac:chgData name="Claire A. Hiltz" userId="1e288dae-3f4b-4db8-bc8e-29336826941e" providerId="ADAL" clId="{5C33F346-AAD0-4EED-84AC-D81C70CCD053}" dt="2022-08-11T17:28:23.089" v="4301"/>
          <ac:picMkLst>
            <pc:docMk/>
            <pc:sldMk cId="2141675148" sldId="616"/>
            <ac:picMk id="8" creationId="{25B71D56-888A-019C-E703-8A2EFCB04375}"/>
          </ac:picMkLst>
        </pc:picChg>
      </pc:sldChg>
      <pc:sldChg chg="addSp modSp modTransition modNotesTx">
        <pc:chgData name="Claire A. Hiltz" userId="1e288dae-3f4b-4db8-bc8e-29336826941e" providerId="ADAL" clId="{5C33F346-AAD0-4EED-84AC-D81C70CCD053}" dt="2022-08-11T17:16:51.538" v="4297"/>
        <pc:sldMkLst>
          <pc:docMk/>
          <pc:sldMk cId="2827766787" sldId="617"/>
        </pc:sldMkLst>
        <pc:picChg chg="add mod">
          <ac:chgData name="Claire A. Hiltz" userId="1e288dae-3f4b-4db8-bc8e-29336826941e" providerId="ADAL" clId="{5C33F346-AAD0-4EED-84AC-D81C70CCD053}" dt="2022-08-11T17:16:51.538" v="4297"/>
          <ac:picMkLst>
            <pc:docMk/>
            <pc:sldMk cId="2827766787" sldId="617"/>
            <ac:picMk id="2" creationId="{F16AFC89-DB28-2681-656A-0C6549874F41}"/>
          </ac:picMkLst>
        </pc:picChg>
      </pc:sldChg>
      <pc:sldChg chg="addSp modSp modTransition modNotesTx">
        <pc:chgData name="Claire A. Hiltz" userId="1e288dae-3f4b-4db8-bc8e-29336826941e" providerId="ADAL" clId="{5C33F346-AAD0-4EED-84AC-D81C70CCD053}" dt="2022-08-11T17:11:03.719" v="4278"/>
        <pc:sldMkLst>
          <pc:docMk/>
          <pc:sldMk cId="4166172245" sldId="621"/>
        </pc:sldMkLst>
        <pc:picChg chg="add mod">
          <ac:chgData name="Claire A. Hiltz" userId="1e288dae-3f4b-4db8-bc8e-29336826941e" providerId="ADAL" clId="{5C33F346-AAD0-4EED-84AC-D81C70CCD053}" dt="2022-08-11T17:11:03.719" v="4278"/>
          <ac:picMkLst>
            <pc:docMk/>
            <pc:sldMk cId="4166172245" sldId="621"/>
            <ac:picMk id="2" creationId="{0326C34C-98F4-3C96-587F-D26592EBF54C}"/>
          </ac:picMkLst>
        </pc:picChg>
      </pc:sldChg>
      <pc:sldChg chg="addSp delSp modSp modTransition modAnim modNotesTx">
        <pc:chgData name="Claire A. Hiltz" userId="1e288dae-3f4b-4db8-bc8e-29336826941e" providerId="ADAL" clId="{5C33F346-AAD0-4EED-84AC-D81C70CCD053}" dt="2022-08-11T17:12:51.428" v="4289"/>
        <pc:sldMkLst>
          <pc:docMk/>
          <pc:sldMk cId="385834948" sldId="622"/>
        </pc:sldMkLst>
        <pc:picChg chg="add del mod">
          <ac:chgData name="Claire A. Hiltz" userId="1e288dae-3f4b-4db8-bc8e-29336826941e" providerId="ADAL" clId="{5C33F346-AAD0-4EED-84AC-D81C70CCD053}" dt="2022-08-11T17:12:05.868" v="4286"/>
          <ac:picMkLst>
            <pc:docMk/>
            <pc:sldMk cId="385834948" sldId="622"/>
            <ac:picMk id="2" creationId="{E0E797BD-62E3-4E43-7549-9FB86CB969D3}"/>
          </ac:picMkLst>
        </pc:picChg>
        <pc:picChg chg="add del mod">
          <ac:chgData name="Claire A. Hiltz" userId="1e288dae-3f4b-4db8-bc8e-29336826941e" providerId="ADAL" clId="{5C33F346-AAD0-4EED-84AC-D81C70CCD053}" dt="2022-08-11T17:12:29.458" v="4288"/>
          <ac:picMkLst>
            <pc:docMk/>
            <pc:sldMk cId="385834948" sldId="622"/>
            <ac:picMk id="3" creationId="{2A2E0378-4572-660D-C933-DB5DC662CFF2}"/>
          </ac:picMkLst>
        </pc:picChg>
        <pc:picChg chg="add mod">
          <ac:chgData name="Claire A. Hiltz" userId="1e288dae-3f4b-4db8-bc8e-29336826941e" providerId="ADAL" clId="{5C33F346-AAD0-4EED-84AC-D81C70CCD053}" dt="2022-08-11T17:12:51.428" v="4289"/>
          <ac:picMkLst>
            <pc:docMk/>
            <pc:sldMk cId="385834948" sldId="622"/>
            <ac:picMk id="4" creationId="{3A0C0124-AC70-12B8-CE42-DDC7109A7A0D}"/>
          </ac:picMkLst>
        </pc:picChg>
      </pc:sldChg>
      <pc:sldChg chg="addSp delSp modSp modTransition modAnim modNotesTx">
        <pc:chgData name="Claire A. Hiltz" userId="1e288dae-3f4b-4db8-bc8e-29336826941e" providerId="ADAL" clId="{5C33F346-AAD0-4EED-84AC-D81C70CCD053}" dt="2022-08-11T17:11:38.769" v="4284"/>
        <pc:sldMkLst>
          <pc:docMk/>
          <pc:sldMk cId="3931271583" sldId="623"/>
        </pc:sldMkLst>
        <pc:picChg chg="add del mod">
          <ac:chgData name="Claire A. Hiltz" userId="1e288dae-3f4b-4db8-bc8e-29336826941e" providerId="ADAL" clId="{5C33F346-AAD0-4EED-84AC-D81C70CCD053}" dt="2022-08-11T17:11:05.718" v="4279"/>
          <ac:picMkLst>
            <pc:docMk/>
            <pc:sldMk cId="3931271583" sldId="623"/>
            <ac:picMk id="2" creationId="{8C05D6F5-D233-0591-D415-E2E49272CA84}"/>
          </ac:picMkLst>
        </pc:picChg>
        <pc:picChg chg="add del mod">
          <ac:chgData name="Claire A. Hiltz" userId="1e288dae-3f4b-4db8-bc8e-29336826941e" providerId="ADAL" clId="{5C33F346-AAD0-4EED-84AC-D81C70CCD053}" dt="2022-08-11T17:11:15.298" v="4281"/>
          <ac:picMkLst>
            <pc:docMk/>
            <pc:sldMk cId="3931271583" sldId="623"/>
            <ac:picMk id="3" creationId="{F50AB33B-5B5B-48CD-2708-132B1EE4BDD3}"/>
          </ac:picMkLst>
        </pc:picChg>
        <pc:picChg chg="add del mod">
          <ac:chgData name="Claire A. Hiltz" userId="1e288dae-3f4b-4db8-bc8e-29336826941e" providerId="ADAL" clId="{5C33F346-AAD0-4EED-84AC-D81C70CCD053}" dt="2022-08-11T17:11:25.918" v="4283"/>
          <ac:picMkLst>
            <pc:docMk/>
            <pc:sldMk cId="3931271583" sldId="623"/>
            <ac:picMk id="4" creationId="{636E7835-5CC6-D577-6D1A-2672F8A3FDAB}"/>
          </ac:picMkLst>
        </pc:picChg>
        <pc:picChg chg="add mod">
          <ac:chgData name="Claire A. Hiltz" userId="1e288dae-3f4b-4db8-bc8e-29336826941e" providerId="ADAL" clId="{5C33F346-AAD0-4EED-84AC-D81C70CCD053}" dt="2022-08-11T17:11:38.769" v="4284"/>
          <ac:picMkLst>
            <pc:docMk/>
            <pc:sldMk cId="3931271583" sldId="623"/>
            <ac:picMk id="6" creationId="{25A13A19-E75C-AA48-86F9-8F083A0EC806}"/>
          </ac:picMkLst>
        </pc:picChg>
      </pc:sldChg>
      <pc:sldChg chg="addSp modSp modTransition modNotesTx">
        <pc:chgData name="Claire A. Hiltz" userId="1e288dae-3f4b-4db8-bc8e-29336826941e" providerId="ADAL" clId="{5C33F346-AAD0-4EED-84AC-D81C70CCD053}" dt="2022-08-11T17:11:03.719" v="4278"/>
        <pc:sldMkLst>
          <pc:docMk/>
          <pc:sldMk cId="3534832767" sldId="624"/>
        </pc:sldMkLst>
        <pc:picChg chg="add mod">
          <ac:chgData name="Claire A. Hiltz" userId="1e288dae-3f4b-4db8-bc8e-29336826941e" providerId="ADAL" clId="{5C33F346-AAD0-4EED-84AC-D81C70CCD053}" dt="2022-08-11T17:11:03.719" v="4278"/>
          <ac:picMkLst>
            <pc:docMk/>
            <pc:sldMk cId="3534832767" sldId="624"/>
            <ac:picMk id="2" creationId="{419DDADE-A1C8-8409-1F52-A59667E149E4}"/>
          </ac:picMkLst>
        </pc:picChg>
      </pc:sldChg>
      <pc:sldChg chg="addSp modSp modTransition modNotesTx">
        <pc:chgData name="Claire A. Hiltz" userId="1e288dae-3f4b-4db8-bc8e-29336826941e" providerId="ADAL" clId="{5C33F346-AAD0-4EED-84AC-D81C70CCD053}" dt="2022-08-11T17:14:19.308" v="4290"/>
        <pc:sldMkLst>
          <pc:docMk/>
          <pc:sldMk cId="2101593635" sldId="626"/>
        </pc:sldMkLst>
        <pc:picChg chg="add mod">
          <ac:chgData name="Claire A. Hiltz" userId="1e288dae-3f4b-4db8-bc8e-29336826941e" providerId="ADAL" clId="{5C33F346-AAD0-4EED-84AC-D81C70CCD053}" dt="2022-08-11T17:14:19.308" v="4290"/>
          <ac:picMkLst>
            <pc:docMk/>
            <pc:sldMk cId="2101593635" sldId="626"/>
            <ac:picMk id="2" creationId="{4ECC36CE-68A3-73D6-7920-C3011008F723}"/>
          </ac:picMkLst>
        </pc:picChg>
      </pc:sldChg>
      <pc:sldChg chg="addSp modSp modTransition modNotesTx">
        <pc:chgData name="Claire A. Hiltz" userId="1e288dae-3f4b-4db8-bc8e-29336826941e" providerId="ADAL" clId="{5C33F346-AAD0-4EED-84AC-D81C70CCD053}" dt="2022-08-11T17:16:51.538" v="4297"/>
        <pc:sldMkLst>
          <pc:docMk/>
          <pc:sldMk cId="0" sldId="627"/>
        </pc:sldMkLst>
        <pc:picChg chg="add mod">
          <ac:chgData name="Claire A. Hiltz" userId="1e288dae-3f4b-4db8-bc8e-29336826941e" providerId="ADAL" clId="{5C33F346-AAD0-4EED-84AC-D81C70CCD053}" dt="2022-08-11T17:16:51.538" v="4297"/>
          <ac:picMkLst>
            <pc:docMk/>
            <pc:sldMk cId="0" sldId="627"/>
            <ac:picMk id="3" creationId="{DABCD612-173F-3EE3-D1EA-8CF2B2833E2A}"/>
          </ac:picMkLst>
        </pc:picChg>
      </pc:sldChg>
      <pc:sldChg chg="addSp delSp modSp modTransition modAnim modNotesTx">
        <pc:chgData name="Claire A. Hiltz" userId="1e288dae-3f4b-4db8-bc8e-29336826941e" providerId="ADAL" clId="{5C33F346-AAD0-4EED-84AC-D81C70CCD053}" dt="2022-08-11T17:23:35.378" v="4299"/>
        <pc:sldMkLst>
          <pc:docMk/>
          <pc:sldMk cId="2290233618" sldId="634"/>
        </pc:sldMkLst>
        <pc:picChg chg="add del mod">
          <ac:chgData name="Claire A. Hiltz" userId="1e288dae-3f4b-4db8-bc8e-29336826941e" providerId="ADAL" clId="{5C33F346-AAD0-4EED-84AC-D81C70CCD053}" dt="2022-08-11T17:05:35.259" v="3999"/>
          <ac:picMkLst>
            <pc:docMk/>
            <pc:sldMk cId="2290233618" sldId="634"/>
            <ac:picMk id="2" creationId="{20453FC1-509C-C9C8-560B-84B1EB54D85D}"/>
          </ac:picMkLst>
        </pc:picChg>
        <pc:picChg chg="add del mod">
          <ac:chgData name="Claire A. Hiltz" userId="1e288dae-3f4b-4db8-bc8e-29336826941e" providerId="ADAL" clId="{5C33F346-AAD0-4EED-84AC-D81C70CCD053}" dt="2022-08-11T17:23:16.118" v="4298"/>
          <ac:picMkLst>
            <pc:docMk/>
            <pc:sldMk cId="2290233618" sldId="634"/>
            <ac:picMk id="3" creationId="{055D7FD2-A38E-7850-5B5A-B9F0D4F43B61}"/>
          </ac:picMkLst>
        </pc:picChg>
        <pc:picChg chg="add mod">
          <ac:chgData name="Claire A. Hiltz" userId="1e288dae-3f4b-4db8-bc8e-29336826941e" providerId="ADAL" clId="{5C33F346-AAD0-4EED-84AC-D81C70CCD053}" dt="2022-08-11T17:23:35.378" v="4299"/>
          <ac:picMkLst>
            <pc:docMk/>
            <pc:sldMk cId="2290233618" sldId="634"/>
            <ac:picMk id="4" creationId="{8F4CD51E-7946-D014-A5F7-DCD4B81B4A95}"/>
          </ac:picMkLst>
        </pc:picChg>
      </pc:sldChg>
      <pc:sldChg chg="addSp delSp modSp mod modTransition delAnim modAnim modNotesTx">
        <pc:chgData name="Claire A. Hiltz" userId="1e288dae-3f4b-4db8-bc8e-29336826941e" providerId="ADAL" clId="{5C33F346-AAD0-4EED-84AC-D81C70CCD053}" dt="2022-08-11T17:05:28.868" v="3998"/>
        <pc:sldMkLst>
          <pc:docMk/>
          <pc:sldMk cId="457225916" sldId="635"/>
        </pc:sldMkLst>
        <pc:picChg chg="add del mod">
          <ac:chgData name="Claire A. Hiltz" userId="1e288dae-3f4b-4db8-bc8e-29336826941e" providerId="ADAL" clId="{5C33F346-AAD0-4EED-84AC-D81C70CCD053}" dt="2022-08-11T16:59:24.998" v="3980"/>
          <ac:picMkLst>
            <pc:docMk/>
            <pc:sldMk cId="457225916" sldId="635"/>
            <ac:picMk id="2" creationId="{442A0E3E-07EF-FA53-1F71-84074B9C7823}"/>
          </ac:picMkLst>
        </pc:picChg>
        <pc:picChg chg="add del mod">
          <ac:chgData name="Claire A. Hiltz" userId="1e288dae-3f4b-4db8-bc8e-29336826941e" providerId="ADAL" clId="{5C33F346-AAD0-4EED-84AC-D81C70CCD053}" dt="2022-08-11T17:00:59.608" v="3988"/>
          <ac:picMkLst>
            <pc:docMk/>
            <pc:sldMk cId="457225916" sldId="635"/>
            <ac:picMk id="3" creationId="{F4F97C0A-1981-E7BC-46CF-F945B7E6BF4C}"/>
          </ac:picMkLst>
        </pc:picChg>
        <pc:picChg chg="add del mod">
          <ac:chgData name="Claire A. Hiltz" userId="1e288dae-3f4b-4db8-bc8e-29336826941e" providerId="ADAL" clId="{5C33F346-AAD0-4EED-84AC-D81C70CCD053}" dt="2022-08-11T17:01:37.309" v="3990" actId="478"/>
          <ac:picMkLst>
            <pc:docMk/>
            <pc:sldMk cId="457225916" sldId="635"/>
            <ac:picMk id="4" creationId="{C216A309-393B-419F-92C2-099B4A7A72DC}"/>
          </ac:picMkLst>
        </pc:picChg>
        <pc:picChg chg="add del mod">
          <ac:chgData name="Claire A. Hiltz" userId="1e288dae-3f4b-4db8-bc8e-29336826941e" providerId="ADAL" clId="{5C33F346-AAD0-4EED-84AC-D81C70CCD053}" dt="2022-08-11T17:04:01.429" v="3995"/>
          <ac:picMkLst>
            <pc:docMk/>
            <pc:sldMk cId="457225916" sldId="635"/>
            <ac:picMk id="5" creationId="{AD720FEA-1CC9-0463-29B4-D9F614DCF709}"/>
          </ac:picMkLst>
        </pc:picChg>
        <pc:picChg chg="add mod">
          <ac:chgData name="Claire A. Hiltz" userId="1e288dae-3f4b-4db8-bc8e-29336826941e" providerId="ADAL" clId="{5C33F346-AAD0-4EED-84AC-D81C70CCD053}" dt="2022-08-11T17:05:28.868" v="3998"/>
          <ac:picMkLst>
            <pc:docMk/>
            <pc:sldMk cId="457225916" sldId="635"/>
            <ac:picMk id="6" creationId="{969FB08F-EE09-923E-C6D8-6EDF2A14C69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ECA3D9-56CE-450E-84B7-D0917D91ED0A}" type="datetimeFigureOut">
              <a:rPr lang="en-US" smtClean="0"/>
              <a:t>8/11/2022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DCF2BD-1DE7-4270-886E-EAA095C5D226}" type="slidenum">
              <a:rPr lang="en-US" smtClean="0"/>
              <a:t>‹#›</a:t>
            </a:fld>
            <a:endParaRPr lang="en-US"/>
          </a:p>
        </p:txBody>
      </p:sp>
    </p:spTree>
    <p:extLst>
      <p:ext uri="{BB962C8B-B14F-4D97-AF65-F5344CB8AC3E}">
        <p14:creationId xmlns:p14="http://schemas.microsoft.com/office/powerpoint/2010/main" val="4202876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Claire Hiltz and I’m the Director of Professional Development at ACI.</a:t>
            </a:r>
          </a:p>
        </p:txBody>
      </p:sp>
      <p:sp>
        <p:nvSpPr>
          <p:cNvPr id="4" name="Slide Number Placeholder 3"/>
          <p:cNvSpPr>
            <a:spLocks noGrp="1"/>
          </p:cNvSpPr>
          <p:nvPr>
            <p:ph type="sldNum" sz="quarter" idx="5"/>
          </p:nvPr>
        </p:nvSpPr>
        <p:spPr/>
        <p:txBody>
          <a:bodyPr/>
          <a:lstStyle/>
          <a:p>
            <a:fld id="{FEDCF2BD-1DE7-4270-886E-EAA095C5D226}" type="slidenum">
              <a:rPr lang="en-US" smtClean="0"/>
              <a:t>1</a:t>
            </a:fld>
            <a:endParaRPr lang="en-US"/>
          </a:p>
        </p:txBody>
      </p:sp>
    </p:spTree>
    <p:extLst>
      <p:ext uri="{BB962C8B-B14F-4D97-AF65-F5344CB8AC3E}">
        <p14:creationId xmlns:p14="http://schemas.microsoft.com/office/powerpoint/2010/main" val="3526999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engineers can participate in ACI U for continuing education credits for their PE licenses and also to help expand their knowledge and competencies on specific topics, and to also learn about the latest materials and technologies.</a:t>
            </a:r>
          </a:p>
        </p:txBody>
      </p:sp>
    </p:spTree>
    <p:extLst>
      <p:ext uri="{BB962C8B-B14F-4D97-AF65-F5344CB8AC3E}">
        <p14:creationId xmlns:p14="http://schemas.microsoft.com/office/powerpoint/2010/main" val="287058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offer seminars, primarily in-house seminars, which are requested by an organization. We offer two expert speakers to deliver a day long seminar on a particular topic. These can be delivered in person at the customer’s office or virtually. </a:t>
            </a:r>
          </a:p>
        </p:txBody>
      </p:sp>
    </p:spTree>
    <p:extLst>
      <p:ext uri="{BB962C8B-B14F-4D97-AF65-F5344CB8AC3E}">
        <p14:creationId xmlns:p14="http://schemas.microsoft.com/office/powerpoint/2010/main" val="1925394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Each year, usually at the and of July, we deliver a professors’ workshop. The intended audience of the workshop are instructors of </a:t>
            </a:r>
            <a:r>
              <a:rPr lang="en-US" dirty="0">
                <a:solidFill>
                  <a:srgbClr val="FFFFFF"/>
                </a:solidFill>
                <a:ea typeface="ＭＳ Ｐゴシック" panose="020B0600070205080204" pitchFamily="34" charset="-128"/>
              </a:rPr>
              <a:t>civil engineering, architecture, architectural engineering, materials science, and construction management programs. The workshop features several sessions delivered by prominent, nationally known faculty and industry representative. The workshop offers Resources for teaching undergraduate courses in structural concrete design, concrete materials, and pavements. This year the workshop was delivered in two parts – virtually and then in-person at ACI HQ the following week.</a:t>
            </a:r>
          </a:p>
          <a:p>
            <a:endParaRPr lang="en-US" dirty="0"/>
          </a:p>
        </p:txBody>
      </p:sp>
    </p:spTree>
    <p:extLst>
      <p:ext uri="{BB962C8B-B14F-4D97-AF65-F5344CB8AC3E}">
        <p14:creationId xmlns:p14="http://schemas.microsoft.com/office/powerpoint/2010/main" val="2515946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offer free online education presentation These are presentations that were recorded at ACI conventions and we feature a new presentation each week. The full library includes hundred of short presentations, around 20 minutes. They are free for anyone. </a:t>
            </a:r>
          </a:p>
        </p:txBody>
      </p:sp>
    </p:spTree>
    <p:extLst>
      <p:ext uri="{BB962C8B-B14F-4D97-AF65-F5344CB8AC3E}">
        <p14:creationId xmlns:p14="http://schemas.microsoft.com/office/powerpoint/2010/main" val="3428183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we offer several education documents. These are documents that are developed by various ACI education committees. We offer the concrete craftsman series, materials and design examples, repair application procedures, and various other documents, CD, DVDs and references. </a:t>
            </a:r>
          </a:p>
        </p:txBody>
      </p:sp>
    </p:spTree>
    <p:extLst>
      <p:ext uri="{BB962C8B-B14F-4D97-AF65-F5344CB8AC3E}">
        <p14:creationId xmlns:p14="http://schemas.microsoft.com/office/powerpoint/2010/main" val="670711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wraps up my presentation. If you have any questions, feel free to contact me. My email is show here. Thank you for listening.</a:t>
            </a:r>
          </a:p>
        </p:txBody>
      </p:sp>
      <p:sp>
        <p:nvSpPr>
          <p:cNvPr id="4" name="Slide Number Placeholder 3"/>
          <p:cNvSpPr>
            <a:spLocks noGrp="1"/>
          </p:cNvSpPr>
          <p:nvPr>
            <p:ph type="sldNum" sz="quarter" idx="5"/>
          </p:nvPr>
        </p:nvSpPr>
        <p:spPr/>
        <p:txBody>
          <a:bodyPr/>
          <a:lstStyle/>
          <a:p>
            <a:pPr>
              <a:defRPr/>
            </a:pPr>
            <a:fld id="{C56B91FE-511F-4236-8CD7-7ECBEA58E5B1}" type="slidenum">
              <a:rPr lang="en-US" altLang="en-US" smtClean="0"/>
              <a:pPr>
                <a:defRPr/>
              </a:pPr>
              <a:t>15</a:t>
            </a:fld>
            <a:endParaRPr lang="en-US" altLang="en-US"/>
          </a:p>
        </p:txBody>
      </p:sp>
    </p:spTree>
    <p:extLst>
      <p:ext uri="{BB962C8B-B14F-4D97-AF65-F5344CB8AC3E}">
        <p14:creationId xmlns:p14="http://schemas.microsoft.com/office/powerpoint/2010/main" val="2385635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department is made up of 7 people, including Engineers, course developers and administrators. </a:t>
            </a:r>
          </a:p>
        </p:txBody>
      </p:sp>
    </p:spTree>
    <p:extLst>
      <p:ext uri="{BB962C8B-B14F-4D97-AF65-F5344CB8AC3E}">
        <p14:creationId xmlns:p14="http://schemas.microsoft.com/office/powerpoint/2010/main" val="23479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produce five primary product lines including ACI University, Seminars, the Professors’ Workshop, Free online education presentations, and ACI education documents. These products cover a variety of topics show in the list on the right. </a:t>
            </a:r>
          </a:p>
        </p:txBody>
      </p:sp>
    </p:spTree>
    <p:extLst>
      <p:ext uri="{BB962C8B-B14F-4D97-AF65-F5344CB8AC3E}">
        <p14:creationId xmlns:p14="http://schemas.microsoft.com/office/powerpoint/2010/main" val="4294655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 University is our online learning portal that contains around 300 courses, certificate programs, online certification training, and features monthly live webinars. Access to most of the content in ACI University is free for ACI Members. </a:t>
            </a:r>
          </a:p>
        </p:txBody>
      </p:sp>
    </p:spTree>
    <p:extLst>
      <p:ext uri="{BB962C8B-B14F-4D97-AF65-F5344CB8AC3E}">
        <p14:creationId xmlns:p14="http://schemas.microsoft.com/office/powerpoint/2010/main" val="409594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certificate programs are made up of a grouping of courses on a particular topic. We currently offer four certificate programs. These are free to ACI Members. </a:t>
            </a:r>
          </a:p>
        </p:txBody>
      </p:sp>
    </p:spTree>
    <p:extLst>
      <p:ext uri="{BB962C8B-B14F-4D97-AF65-F5344CB8AC3E}">
        <p14:creationId xmlns:p14="http://schemas.microsoft.com/office/powerpoint/2010/main" val="409480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ACI University All access digital subscription includes access to all live monthly webinars, around 300 on-demand courses. It is free to ACI members and available for $299 for non members</a:t>
            </a:r>
          </a:p>
        </p:txBody>
      </p:sp>
    </p:spTree>
    <p:extLst>
      <p:ext uri="{BB962C8B-B14F-4D97-AF65-F5344CB8AC3E}">
        <p14:creationId xmlns:p14="http://schemas.microsoft.com/office/powerpoint/2010/main" val="2410129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ACI University audience can be divided into four segments. We have the academic segment that is comprised of students and professors. Professors can assign individual courses through </a:t>
            </a:r>
            <a:r>
              <a:rPr lang="en-US" dirty="0" err="1"/>
              <a:t>aCI</a:t>
            </a:r>
            <a:r>
              <a:rPr lang="en-US" dirty="0"/>
              <a:t> U or entire certificate programs to their students as part of their curriculum. And students can use the knowledge learned through ACI U to help prepare themselves for a career in the concrete industry.</a:t>
            </a:r>
          </a:p>
        </p:txBody>
      </p:sp>
    </p:spTree>
    <p:extLst>
      <p:ext uri="{BB962C8B-B14F-4D97-AF65-F5344CB8AC3E}">
        <p14:creationId xmlns:p14="http://schemas.microsoft.com/office/powerpoint/2010/main" val="567836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personnel can participate in ACI U to learn about construction best practices, testing and inspection requirements as well as repair and rehabilitation. And they can also benefit from the courses for continuing education and certification preparation.</a:t>
            </a:r>
          </a:p>
        </p:txBody>
      </p:sp>
    </p:spTree>
    <p:extLst>
      <p:ext uri="{BB962C8B-B14F-4D97-AF65-F5344CB8AC3E}">
        <p14:creationId xmlns:p14="http://schemas.microsoft.com/office/powerpoint/2010/main" val="4271887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sales professionals can use the courses to help broaden their knowledge about the concrete industry and also to better support their customers. </a:t>
            </a:r>
          </a:p>
        </p:txBody>
      </p:sp>
    </p:spTree>
    <p:extLst>
      <p:ext uri="{BB962C8B-B14F-4D97-AF65-F5344CB8AC3E}">
        <p14:creationId xmlns:p14="http://schemas.microsoft.com/office/powerpoint/2010/main" val="4123369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BD36-11F3-2E55-0F71-047D5C5874B9}"/>
              </a:ext>
            </a:extLst>
          </p:cNvPr>
          <p:cNvSpPr>
            <a:spLocks noGrp="1"/>
          </p:cNvSpPr>
          <p:nvPr>
            <p:ph type="ctrTitle"/>
          </p:nvPr>
        </p:nvSpPr>
        <p:spPr>
          <a:xfrm>
            <a:off x="1524000" y="868362"/>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9C74A6EF-7220-46DD-D863-D4216585412D}"/>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76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846D-EA2A-E5A0-8792-6FA132918D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A2778-F455-7F49-D4AB-CB124615C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FFD66-DB4A-46D5-1732-E5BA4D789CE6}"/>
              </a:ext>
            </a:extLst>
          </p:cNvPr>
          <p:cNvSpPr>
            <a:spLocks noGrp="1"/>
          </p:cNvSpPr>
          <p:nvPr>
            <p:ph type="dt" sz="half" idx="10"/>
          </p:nvPr>
        </p:nvSpPr>
        <p:spPr/>
        <p:txBody>
          <a:bodyPr/>
          <a:lstStyle/>
          <a:p>
            <a:fld id="{74EB226F-885B-4476-852B-1526DA80E560}" type="datetimeFigureOut">
              <a:rPr lang="en-US" smtClean="0"/>
              <a:t>8/11/2022</a:t>
            </a:fld>
            <a:endParaRPr lang="en-US"/>
          </a:p>
        </p:txBody>
      </p:sp>
      <p:sp>
        <p:nvSpPr>
          <p:cNvPr id="5" name="Footer Placeholder 4">
            <a:extLst>
              <a:ext uri="{FF2B5EF4-FFF2-40B4-BE49-F238E27FC236}">
                <a16:creationId xmlns:a16="http://schemas.microsoft.com/office/drawing/2014/main" id="{58B79376-A20A-7DA7-8186-64A13A883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B2153-3D5D-B1E2-483D-A07F56A09153}"/>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72569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9406D-7F5A-037A-B280-AB7A02B89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C920C-0443-5D98-90FD-E2E48CFB4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04B07-25E3-14DE-5F75-ED009C406960}"/>
              </a:ext>
            </a:extLst>
          </p:cNvPr>
          <p:cNvSpPr>
            <a:spLocks noGrp="1"/>
          </p:cNvSpPr>
          <p:nvPr>
            <p:ph type="dt" sz="half" idx="10"/>
          </p:nvPr>
        </p:nvSpPr>
        <p:spPr/>
        <p:txBody>
          <a:bodyPr/>
          <a:lstStyle/>
          <a:p>
            <a:fld id="{74EB226F-885B-4476-852B-1526DA80E560}" type="datetimeFigureOut">
              <a:rPr lang="en-US" smtClean="0"/>
              <a:t>8/11/2022</a:t>
            </a:fld>
            <a:endParaRPr lang="en-US"/>
          </a:p>
        </p:txBody>
      </p:sp>
      <p:sp>
        <p:nvSpPr>
          <p:cNvPr id="5" name="Footer Placeholder 4">
            <a:extLst>
              <a:ext uri="{FF2B5EF4-FFF2-40B4-BE49-F238E27FC236}">
                <a16:creationId xmlns:a16="http://schemas.microsoft.com/office/drawing/2014/main" id="{56AEF718-86E7-5301-8254-2BE6CDFEA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CEADC-5887-2F20-DBE1-C6108C830DA0}"/>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217036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02A8DF-8F6B-4BCB-9C2C-47A74EC021D3}"/>
              </a:ext>
            </a:extLst>
          </p:cNvPr>
          <p:cNvSpPr txBox="1"/>
          <p:nvPr userDrawn="1"/>
        </p:nvSpPr>
        <p:spPr>
          <a:xfrm>
            <a:off x="609600" y="1447801"/>
            <a:ext cx="10871200" cy="2092325"/>
          </a:xfrm>
          <a:prstGeom prst="rect">
            <a:avLst/>
          </a:prstGeom>
          <a:noFill/>
        </p:spPr>
        <p:txBody>
          <a:bodyPr>
            <a:spAutoFit/>
          </a:bodyP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r>
              <a:rPr lang="en-US" altLang="en-US" sz="3600" i="1">
                <a:solidFill>
                  <a:srgbClr val="71BDFF"/>
                </a:solidFill>
                <a:effectLst>
                  <a:outerShdw blurRad="38100" dist="38100" dir="2700000" algn="tl">
                    <a:srgbClr val="C0C0C0"/>
                  </a:outerShdw>
                </a:effectLst>
              </a:rPr>
              <a:t>Thank you</a:t>
            </a:r>
          </a:p>
          <a:p>
            <a:pPr algn="ctr" eaLnBrk="1" hangingPunct="1">
              <a:defRPr/>
            </a:pPr>
            <a:endParaRPr lang="en-US" altLang="en-US">
              <a:solidFill>
                <a:srgbClr val="BFBFBF"/>
              </a:solidFill>
              <a:effectLst>
                <a:outerShdw blurRad="38100" dist="38100" dir="2700000" algn="tl">
                  <a:srgbClr val="C0C0C0"/>
                </a:outerShdw>
              </a:effectLst>
            </a:endParaRPr>
          </a:p>
          <a:p>
            <a:pPr algn="ctr" eaLnBrk="1" hangingPunct="1">
              <a:defRPr/>
            </a:pPr>
            <a:r>
              <a:rPr lang="en-US" altLang="en-US" sz="2400">
                <a:solidFill>
                  <a:srgbClr val="BFBFBF"/>
                </a:solidFill>
              </a:rPr>
              <a:t>For the most up-to-date information please </a:t>
            </a:r>
            <a:br>
              <a:rPr lang="en-US" altLang="en-US" sz="2400">
                <a:solidFill>
                  <a:srgbClr val="BFBFBF"/>
                </a:solidFill>
              </a:rPr>
            </a:br>
            <a:r>
              <a:rPr lang="en-US" altLang="en-US" sz="2400">
                <a:solidFill>
                  <a:srgbClr val="BFBFBF"/>
                </a:solidFill>
              </a:rPr>
              <a:t>visit the American Concrete Institute at:</a:t>
            </a:r>
          </a:p>
          <a:p>
            <a:pPr algn="ctr" eaLnBrk="1" hangingPunct="1">
              <a:defRPr/>
            </a:pPr>
            <a:r>
              <a:rPr lang="en-US" altLang="en-US" sz="2400">
                <a:solidFill>
                  <a:schemeClr val="bg1"/>
                </a:solidFill>
              </a:rPr>
              <a:t>www.concrete.org</a:t>
            </a:r>
          </a:p>
        </p:txBody>
      </p:sp>
    </p:spTree>
    <p:custDataLst>
      <p:tags r:id="rId1"/>
    </p:custDataLst>
    <p:extLst>
      <p:ext uri="{BB962C8B-B14F-4D97-AF65-F5344CB8AC3E}">
        <p14:creationId xmlns:p14="http://schemas.microsoft.com/office/powerpoint/2010/main" val="358208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4D5C-C212-0783-95FF-CF8A06742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53448B-8996-705B-2404-AA468BDF4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DE34A-508B-68C3-EDC8-635473824D71}"/>
              </a:ext>
            </a:extLst>
          </p:cNvPr>
          <p:cNvSpPr>
            <a:spLocks noGrp="1"/>
          </p:cNvSpPr>
          <p:nvPr>
            <p:ph type="dt" sz="half" idx="10"/>
          </p:nvPr>
        </p:nvSpPr>
        <p:spPr/>
        <p:txBody>
          <a:bodyPr/>
          <a:lstStyle/>
          <a:p>
            <a:fld id="{74EB226F-885B-4476-852B-1526DA80E560}" type="datetimeFigureOut">
              <a:rPr lang="en-US" smtClean="0"/>
              <a:t>8/11/2022</a:t>
            </a:fld>
            <a:endParaRPr lang="en-US" dirty="0"/>
          </a:p>
        </p:txBody>
      </p:sp>
      <p:sp>
        <p:nvSpPr>
          <p:cNvPr id="5" name="Footer Placeholder 4">
            <a:extLst>
              <a:ext uri="{FF2B5EF4-FFF2-40B4-BE49-F238E27FC236}">
                <a16:creationId xmlns:a16="http://schemas.microsoft.com/office/drawing/2014/main" id="{C4137A7C-512C-074A-98FB-F39C74C36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5FE6-E58E-EF15-6387-0BD0FA39F31F}"/>
              </a:ext>
            </a:extLst>
          </p:cNvPr>
          <p:cNvSpPr>
            <a:spLocks noGrp="1"/>
          </p:cNvSpPr>
          <p:nvPr>
            <p:ph type="sldNum" sz="quarter" idx="12"/>
          </p:nvPr>
        </p:nvSpPr>
        <p:spPr/>
        <p:txBody>
          <a:bodyPr/>
          <a:lstStyle/>
          <a:p>
            <a:fld id="{07585460-B6E5-423B-AD94-4170150D1E44}" type="slidenum">
              <a:rPr lang="en-US" smtClean="0"/>
              <a:t>‹#›</a:t>
            </a:fld>
            <a:endParaRPr lang="en-US"/>
          </a:p>
        </p:txBody>
      </p:sp>
      <p:sp>
        <p:nvSpPr>
          <p:cNvPr id="7" name="Rectangle 6">
            <a:extLst>
              <a:ext uri="{FF2B5EF4-FFF2-40B4-BE49-F238E27FC236}">
                <a16:creationId xmlns:a16="http://schemas.microsoft.com/office/drawing/2014/main" id="{4328D4AB-51B9-23ED-E0A8-35DDB3CC60EB}"/>
              </a:ext>
            </a:extLst>
          </p:cNvPr>
          <p:cNvSpPr/>
          <p:nvPr userDrawn="1"/>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12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BB06-3EE2-E4DF-3029-A46AF937F011}"/>
              </a:ext>
            </a:extLst>
          </p:cNvPr>
          <p:cNvSpPr>
            <a:spLocks noGrp="1"/>
          </p:cNvSpPr>
          <p:nvPr>
            <p:ph type="title"/>
          </p:nvPr>
        </p:nvSpPr>
        <p:spPr>
          <a:xfrm>
            <a:off x="831850" y="77120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17FF45-34C4-A690-96C7-280E8163D31B}"/>
              </a:ext>
            </a:extLst>
          </p:cNvPr>
          <p:cNvSpPr>
            <a:spLocks noGrp="1"/>
          </p:cNvSpPr>
          <p:nvPr>
            <p:ph type="body" idx="1"/>
          </p:nvPr>
        </p:nvSpPr>
        <p:spPr>
          <a:xfrm>
            <a:off x="838200" y="363505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7CF4EC-1D07-B67F-943A-F4CE7DC45124}"/>
              </a:ext>
            </a:extLst>
          </p:cNvPr>
          <p:cNvSpPr>
            <a:spLocks noGrp="1"/>
          </p:cNvSpPr>
          <p:nvPr>
            <p:ph type="dt" sz="half" idx="10"/>
          </p:nvPr>
        </p:nvSpPr>
        <p:spPr/>
        <p:txBody>
          <a:bodyPr/>
          <a:lstStyle/>
          <a:p>
            <a:fld id="{74EB226F-885B-4476-852B-1526DA80E560}" type="datetimeFigureOut">
              <a:rPr lang="en-US" smtClean="0"/>
              <a:t>8/11/2022</a:t>
            </a:fld>
            <a:endParaRPr lang="en-US"/>
          </a:p>
        </p:txBody>
      </p:sp>
      <p:sp>
        <p:nvSpPr>
          <p:cNvPr id="5" name="Footer Placeholder 4">
            <a:extLst>
              <a:ext uri="{FF2B5EF4-FFF2-40B4-BE49-F238E27FC236}">
                <a16:creationId xmlns:a16="http://schemas.microsoft.com/office/drawing/2014/main" id="{7DE40387-00A3-502D-F0DD-DBDC9B205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D45D5-428D-5CDD-3EF5-EE709543A7E4}"/>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416649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D449A-F4D6-121C-89A0-64D9252EC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04CA1-89D2-02A6-A263-3C0AF5FD004B}"/>
              </a:ext>
            </a:extLst>
          </p:cNvPr>
          <p:cNvSpPr>
            <a:spLocks noGrp="1"/>
          </p:cNvSpPr>
          <p:nvPr>
            <p:ph sz="half" idx="1"/>
          </p:nvPr>
        </p:nvSpPr>
        <p:spPr>
          <a:xfrm>
            <a:off x="838200" y="1825625"/>
            <a:ext cx="5181600" cy="392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1CE0D-CEDE-6BB7-769C-4EE9428120C3}"/>
              </a:ext>
            </a:extLst>
          </p:cNvPr>
          <p:cNvSpPr>
            <a:spLocks noGrp="1"/>
          </p:cNvSpPr>
          <p:nvPr>
            <p:ph sz="half" idx="2"/>
          </p:nvPr>
        </p:nvSpPr>
        <p:spPr>
          <a:xfrm>
            <a:off x="6172200" y="1825625"/>
            <a:ext cx="5181600" cy="392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0E63F-04D3-A1A1-4CBC-973658B6E9D1}"/>
              </a:ext>
            </a:extLst>
          </p:cNvPr>
          <p:cNvSpPr>
            <a:spLocks noGrp="1"/>
          </p:cNvSpPr>
          <p:nvPr>
            <p:ph type="dt" sz="half" idx="10"/>
          </p:nvPr>
        </p:nvSpPr>
        <p:spPr>
          <a:xfrm>
            <a:off x="10160" y="6593840"/>
            <a:ext cx="955040" cy="268732"/>
          </a:xfrm>
        </p:spPr>
        <p:txBody>
          <a:bodyPr/>
          <a:lstStyle/>
          <a:p>
            <a:fld id="{74EB226F-885B-4476-852B-1526DA80E560}" type="datetimeFigureOut">
              <a:rPr lang="en-US" smtClean="0"/>
              <a:t>8/11/2022</a:t>
            </a:fld>
            <a:endParaRPr lang="en-US"/>
          </a:p>
        </p:txBody>
      </p:sp>
      <p:sp>
        <p:nvSpPr>
          <p:cNvPr id="6" name="Footer Placeholder 5">
            <a:extLst>
              <a:ext uri="{FF2B5EF4-FFF2-40B4-BE49-F238E27FC236}">
                <a16:creationId xmlns:a16="http://schemas.microsoft.com/office/drawing/2014/main" id="{5055EA0C-204B-F9FA-1AB1-DA11675C7BF8}"/>
              </a:ext>
            </a:extLst>
          </p:cNvPr>
          <p:cNvSpPr>
            <a:spLocks noGrp="1"/>
          </p:cNvSpPr>
          <p:nvPr>
            <p:ph type="ftr" sz="quarter" idx="11"/>
          </p:nvPr>
        </p:nvSpPr>
        <p:spPr>
          <a:xfrm>
            <a:off x="10200640" y="6583680"/>
            <a:ext cx="1544320" cy="253205"/>
          </a:xfrm>
        </p:spPr>
        <p:txBody>
          <a:bodyPr/>
          <a:lstStyle/>
          <a:p>
            <a:endParaRPr lang="en-US"/>
          </a:p>
        </p:txBody>
      </p:sp>
      <p:sp>
        <p:nvSpPr>
          <p:cNvPr id="7" name="Slide Number Placeholder 6">
            <a:extLst>
              <a:ext uri="{FF2B5EF4-FFF2-40B4-BE49-F238E27FC236}">
                <a16:creationId xmlns:a16="http://schemas.microsoft.com/office/drawing/2014/main" id="{FC2DB0C3-337E-17B2-C7E7-F87A972055CE}"/>
              </a:ext>
            </a:extLst>
          </p:cNvPr>
          <p:cNvSpPr>
            <a:spLocks noGrp="1"/>
          </p:cNvSpPr>
          <p:nvPr>
            <p:ph type="sldNum" sz="quarter" idx="12"/>
          </p:nvPr>
        </p:nvSpPr>
        <p:spPr>
          <a:xfrm>
            <a:off x="11744960" y="6583680"/>
            <a:ext cx="441960" cy="249555"/>
          </a:xfrm>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205299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552B-8C95-4309-5188-09C4E96A9E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C0B53-AAD7-755E-1301-C12351D098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DE958F-34F3-ABAE-9544-CFDD54E990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CB7B1D-3BF0-9780-6896-8E0D27898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C115CE-AE77-A132-F1EE-B9435BF832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445A9-09BF-539A-A51C-6254EB7F2C63}"/>
              </a:ext>
            </a:extLst>
          </p:cNvPr>
          <p:cNvSpPr>
            <a:spLocks noGrp="1"/>
          </p:cNvSpPr>
          <p:nvPr>
            <p:ph type="dt" sz="half" idx="10"/>
          </p:nvPr>
        </p:nvSpPr>
        <p:spPr/>
        <p:txBody>
          <a:bodyPr/>
          <a:lstStyle/>
          <a:p>
            <a:fld id="{74EB226F-885B-4476-852B-1526DA80E560}" type="datetimeFigureOut">
              <a:rPr lang="en-US" smtClean="0"/>
              <a:t>8/11/2022</a:t>
            </a:fld>
            <a:endParaRPr lang="en-US"/>
          </a:p>
        </p:txBody>
      </p:sp>
      <p:sp>
        <p:nvSpPr>
          <p:cNvPr id="8" name="Footer Placeholder 7">
            <a:extLst>
              <a:ext uri="{FF2B5EF4-FFF2-40B4-BE49-F238E27FC236}">
                <a16:creationId xmlns:a16="http://schemas.microsoft.com/office/drawing/2014/main" id="{0F30D5D9-291C-0C86-CCCE-1DB2D7A02A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53F3C5-4482-18D3-8962-DDB5250D0DBB}"/>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0346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4774-8D83-E8FF-8DA5-D173A063D7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20699-FEB8-C87C-656F-E38E9829E8D2}"/>
              </a:ext>
            </a:extLst>
          </p:cNvPr>
          <p:cNvSpPr>
            <a:spLocks noGrp="1"/>
          </p:cNvSpPr>
          <p:nvPr>
            <p:ph type="dt" sz="half" idx="10"/>
          </p:nvPr>
        </p:nvSpPr>
        <p:spPr/>
        <p:txBody>
          <a:bodyPr/>
          <a:lstStyle/>
          <a:p>
            <a:fld id="{74EB226F-885B-4476-852B-1526DA80E560}" type="datetimeFigureOut">
              <a:rPr lang="en-US" smtClean="0"/>
              <a:t>8/11/2022</a:t>
            </a:fld>
            <a:endParaRPr lang="en-US"/>
          </a:p>
        </p:txBody>
      </p:sp>
      <p:sp>
        <p:nvSpPr>
          <p:cNvPr id="4" name="Footer Placeholder 3">
            <a:extLst>
              <a:ext uri="{FF2B5EF4-FFF2-40B4-BE49-F238E27FC236}">
                <a16:creationId xmlns:a16="http://schemas.microsoft.com/office/drawing/2014/main" id="{CC4E2A66-E6F9-0DF5-26CC-B41482693C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11D401-3D11-068E-7DC7-6017E90849EC}"/>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86754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6C7C6-6697-7E34-627A-DC0B99A19B99}"/>
              </a:ext>
            </a:extLst>
          </p:cNvPr>
          <p:cNvSpPr>
            <a:spLocks noGrp="1"/>
          </p:cNvSpPr>
          <p:nvPr>
            <p:ph type="dt" sz="half" idx="10"/>
          </p:nvPr>
        </p:nvSpPr>
        <p:spPr/>
        <p:txBody>
          <a:bodyPr/>
          <a:lstStyle/>
          <a:p>
            <a:fld id="{74EB226F-885B-4476-852B-1526DA80E560}" type="datetimeFigureOut">
              <a:rPr lang="en-US" smtClean="0"/>
              <a:t>8/11/2022</a:t>
            </a:fld>
            <a:endParaRPr lang="en-US"/>
          </a:p>
        </p:txBody>
      </p:sp>
      <p:sp>
        <p:nvSpPr>
          <p:cNvPr id="3" name="Footer Placeholder 2">
            <a:extLst>
              <a:ext uri="{FF2B5EF4-FFF2-40B4-BE49-F238E27FC236}">
                <a16:creationId xmlns:a16="http://schemas.microsoft.com/office/drawing/2014/main" id="{61C3BCC5-2D07-D4FF-AAF1-009981509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DDAB9A-FD0A-2914-8D38-9E262269FAE1}"/>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31966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5558-1139-7FAD-CF87-724C55BF1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11A278-CD8E-EFFB-0DDB-789F7591F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622219-7997-1169-F408-519AADBC4F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347EF-5063-D898-25D3-8B34682F22E0}"/>
              </a:ext>
            </a:extLst>
          </p:cNvPr>
          <p:cNvSpPr>
            <a:spLocks noGrp="1"/>
          </p:cNvSpPr>
          <p:nvPr>
            <p:ph type="dt" sz="half" idx="10"/>
          </p:nvPr>
        </p:nvSpPr>
        <p:spPr/>
        <p:txBody>
          <a:bodyPr/>
          <a:lstStyle/>
          <a:p>
            <a:fld id="{74EB226F-885B-4476-852B-1526DA80E560}" type="datetimeFigureOut">
              <a:rPr lang="en-US" smtClean="0"/>
              <a:t>8/11/2022</a:t>
            </a:fld>
            <a:endParaRPr lang="en-US"/>
          </a:p>
        </p:txBody>
      </p:sp>
      <p:sp>
        <p:nvSpPr>
          <p:cNvPr id="6" name="Footer Placeholder 5">
            <a:extLst>
              <a:ext uri="{FF2B5EF4-FFF2-40B4-BE49-F238E27FC236}">
                <a16:creationId xmlns:a16="http://schemas.microsoft.com/office/drawing/2014/main" id="{D263A767-BA8C-125F-EE82-7CE01F53D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B5AB4-6695-150A-BFC9-E107B5A9B1BB}"/>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72974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6543-26F5-12CE-65E3-516D0C6D8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B671BC-D73D-7205-F4A7-28EEA9C07C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B9F214-1ED1-C675-38A5-74BE398FE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1B215-6AD9-1AE0-F542-3B2964908143}"/>
              </a:ext>
            </a:extLst>
          </p:cNvPr>
          <p:cNvSpPr>
            <a:spLocks noGrp="1"/>
          </p:cNvSpPr>
          <p:nvPr>
            <p:ph type="dt" sz="half" idx="10"/>
          </p:nvPr>
        </p:nvSpPr>
        <p:spPr/>
        <p:txBody>
          <a:bodyPr/>
          <a:lstStyle/>
          <a:p>
            <a:fld id="{74EB226F-885B-4476-852B-1526DA80E560}" type="datetimeFigureOut">
              <a:rPr lang="en-US" smtClean="0"/>
              <a:t>8/11/2022</a:t>
            </a:fld>
            <a:endParaRPr lang="en-US"/>
          </a:p>
        </p:txBody>
      </p:sp>
      <p:sp>
        <p:nvSpPr>
          <p:cNvPr id="6" name="Footer Placeholder 5">
            <a:extLst>
              <a:ext uri="{FF2B5EF4-FFF2-40B4-BE49-F238E27FC236}">
                <a16:creationId xmlns:a16="http://schemas.microsoft.com/office/drawing/2014/main" id="{7E7C62EB-926B-9B41-BF9C-D864A6092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BDF31-F263-FA80-87C6-A6464811B538}"/>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315718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727D7B-554D-2FB8-0A2D-48A9CE6F18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10324C-1838-0A0B-7FEC-7EE8ABD47738}"/>
              </a:ext>
            </a:extLst>
          </p:cNvPr>
          <p:cNvSpPr>
            <a:spLocks noGrp="1"/>
          </p:cNvSpPr>
          <p:nvPr>
            <p:ph type="body" idx="1"/>
          </p:nvPr>
        </p:nvSpPr>
        <p:spPr>
          <a:xfrm>
            <a:off x="838200" y="1825625"/>
            <a:ext cx="10515600" cy="34474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70E76A-120F-B8A1-C580-59786C7A9EA1}"/>
              </a:ext>
            </a:extLst>
          </p:cNvPr>
          <p:cNvSpPr>
            <a:spLocks noGrp="1"/>
          </p:cNvSpPr>
          <p:nvPr>
            <p:ph type="dt" sz="half" idx="2"/>
          </p:nvPr>
        </p:nvSpPr>
        <p:spPr>
          <a:xfrm>
            <a:off x="10160" y="6593840"/>
            <a:ext cx="955040" cy="26873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8/24/2022</a:t>
            </a:r>
          </a:p>
        </p:txBody>
      </p:sp>
      <p:sp>
        <p:nvSpPr>
          <p:cNvPr id="5" name="Footer Placeholder 4">
            <a:extLst>
              <a:ext uri="{FF2B5EF4-FFF2-40B4-BE49-F238E27FC236}">
                <a16:creationId xmlns:a16="http://schemas.microsoft.com/office/drawing/2014/main" id="{B55DCF97-EFEE-4339-DC69-EB7F2F356C1B}"/>
              </a:ext>
            </a:extLst>
          </p:cNvPr>
          <p:cNvSpPr>
            <a:spLocks noGrp="1"/>
          </p:cNvSpPr>
          <p:nvPr>
            <p:ph type="ftr" sz="quarter" idx="3"/>
          </p:nvPr>
        </p:nvSpPr>
        <p:spPr>
          <a:xfrm>
            <a:off x="10200640" y="6564504"/>
            <a:ext cx="1249680" cy="27238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8712747-7D8B-CA18-A79C-B5D6A8121F46}"/>
              </a:ext>
            </a:extLst>
          </p:cNvPr>
          <p:cNvSpPr>
            <a:spLocks noGrp="1"/>
          </p:cNvSpPr>
          <p:nvPr>
            <p:ph type="sldNum" sz="quarter" idx="4"/>
          </p:nvPr>
        </p:nvSpPr>
        <p:spPr>
          <a:xfrm>
            <a:off x="11450320" y="6564504"/>
            <a:ext cx="736600" cy="268731"/>
          </a:xfrm>
          <a:prstGeom prst="rect">
            <a:avLst/>
          </a:prstGeom>
        </p:spPr>
        <p:txBody>
          <a:bodyPr vert="horz" lIns="91440" tIns="45720" rIns="91440" bIns="45720" rtlCol="0" anchor="ctr"/>
          <a:lstStyle>
            <a:lvl1pPr algn="r">
              <a:defRPr sz="1200">
                <a:solidFill>
                  <a:schemeClr val="tx1">
                    <a:tint val="75000"/>
                  </a:schemeClr>
                </a:solidFill>
              </a:defRPr>
            </a:lvl1pPr>
          </a:lstStyle>
          <a:p>
            <a:fld id="{07585460-B6E5-423B-AD94-4170150D1E44}" type="slidenum">
              <a:rPr lang="en-US" smtClean="0"/>
              <a:t>‹#›</a:t>
            </a:fld>
            <a:endParaRPr lang="en-US" dirty="0"/>
          </a:p>
        </p:txBody>
      </p:sp>
      <p:pic>
        <p:nvPicPr>
          <p:cNvPr id="7" name="Picture 6">
            <a:extLst>
              <a:ext uri="{FF2B5EF4-FFF2-40B4-BE49-F238E27FC236}">
                <a16:creationId xmlns:a16="http://schemas.microsoft.com/office/drawing/2014/main" id="{09603780-4A9B-8635-3943-594A7AB3E036}"/>
              </a:ext>
            </a:extLst>
          </p:cNvPr>
          <p:cNvPicPr>
            <a:picLocks noChangeAspect="1"/>
          </p:cNvPicPr>
          <p:nvPr userDrawn="1"/>
        </p:nvPicPr>
        <p:blipFill>
          <a:blip r:embed="rId14"/>
          <a:stretch>
            <a:fillRect/>
          </a:stretch>
        </p:blipFill>
        <p:spPr>
          <a:xfrm>
            <a:off x="3452937" y="5765298"/>
            <a:ext cx="5157663" cy="652329"/>
          </a:xfrm>
          <a:prstGeom prst="rect">
            <a:avLst/>
          </a:prstGeom>
        </p:spPr>
      </p:pic>
      <p:pic>
        <p:nvPicPr>
          <p:cNvPr id="8" name="Picture 7">
            <a:extLst>
              <a:ext uri="{FF2B5EF4-FFF2-40B4-BE49-F238E27FC236}">
                <a16:creationId xmlns:a16="http://schemas.microsoft.com/office/drawing/2014/main" id="{B0481A6B-D09F-89CA-AA6D-68D9C027AA49}"/>
              </a:ext>
            </a:extLst>
          </p:cNvPr>
          <p:cNvPicPr>
            <a:picLocks noChangeAspect="1"/>
          </p:cNvPicPr>
          <p:nvPr userDrawn="1"/>
        </p:nvPicPr>
        <p:blipFill>
          <a:blip r:embed="rId15"/>
          <a:stretch>
            <a:fillRect/>
          </a:stretch>
        </p:blipFill>
        <p:spPr>
          <a:xfrm>
            <a:off x="0" y="6375781"/>
            <a:ext cx="12192000" cy="646176"/>
          </a:xfrm>
          <a:prstGeom prst="rect">
            <a:avLst/>
          </a:prstGeom>
        </p:spPr>
      </p:pic>
      <p:sp>
        <p:nvSpPr>
          <p:cNvPr id="9" name="Rectangle 8">
            <a:extLst>
              <a:ext uri="{FF2B5EF4-FFF2-40B4-BE49-F238E27FC236}">
                <a16:creationId xmlns:a16="http://schemas.microsoft.com/office/drawing/2014/main" id="{E0A03513-0F11-32CC-6AC3-B3BC48C4A11E}"/>
              </a:ext>
            </a:extLst>
          </p:cNvPr>
          <p:cNvSpPr/>
          <p:nvPr userDrawn="1"/>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0.m4a"/><Relationship Id="rId7" Type="http://schemas.openxmlformats.org/officeDocument/2006/relationships/image" Target="../media/image19.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notesSlide" Target="../notesSlides/notesSlide10.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2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png"/><Relationship Id="rId3" Type="http://schemas.openxmlformats.org/officeDocument/2006/relationships/audio" Target="../media/media14.m4a"/><Relationship Id="rId7" Type="http://schemas.openxmlformats.org/officeDocument/2006/relationships/image" Target="../media/image24.jpeg"/><Relationship Id="rId12" Type="http://schemas.openxmlformats.org/officeDocument/2006/relationships/image" Target="../media/image29.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notesSlide" Target="../notesSlides/notesSlide14.xml"/><Relationship Id="rId11" Type="http://schemas.openxmlformats.org/officeDocument/2006/relationships/image" Target="../media/image28.jpg"/><Relationship Id="rId5" Type="http://schemas.openxmlformats.org/officeDocument/2006/relationships/slideLayout" Target="../slideLayouts/slideLayout2.xml"/><Relationship Id="rId10" Type="http://schemas.openxmlformats.org/officeDocument/2006/relationships/image" Target="../media/image27.jpeg"/><Relationship Id="rId4" Type="http://schemas.openxmlformats.org/officeDocument/2006/relationships/tags" Target="../tags/tag15.xml"/><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6.jpg"/><Relationship Id="rId12" Type="http://schemas.openxmlformats.org/officeDocument/2006/relationships/image" Target="../media/image11.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notesSlide" Target="../notesSlides/notesSlide2.xml"/><Relationship Id="rId10" Type="http://schemas.openxmlformats.org/officeDocument/2006/relationships/image" Target="../media/image9.jpg"/><Relationship Id="rId4" Type="http://schemas.openxmlformats.org/officeDocument/2006/relationships/slideLayout" Target="../slideLayouts/slideLayout2.xml"/><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5.m4a"/><Relationship Id="rId7" Type="http://schemas.openxmlformats.org/officeDocument/2006/relationships/image" Target="../media/image14.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3.png"/><Relationship Id="rId11" Type="http://schemas.openxmlformats.org/officeDocument/2006/relationships/image" Target="../media/image4.png"/><Relationship Id="rId5" Type="http://schemas.openxmlformats.org/officeDocument/2006/relationships/notesSlide" Target="../notesSlides/notesSlide5.xml"/><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7.m4a"/><Relationship Id="rId7" Type="http://schemas.openxmlformats.org/officeDocument/2006/relationships/image" Target="../media/image19.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7.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notesSlide" Target="../notesSlides/notesSlide8.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9.m4a"/><Relationship Id="rId7" Type="http://schemas.openxmlformats.org/officeDocument/2006/relationships/image" Target="../media/image19.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notesSlide" Target="../notesSlides/notesSlide9.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8EA419-9C4E-54D6-4A80-561B887BE5D4}"/>
              </a:ext>
            </a:extLst>
          </p:cNvPr>
          <p:cNvPicPr>
            <a:picLocks noChangeAspect="1"/>
          </p:cNvPicPr>
          <p:nvPr/>
        </p:nvPicPr>
        <p:blipFill rotWithShape="1">
          <a:blip r:embed="rId5"/>
          <a:srcRect t="17750" b="6855"/>
          <a:stretch/>
        </p:blipFill>
        <p:spPr>
          <a:xfrm>
            <a:off x="0" y="2168013"/>
            <a:ext cx="12213290" cy="3572387"/>
          </a:xfrm>
          <a:prstGeom prst="rect">
            <a:avLst/>
          </a:prstGeom>
        </p:spPr>
      </p:pic>
      <p:sp>
        <p:nvSpPr>
          <p:cNvPr id="2" name="Title 1">
            <a:extLst>
              <a:ext uri="{FF2B5EF4-FFF2-40B4-BE49-F238E27FC236}">
                <a16:creationId xmlns:a16="http://schemas.microsoft.com/office/drawing/2014/main" id="{44B071E8-6112-67F7-00BD-6D6EF584E412}"/>
              </a:ext>
            </a:extLst>
          </p:cNvPr>
          <p:cNvSpPr>
            <a:spLocks noGrp="1"/>
          </p:cNvSpPr>
          <p:nvPr>
            <p:ph type="ctrTitle"/>
          </p:nvPr>
        </p:nvSpPr>
        <p:spPr>
          <a:xfrm>
            <a:off x="931607" y="224694"/>
            <a:ext cx="10328787" cy="1655762"/>
          </a:xfrm>
        </p:spPr>
        <p:txBody>
          <a:bodyPr>
            <a:noAutofit/>
          </a:bodyPr>
          <a:lstStyle/>
          <a:p>
            <a:r>
              <a:rPr lang="en-US" sz="4800" dirty="0">
                <a:solidFill>
                  <a:srgbClr val="939C3D"/>
                </a:solidFill>
                <a:latin typeface="Abril Fatface" panose="02000503000000020003" pitchFamily="50" charset="0"/>
                <a:ea typeface="Ebrima" panose="02000000000000000000" pitchFamily="2" charset="0"/>
                <a:cs typeface="Ebrima" panose="02000000000000000000" pitchFamily="2" charset="0"/>
              </a:rPr>
              <a:t>American Concrete Institute (ACI)</a:t>
            </a:r>
            <a:br>
              <a:rPr lang="en-US" sz="4800" dirty="0">
                <a:solidFill>
                  <a:srgbClr val="939C3D"/>
                </a:solidFill>
                <a:latin typeface="Abril Fatface" panose="02000503000000020003" pitchFamily="50" charset="0"/>
                <a:ea typeface="Ebrima" panose="02000000000000000000" pitchFamily="2" charset="0"/>
                <a:cs typeface="Ebrima" panose="02000000000000000000" pitchFamily="2" charset="0"/>
              </a:rPr>
            </a:br>
            <a:r>
              <a:rPr lang="en-US" sz="4800" dirty="0">
                <a:latin typeface="Abril Fatface" panose="02000503000000020003" pitchFamily="50" charset="0"/>
                <a:ea typeface="Ebrima" panose="02000000000000000000" pitchFamily="2" charset="0"/>
                <a:cs typeface="Ebrima" panose="02000000000000000000" pitchFamily="2" charset="0"/>
              </a:rPr>
              <a:t>Professional Development</a:t>
            </a:r>
          </a:p>
        </p:txBody>
      </p:sp>
      <p:sp>
        <p:nvSpPr>
          <p:cNvPr id="3" name="Subtitle 2">
            <a:extLst>
              <a:ext uri="{FF2B5EF4-FFF2-40B4-BE49-F238E27FC236}">
                <a16:creationId xmlns:a16="http://schemas.microsoft.com/office/drawing/2014/main" id="{F158BC1B-0121-1147-3D0C-1C83FB841DC8}"/>
              </a:ext>
            </a:extLst>
          </p:cNvPr>
          <p:cNvSpPr>
            <a:spLocks noGrp="1"/>
          </p:cNvSpPr>
          <p:nvPr>
            <p:ph type="subTitle" idx="1"/>
          </p:nvPr>
        </p:nvSpPr>
        <p:spPr>
          <a:xfrm>
            <a:off x="0" y="3277456"/>
            <a:ext cx="12192000" cy="1378494"/>
          </a:xfrm>
          <a:solidFill>
            <a:schemeClr val="bg2">
              <a:lumMod val="75000"/>
              <a:alpha val="70000"/>
            </a:schemeClr>
          </a:solidFill>
        </p:spPr>
        <p:txBody>
          <a:bodyPr>
            <a:noAutofit/>
          </a:bodyPr>
          <a:lstStyle/>
          <a:p>
            <a:r>
              <a:rPr lang="en-US" sz="4400" dirty="0">
                <a:solidFill>
                  <a:schemeClr val="accent1">
                    <a:lumMod val="50000"/>
                  </a:schemeClr>
                </a:solidFill>
              </a:rPr>
              <a:t>Claire Hiltz</a:t>
            </a:r>
          </a:p>
          <a:p>
            <a:r>
              <a:rPr lang="en-US" sz="4400" dirty="0">
                <a:solidFill>
                  <a:schemeClr val="accent1">
                    <a:lumMod val="50000"/>
                  </a:schemeClr>
                </a:solidFill>
              </a:rPr>
              <a:t>Director, Professional Development</a:t>
            </a:r>
          </a:p>
        </p:txBody>
      </p:sp>
      <p:pic>
        <p:nvPicPr>
          <p:cNvPr id="12" name="Audio 11">
            <a:hlinkClick r:id="" action="ppaction://media"/>
            <a:extLst>
              <a:ext uri="{FF2B5EF4-FFF2-40B4-BE49-F238E27FC236}">
                <a16:creationId xmlns:a16="http://schemas.microsoft.com/office/drawing/2014/main" id="{0E4D88E6-ED4B-182D-03DB-699A5150D2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2679100"/>
      </p:ext>
    </p:extLst>
  </p:cSld>
  <p:clrMapOvr>
    <a:masterClrMapping/>
  </p:clrMapOvr>
  <mc:AlternateContent xmlns:mc="http://schemas.openxmlformats.org/markup-compatibility/2006">
    <mc:Choice xmlns:p14="http://schemas.microsoft.com/office/powerpoint/2010/main" Requires="p14">
      <p:transition spd="slow" p14:dur="2000" advTm="4929"/>
    </mc:Choice>
    <mc:Fallback>
      <p:transition spd="slow" advTm="4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86B29-8225-4CAC-BF4E-087752DCC369}"/>
              </a:ext>
            </a:extLst>
          </p:cNvPr>
          <p:cNvSpPr/>
          <p:nvPr/>
        </p:nvSpPr>
        <p:spPr>
          <a:xfrm>
            <a:off x="6269354" y="2358718"/>
            <a:ext cx="3584313" cy="2308324"/>
          </a:xfrm>
          <a:prstGeom prst="rect">
            <a:avLst/>
          </a:prstGeom>
        </p:spPr>
        <p:txBody>
          <a:bodyPr wrap="square">
            <a:spAutoFit/>
          </a:bodyPr>
          <a:lstStyle/>
          <a:p>
            <a:pPr marL="341313" indent="-166688">
              <a:spcBef>
                <a:spcPct val="20000"/>
              </a:spcBef>
              <a:buClr>
                <a:schemeClr val="bg1"/>
              </a:buClr>
              <a:buFont typeface="Arial" panose="020B0604020202020204" pitchFamily="34" charset="0"/>
              <a:buChar char="•"/>
            </a:pPr>
            <a:r>
              <a:rPr lang="en-US" altLang="en-US" sz="2800" dirty="0">
                <a:solidFill>
                  <a:schemeClr val="bg1"/>
                </a:solidFill>
                <a:latin typeface="Arial"/>
              </a:rPr>
              <a:t>Coursework</a:t>
            </a:r>
          </a:p>
          <a:p>
            <a:pPr marL="573088" lvl="1" indent="-231775">
              <a:spcBef>
                <a:spcPct val="20000"/>
              </a:spcBef>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Assigned by Professor</a:t>
            </a:r>
          </a:p>
          <a:p>
            <a:pPr marL="573088" lvl="1" indent="-231775">
              <a:spcBef>
                <a:spcPct val="20000"/>
              </a:spcBef>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Member credit eligible</a:t>
            </a:r>
          </a:p>
          <a:p>
            <a:pPr marL="573088" lvl="1" indent="-231775">
              <a:spcBef>
                <a:spcPct val="20000"/>
              </a:spcBef>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Completion certificate after exam</a:t>
            </a:r>
          </a:p>
          <a:p>
            <a:pPr marL="573088" lvl="1" indent="-231775">
              <a:spcBef>
                <a:spcPct val="20000"/>
              </a:spcBef>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Use of industry resource</a:t>
            </a:r>
          </a:p>
        </p:txBody>
      </p:sp>
      <p:grpSp>
        <p:nvGrpSpPr>
          <p:cNvPr id="36" name="Group 35">
            <a:extLst>
              <a:ext uri="{FF2B5EF4-FFF2-40B4-BE49-F238E27FC236}">
                <a16:creationId xmlns:a16="http://schemas.microsoft.com/office/drawing/2014/main" id="{DF941499-2A2D-49C0-97AB-E51F9120F8FA}"/>
              </a:ext>
            </a:extLst>
          </p:cNvPr>
          <p:cNvGrpSpPr/>
          <p:nvPr/>
        </p:nvGrpSpPr>
        <p:grpSpPr>
          <a:xfrm>
            <a:off x="5949564" y="2105025"/>
            <a:ext cx="4545396" cy="3533972"/>
            <a:chOff x="35359" y="84239"/>
            <a:chExt cx="4545396" cy="3533972"/>
          </a:xfrm>
        </p:grpSpPr>
        <p:sp>
          <p:nvSpPr>
            <p:cNvPr id="94" name="Rectangle 93">
              <a:extLst>
                <a:ext uri="{FF2B5EF4-FFF2-40B4-BE49-F238E27FC236}">
                  <a16:creationId xmlns:a16="http://schemas.microsoft.com/office/drawing/2014/main" id="{A1997A98-6DB6-4067-BE35-3E6813C146A4}"/>
                </a:ext>
              </a:extLst>
            </p:cNvPr>
            <p:cNvSpPr/>
            <p:nvPr/>
          </p:nvSpPr>
          <p:spPr>
            <a:xfrm>
              <a:off x="35359" y="84239"/>
              <a:ext cx="4545396" cy="3533972"/>
            </a:xfrm>
            <a:prstGeom prst="rect">
              <a:avLst/>
            </a:prstGeom>
            <a:solidFill>
              <a:srgbClr val="2FB5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Content Placeholder 2">
              <a:extLst>
                <a:ext uri="{FF2B5EF4-FFF2-40B4-BE49-F238E27FC236}">
                  <a16:creationId xmlns:a16="http://schemas.microsoft.com/office/drawing/2014/main" id="{E349AD39-465D-4D7F-9BD5-161B2006CA17}"/>
                </a:ext>
              </a:extLst>
            </p:cNvPr>
            <p:cNvSpPr txBox="1">
              <a:spLocks/>
            </p:cNvSpPr>
            <p:nvPr/>
          </p:nvSpPr>
          <p:spPr bwMode="auto">
            <a:xfrm>
              <a:off x="309857" y="321890"/>
              <a:ext cx="4020495" cy="3063240"/>
            </a:xfrm>
            <a:prstGeom prst="rect">
              <a:avLst/>
            </a:prstGeom>
            <a:noFill/>
            <a:ln w="28575">
              <a:solidFill>
                <a:srgbClr val="009CF2"/>
              </a:solidFill>
              <a:miter lim="800000"/>
              <a:headEnd/>
              <a:tailEnd/>
            </a:ln>
          </p:spPr>
          <p:txBody>
            <a:bodyPr vert="horz" wrap="square" lIns="91440" tIns="45720" rIns="91440" bIns="45720" numCol="1" anchor="t" anchorCtr="0" compatLnSpc="1">
              <a:prstTxWarp prst="textNoShape">
                <a:avLst/>
              </a:prstTxWarp>
            </a:bodyPr>
            <a:lst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1125" indent="0">
                <a:spcBef>
                  <a:spcPts val="0"/>
                </a:spcBef>
                <a:spcAft>
                  <a:spcPts val="800"/>
                </a:spcAft>
                <a:buClr>
                  <a:schemeClr val="bg1"/>
                </a:buClr>
                <a:buNone/>
                <a:tabLst>
                  <a:tab pos="396875" algn="l"/>
                </a:tabLst>
              </a:pPr>
              <a:r>
                <a:rPr lang="en-US" altLang="en-US" dirty="0">
                  <a:solidFill>
                    <a:schemeClr val="bg1"/>
                  </a:solidFill>
                  <a:latin typeface="Arial"/>
                  <a:ea typeface="ＭＳ Ｐゴシック" panose="020B0600070205080204" pitchFamily="34" charset="-128"/>
                </a:rPr>
                <a:t>Continuing education</a:t>
              </a:r>
            </a:p>
            <a:p>
              <a:pPr marL="341313" lvl="1" indent="-230188">
                <a:spcBef>
                  <a:spcPts val="0"/>
                </a:spcBef>
                <a:spcAft>
                  <a:spcPts val="800"/>
                </a:spcAft>
                <a:buClr>
                  <a:schemeClr val="bg1"/>
                </a:buClr>
                <a:buFont typeface="Wingdings" panose="05000000000000000000" pitchFamily="2" charset="2"/>
                <a:buChar char="ü"/>
              </a:pPr>
              <a:r>
                <a:rPr lang="en-US" altLang="en-US" sz="2000" dirty="0">
                  <a:solidFill>
                    <a:schemeClr val="tx1">
                      <a:lumMod val="75000"/>
                      <a:lumOff val="25000"/>
                    </a:schemeClr>
                  </a:solidFill>
                  <a:latin typeface="Arial"/>
                  <a:ea typeface="ＭＳ Ｐゴシック" panose="020B0600070205080204" pitchFamily="34" charset="-128"/>
                </a:rPr>
                <a:t>Increased competency</a:t>
              </a:r>
            </a:p>
            <a:p>
              <a:pPr marL="341313" lvl="1" indent="-230188">
                <a:spcBef>
                  <a:spcPts val="0"/>
                </a:spcBef>
                <a:spcAft>
                  <a:spcPts val="800"/>
                </a:spcAft>
                <a:buClr>
                  <a:schemeClr val="bg1"/>
                </a:buClr>
                <a:buFont typeface="Wingdings" panose="05000000000000000000" pitchFamily="2" charset="2"/>
                <a:buChar char="ü"/>
              </a:pPr>
              <a:r>
                <a:rPr lang="en-US" altLang="en-US" sz="2000" dirty="0">
                  <a:solidFill>
                    <a:schemeClr val="tx1">
                      <a:lumMod val="75000"/>
                      <a:lumOff val="25000"/>
                    </a:schemeClr>
                  </a:solidFill>
                  <a:latin typeface="Arial"/>
                  <a:ea typeface="ＭＳ Ｐゴシック" panose="020B0600070205080204" pitchFamily="34" charset="-128"/>
                </a:rPr>
                <a:t>Specialty topics</a:t>
              </a:r>
            </a:p>
            <a:p>
              <a:pPr marL="341313" lvl="1" indent="-230188">
                <a:spcBef>
                  <a:spcPts val="0"/>
                </a:spcBef>
                <a:spcAft>
                  <a:spcPts val="800"/>
                </a:spcAft>
                <a:buClr>
                  <a:schemeClr val="bg1"/>
                </a:buClr>
                <a:buFont typeface="Wingdings" panose="05000000000000000000" pitchFamily="2" charset="2"/>
                <a:buChar char="ü"/>
              </a:pPr>
              <a:r>
                <a:rPr lang="en-US" altLang="en-US" sz="2000" dirty="0">
                  <a:solidFill>
                    <a:schemeClr val="tx1">
                      <a:lumMod val="75000"/>
                      <a:lumOff val="25000"/>
                    </a:schemeClr>
                  </a:solidFill>
                  <a:latin typeface="Arial"/>
                  <a:ea typeface="ＭＳ Ｐゴシック" panose="020B0600070205080204" pitchFamily="34" charset="-128"/>
                </a:rPr>
                <a:t>Concrete durability</a:t>
              </a:r>
            </a:p>
            <a:p>
              <a:pPr marL="341313" lvl="1" indent="-230188">
                <a:spcBef>
                  <a:spcPts val="0"/>
                </a:spcBef>
                <a:spcAft>
                  <a:spcPts val="800"/>
                </a:spcAft>
                <a:buClr>
                  <a:schemeClr val="bg1"/>
                </a:buClr>
                <a:buFont typeface="Wingdings" panose="05000000000000000000" pitchFamily="2" charset="2"/>
                <a:buChar char="ü"/>
              </a:pPr>
              <a:r>
                <a:rPr lang="en-US" altLang="en-US" sz="2000">
                  <a:solidFill>
                    <a:schemeClr val="tx1">
                      <a:lumMod val="75000"/>
                      <a:lumOff val="25000"/>
                    </a:schemeClr>
                  </a:solidFill>
                  <a:latin typeface="Arial"/>
                  <a:ea typeface="ＭＳ Ｐゴシック" panose="020B0600070205080204" pitchFamily="34" charset="-128"/>
                </a:rPr>
                <a:t>New materials</a:t>
              </a:r>
              <a:endParaRPr lang="en-US" altLang="en-US" sz="2000" dirty="0">
                <a:solidFill>
                  <a:schemeClr val="tx1">
                    <a:lumMod val="75000"/>
                    <a:lumOff val="25000"/>
                  </a:schemeClr>
                </a:solidFill>
                <a:latin typeface="Arial"/>
                <a:ea typeface="ＭＳ Ｐゴシック" panose="020B0600070205080204" pitchFamily="34" charset="-128"/>
              </a:endParaRPr>
            </a:p>
          </p:txBody>
        </p:sp>
      </p:grpSp>
      <p:sp>
        <p:nvSpPr>
          <p:cNvPr id="37" name="Rectangle 36">
            <a:extLst>
              <a:ext uri="{FF2B5EF4-FFF2-40B4-BE49-F238E27FC236}">
                <a16:creationId xmlns:a16="http://schemas.microsoft.com/office/drawing/2014/main" id="{96D7F8B6-6E57-4EA1-AAE4-55510B19B045}"/>
              </a:ext>
            </a:extLst>
          </p:cNvPr>
          <p:cNvSpPr/>
          <p:nvPr/>
        </p:nvSpPr>
        <p:spPr>
          <a:xfrm>
            <a:off x="1986689" y="2108175"/>
            <a:ext cx="3724466" cy="794479"/>
          </a:xfrm>
          <a:prstGeom prst="rect">
            <a:avLst/>
          </a:prstGeom>
          <a:solidFill>
            <a:srgbClr val="F794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56AD36FA-98A3-46F4-88B9-B7EE58B7DD0C}"/>
              </a:ext>
            </a:extLst>
          </p:cNvPr>
          <p:cNvSpPr/>
          <p:nvPr/>
        </p:nvSpPr>
        <p:spPr>
          <a:xfrm>
            <a:off x="1630810" y="2141923"/>
            <a:ext cx="731520" cy="731520"/>
          </a:xfrm>
          <a:prstGeom prst="ellipse">
            <a:avLst/>
          </a:prstGeom>
          <a:solidFill>
            <a:srgbClr val="F5821F"/>
          </a:solidFill>
          <a:ln w="57150">
            <a:solidFill>
              <a:srgbClr val="F7944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pic>
        <p:nvPicPr>
          <p:cNvPr id="39" name="Picture 38">
            <a:extLst>
              <a:ext uri="{FF2B5EF4-FFF2-40B4-BE49-F238E27FC236}">
                <a16:creationId xmlns:a16="http://schemas.microsoft.com/office/drawing/2014/main" id="{A446711C-13A2-4002-947C-19331215D0A6}"/>
              </a:ext>
            </a:extLst>
          </p:cNvPr>
          <p:cNvPicPr>
            <a:picLocks noChangeAspect="1"/>
          </p:cNvPicPr>
          <p:nvPr/>
        </p:nvPicPr>
        <p:blipFill>
          <a:blip r:embed="rId6"/>
          <a:stretch>
            <a:fillRect/>
          </a:stretch>
        </p:blipFill>
        <p:spPr>
          <a:xfrm>
            <a:off x="1689690" y="2182735"/>
            <a:ext cx="593999" cy="593999"/>
          </a:xfrm>
          <a:prstGeom prst="rect">
            <a:avLst/>
          </a:prstGeom>
        </p:spPr>
      </p:pic>
      <p:sp>
        <p:nvSpPr>
          <p:cNvPr id="40" name="Rectangle 39">
            <a:extLst>
              <a:ext uri="{FF2B5EF4-FFF2-40B4-BE49-F238E27FC236}">
                <a16:creationId xmlns:a16="http://schemas.microsoft.com/office/drawing/2014/main" id="{632E0E1B-91FE-459B-8D81-57939D9B9E28}"/>
              </a:ext>
            </a:extLst>
          </p:cNvPr>
          <p:cNvSpPr/>
          <p:nvPr/>
        </p:nvSpPr>
        <p:spPr>
          <a:xfrm>
            <a:off x="2362200" y="2240981"/>
            <a:ext cx="1458318" cy="461665"/>
          </a:xfrm>
          <a:prstGeom prst="rect">
            <a:avLst/>
          </a:prstGeom>
        </p:spPr>
        <p:txBody>
          <a:bodyPr wrap="square">
            <a:spAutoFit/>
          </a:bodyPr>
          <a:lstStyle/>
          <a:p>
            <a:r>
              <a:rPr lang="en-US" altLang="en-US" sz="2400" dirty="0">
                <a:solidFill>
                  <a:schemeClr val="bg1"/>
                </a:solidFill>
              </a:rPr>
              <a:t>Students</a:t>
            </a:r>
          </a:p>
        </p:txBody>
      </p:sp>
      <p:grpSp>
        <p:nvGrpSpPr>
          <p:cNvPr id="41" name="Group 40">
            <a:extLst>
              <a:ext uri="{FF2B5EF4-FFF2-40B4-BE49-F238E27FC236}">
                <a16:creationId xmlns:a16="http://schemas.microsoft.com/office/drawing/2014/main" id="{5C2DF733-FD5E-4D4E-B57A-B1D4AAD23A77}"/>
              </a:ext>
            </a:extLst>
          </p:cNvPr>
          <p:cNvGrpSpPr/>
          <p:nvPr/>
        </p:nvGrpSpPr>
        <p:grpSpPr>
          <a:xfrm>
            <a:off x="1630811" y="3031655"/>
            <a:ext cx="4153955" cy="794479"/>
            <a:chOff x="106810" y="3441229"/>
            <a:chExt cx="4153955" cy="794479"/>
          </a:xfrm>
        </p:grpSpPr>
        <p:sp>
          <p:nvSpPr>
            <p:cNvPr id="42" name="Rectangle 41">
              <a:extLst>
                <a:ext uri="{FF2B5EF4-FFF2-40B4-BE49-F238E27FC236}">
                  <a16:creationId xmlns:a16="http://schemas.microsoft.com/office/drawing/2014/main" id="{40A7F6C3-F3DB-4485-8A6C-3FA1E8FF2E1F}"/>
                </a:ext>
              </a:extLst>
            </p:cNvPr>
            <p:cNvSpPr/>
            <p:nvPr/>
          </p:nvSpPr>
          <p:spPr>
            <a:xfrm>
              <a:off x="462689" y="3441229"/>
              <a:ext cx="3724466" cy="794479"/>
            </a:xfrm>
            <a:prstGeom prst="rect">
              <a:avLst/>
            </a:prstGeom>
            <a:solidFill>
              <a:srgbClr val="F0424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Oval 42">
              <a:extLst>
                <a:ext uri="{FF2B5EF4-FFF2-40B4-BE49-F238E27FC236}">
                  <a16:creationId xmlns:a16="http://schemas.microsoft.com/office/drawing/2014/main" id="{EDE11E1A-B057-4B8F-97FD-F9F4B41786DA}"/>
                </a:ext>
              </a:extLst>
            </p:cNvPr>
            <p:cNvSpPr/>
            <p:nvPr/>
          </p:nvSpPr>
          <p:spPr>
            <a:xfrm>
              <a:off x="106810" y="3474978"/>
              <a:ext cx="731520" cy="731520"/>
            </a:xfrm>
            <a:prstGeom prst="ellipse">
              <a:avLst/>
            </a:prstGeom>
            <a:solidFill>
              <a:srgbClr val="ED1C24"/>
            </a:solidFill>
            <a:ln w="57150">
              <a:solidFill>
                <a:srgbClr val="F042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44" name="Picture 43">
              <a:extLst>
                <a:ext uri="{FF2B5EF4-FFF2-40B4-BE49-F238E27FC236}">
                  <a16:creationId xmlns:a16="http://schemas.microsoft.com/office/drawing/2014/main" id="{D5E435A5-8E78-4157-BFA7-F01972AA42FF}"/>
                </a:ext>
              </a:extLst>
            </p:cNvPr>
            <p:cNvPicPr>
              <a:picLocks noChangeAspect="1"/>
            </p:cNvPicPr>
            <p:nvPr/>
          </p:nvPicPr>
          <p:blipFill>
            <a:blip r:embed="rId7"/>
            <a:stretch>
              <a:fillRect/>
            </a:stretch>
          </p:blipFill>
          <p:spPr>
            <a:xfrm>
              <a:off x="191913" y="3577501"/>
              <a:ext cx="572677" cy="421404"/>
            </a:xfrm>
            <a:prstGeom prst="rect">
              <a:avLst/>
            </a:prstGeom>
          </p:spPr>
        </p:pic>
        <p:sp>
          <p:nvSpPr>
            <p:cNvPr id="45" name="Rectangle 44">
              <a:extLst>
                <a:ext uri="{FF2B5EF4-FFF2-40B4-BE49-F238E27FC236}">
                  <a16:creationId xmlns:a16="http://schemas.microsoft.com/office/drawing/2014/main" id="{7178EE30-4E0F-410A-9498-EC3D93634E4B}"/>
                </a:ext>
              </a:extLst>
            </p:cNvPr>
            <p:cNvSpPr/>
            <p:nvPr/>
          </p:nvSpPr>
          <p:spPr>
            <a:xfrm>
              <a:off x="838200" y="3590233"/>
              <a:ext cx="3422565" cy="461665"/>
            </a:xfrm>
            <a:prstGeom prst="rect">
              <a:avLst/>
            </a:prstGeom>
          </p:spPr>
          <p:txBody>
            <a:bodyPr wrap="square">
              <a:spAutoFit/>
            </a:bodyPr>
            <a:lstStyle/>
            <a:p>
              <a:r>
                <a:rPr lang="en-US" altLang="en-US" sz="2400" dirty="0">
                  <a:solidFill>
                    <a:schemeClr val="bg1"/>
                  </a:solidFill>
                </a:rPr>
                <a:t>Construction personnel</a:t>
              </a:r>
            </a:p>
          </p:txBody>
        </p:sp>
      </p:grpSp>
      <p:grpSp>
        <p:nvGrpSpPr>
          <p:cNvPr id="47" name="Group 46">
            <a:extLst>
              <a:ext uri="{FF2B5EF4-FFF2-40B4-BE49-F238E27FC236}">
                <a16:creationId xmlns:a16="http://schemas.microsoft.com/office/drawing/2014/main" id="{05C6A004-40D3-4F3E-AA1F-A2A8EDC5BDF6}"/>
              </a:ext>
            </a:extLst>
          </p:cNvPr>
          <p:cNvGrpSpPr/>
          <p:nvPr/>
        </p:nvGrpSpPr>
        <p:grpSpPr>
          <a:xfrm>
            <a:off x="1630811" y="3939233"/>
            <a:ext cx="4153955" cy="794479"/>
            <a:chOff x="106810" y="4348807"/>
            <a:chExt cx="4153955" cy="794479"/>
          </a:xfrm>
          <a:effectLst/>
        </p:grpSpPr>
        <p:sp>
          <p:nvSpPr>
            <p:cNvPr id="48" name="Rectangle 47">
              <a:extLst>
                <a:ext uri="{FF2B5EF4-FFF2-40B4-BE49-F238E27FC236}">
                  <a16:creationId xmlns:a16="http://schemas.microsoft.com/office/drawing/2014/main" id="{753CA347-0CEE-4270-B767-E9259440FF68}"/>
                </a:ext>
              </a:extLst>
            </p:cNvPr>
            <p:cNvSpPr/>
            <p:nvPr/>
          </p:nvSpPr>
          <p:spPr>
            <a:xfrm>
              <a:off x="462689" y="4348807"/>
              <a:ext cx="3724466" cy="794479"/>
            </a:xfrm>
            <a:prstGeom prst="rect">
              <a:avLst/>
            </a:prstGeom>
            <a:solidFill>
              <a:srgbClr val="7ECA7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Oval 48">
              <a:extLst>
                <a:ext uri="{FF2B5EF4-FFF2-40B4-BE49-F238E27FC236}">
                  <a16:creationId xmlns:a16="http://schemas.microsoft.com/office/drawing/2014/main" id="{B67C1250-454A-49DE-9186-981B4065F133}"/>
                </a:ext>
              </a:extLst>
            </p:cNvPr>
            <p:cNvSpPr/>
            <p:nvPr/>
          </p:nvSpPr>
          <p:spPr>
            <a:xfrm>
              <a:off x="106810" y="4378521"/>
              <a:ext cx="731520" cy="731520"/>
            </a:xfrm>
            <a:prstGeom prst="ellipse">
              <a:avLst/>
            </a:prstGeom>
            <a:solidFill>
              <a:srgbClr val="51B848"/>
            </a:solidFill>
            <a:ln w="57150">
              <a:solidFill>
                <a:srgbClr val="7ECA7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pic>
          <p:nvPicPr>
            <p:cNvPr id="50" name="Picture 49">
              <a:extLst>
                <a:ext uri="{FF2B5EF4-FFF2-40B4-BE49-F238E27FC236}">
                  <a16:creationId xmlns:a16="http://schemas.microsoft.com/office/drawing/2014/main" id="{0EF2E831-04AF-4F94-A7FA-75003AE03A2E}"/>
                </a:ext>
              </a:extLst>
            </p:cNvPr>
            <p:cNvPicPr>
              <a:picLocks noChangeAspect="1"/>
            </p:cNvPicPr>
            <p:nvPr/>
          </p:nvPicPr>
          <p:blipFill>
            <a:blip r:embed="rId8"/>
            <a:stretch>
              <a:fillRect/>
            </a:stretch>
          </p:blipFill>
          <p:spPr>
            <a:xfrm>
              <a:off x="224280" y="4469129"/>
              <a:ext cx="514860" cy="506731"/>
            </a:xfrm>
            <a:prstGeom prst="rect">
              <a:avLst/>
            </a:prstGeom>
          </p:spPr>
        </p:pic>
        <p:sp>
          <p:nvSpPr>
            <p:cNvPr id="51" name="Rectangle 50">
              <a:extLst>
                <a:ext uri="{FF2B5EF4-FFF2-40B4-BE49-F238E27FC236}">
                  <a16:creationId xmlns:a16="http://schemas.microsoft.com/office/drawing/2014/main" id="{D9C985C1-2FE3-42D7-8775-9E148FD4AEDE}"/>
                </a:ext>
              </a:extLst>
            </p:cNvPr>
            <p:cNvSpPr/>
            <p:nvPr/>
          </p:nvSpPr>
          <p:spPr>
            <a:xfrm>
              <a:off x="838200" y="4520236"/>
              <a:ext cx="3422565" cy="461665"/>
            </a:xfrm>
            <a:prstGeom prst="rect">
              <a:avLst/>
            </a:prstGeom>
          </p:spPr>
          <p:txBody>
            <a:bodyPr wrap="square">
              <a:spAutoFit/>
            </a:bodyPr>
            <a:lstStyle/>
            <a:p>
              <a:r>
                <a:rPr lang="en-US" altLang="en-US" sz="2400" dirty="0">
                  <a:solidFill>
                    <a:schemeClr val="bg1"/>
                  </a:solidFill>
                </a:rPr>
                <a:t>Sales professionals</a:t>
              </a:r>
            </a:p>
          </p:txBody>
        </p:sp>
      </p:grpSp>
      <p:grpSp>
        <p:nvGrpSpPr>
          <p:cNvPr id="7" name="Group 6">
            <a:extLst>
              <a:ext uri="{FF2B5EF4-FFF2-40B4-BE49-F238E27FC236}">
                <a16:creationId xmlns:a16="http://schemas.microsoft.com/office/drawing/2014/main" id="{43A7D9BF-98B7-4ABA-98E1-23B8E59AC6D6}"/>
              </a:ext>
            </a:extLst>
          </p:cNvPr>
          <p:cNvGrpSpPr/>
          <p:nvPr/>
        </p:nvGrpSpPr>
        <p:grpSpPr>
          <a:xfrm>
            <a:off x="1630811" y="4846810"/>
            <a:ext cx="4388989" cy="794479"/>
            <a:chOff x="106810" y="5256384"/>
            <a:chExt cx="4388989" cy="794479"/>
          </a:xfrm>
        </p:grpSpPr>
        <p:sp>
          <p:nvSpPr>
            <p:cNvPr id="56" name="Rectangle 55">
              <a:extLst>
                <a:ext uri="{FF2B5EF4-FFF2-40B4-BE49-F238E27FC236}">
                  <a16:creationId xmlns:a16="http://schemas.microsoft.com/office/drawing/2014/main" id="{11E40A2D-95D3-4256-A9AF-C0C9F658BD73}"/>
                </a:ext>
              </a:extLst>
            </p:cNvPr>
            <p:cNvSpPr/>
            <p:nvPr/>
          </p:nvSpPr>
          <p:spPr>
            <a:xfrm>
              <a:off x="462688" y="5256384"/>
              <a:ext cx="4033111" cy="794479"/>
            </a:xfrm>
            <a:prstGeom prst="rect">
              <a:avLst/>
            </a:prstGeom>
            <a:solidFill>
              <a:srgbClr val="2FB5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Oval 56">
              <a:extLst>
                <a:ext uri="{FF2B5EF4-FFF2-40B4-BE49-F238E27FC236}">
                  <a16:creationId xmlns:a16="http://schemas.microsoft.com/office/drawing/2014/main" id="{77BD6C0B-FB62-401F-9BC5-31F9B0587EC9}"/>
                </a:ext>
              </a:extLst>
            </p:cNvPr>
            <p:cNvSpPr/>
            <p:nvPr/>
          </p:nvSpPr>
          <p:spPr>
            <a:xfrm>
              <a:off x="106810" y="5290133"/>
              <a:ext cx="731520" cy="731520"/>
            </a:xfrm>
            <a:prstGeom prst="ellipse">
              <a:avLst/>
            </a:prstGeom>
            <a:solidFill>
              <a:srgbClr val="009CF2"/>
            </a:solidFill>
            <a:ln w="57150">
              <a:solidFill>
                <a:srgbClr val="2FB5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58" name="Picture 57">
              <a:extLst>
                <a:ext uri="{FF2B5EF4-FFF2-40B4-BE49-F238E27FC236}">
                  <a16:creationId xmlns:a16="http://schemas.microsoft.com/office/drawing/2014/main" id="{87717F10-AABF-4B4D-A77D-7313930A78F6}"/>
                </a:ext>
              </a:extLst>
            </p:cNvPr>
            <p:cNvPicPr>
              <a:picLocks noChangeAspect="1"/>
            </p:cNvPicPr>
            <p:nvPr/>
          </p:nvPicPr>
          <p:blipFill>
            <a:blip r:embed="rId9"/>
            <a:stretch>
              <a:fillRect/>
            </a:stretch>
          </p:blipFill>
          <p:spPr>
            <a:xfrm>
              <a:off x="191913" y="5366759"/>
              <a:ext cx="556458" cy="551445"/>
            </a:xfrm>
            <a:prstGeom prst="rect">
              <a:avLst/>
            </a:prstGeom>
          </p:spPr>
        </p:pic>
        <p:sp>
          <p:nvSpPr>
            <p:cNvPr id="59" name="Rectangle 58">
              <a:extLst>
                <a:ext uri="{FF2B5EF4-FFF2-40B4-BE49-F238E27FC236}">
                  <a16:creationId xmlns:a16="http://schemas.microsoft.com/office/drawing/2014/main" id="{18412DCD-FF5C-4823-96AA-CE93B6C8E713}"/>
                </a:ext>
              </a:extLst>
            </p:cNvPr>
            <p:cNvSpPr/>
            <p:nvPr/>
          </p:nvSpPr>
          <p:spPr>
            <a:xfrm>
              <a:off x="838200" y="5366759"/>
              <a:ext cx="3422565" cy="461665"/>
            </a:xfrm>
            <a:prstGeom prst="rect">
              <a:avLst/>
            </a:prstGeom>
          </p:spPr>
          <p:txBody>
            <a:bodyPr wrap="square">
              <a:spAutoFit/>
            </a:bodyPr>
            <a:lstStyle/>
            <a:p>
              <a:r>
                <a:rPr lang="en-US" altLang="en-US" sz="2400" dirty="0">
                  <a:solidFill>
                    <a:schemeClr val="bg1"/>
                  </a:solidFill>
                </a:rPr>
                <a:t>Engineers</a:t>
              </a:r>
            </a:p>
          </p:txBody>
        </p:sp>
      </p:grpSp>
      <p:sp>
        <p:nvSpPr>
          <p:cNvPr id="52" name="Content Placeholder 4">
            <a:extLst>
              <a:ext uri="{FF2B5EF4-FFF2-40B4-BE49-F238E27FC236}">
                <a16:creationId xmlns:a16="http://schemas.microsoft.com/office/drawing/2014/main" id="{BFE4A9EC-E2E1-9CBC-CABA-3DABCF3D33C7}"/>
              </a:ext>
            </a:extLst>
          </p:cNvPr>
          <p:cNvSpPr txBox="1">
            <a:spLocks/>
          </p:cNvSpPr>
          <p:nvPr/>
        </p:nvSpPr>
        <p:spPr bwMode="auto">
          <a:xfrm>
            <a:off x="640080" y="1463040"/>
            <a:ext cx="8382000" cy="14412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defTabSz="914400" eaLnBrk="1" hangingPunct="1">
              <a:lnSpc>
                <a:spcPct val="90000"/>
              </a:lnSpc>
              <a:spcBef>
                <a:spcPts val="1000"/>
              </a:spcBef>
              <a:spcAft>
                <a:spcPts val="800"/>
              </a:spcAft>
              <a:buClr>
                <a:srgbClr val="939C3D"/>
              </a:buClr>
              <a:buFont typeface="Arial" panose="020B0604020202020204" pitchFamily="34" charset="0"/>
              <a:buChar char="•"/>
            </a:pPr>
            <a:r>
              <a:rPr lang="en-US" dirty="0">
                <a:solidFill>
                  <a:schemeClr val="bg1"/>
                </a:solidFill>
                <a:ea typeface="+mn-ea"/>
              </a:rPr>
              <a:t>ACI University - Who can use the courses?</a:t>
            </a:r>
          </a:p>
        </p:txBody>
      </p:sp>
      <p:sp>
        <p:nvSpPr>
          <p:cNvPr id="53" name="Title 1">
            <a:extLst>
              <a:ext uri="{FF2B5EF4-FFF2-40B4-BE49-F238E27FC236}">
                <a16:creationId xmlns:a16="http://schemas.microsoft.com/office/drawing/2014/main" id="{5DF68FCA-F2EA-F44A-83B0-EA401402D3D2}"/>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Education Products</a:t>
            </a:r>
          </a:p>
        </p:txBody>
      </p:sp>
      <p:pic>
        <p:nvPicPr>
          <p:cNvPr id="4" name="Audio 3">
            <a:hlinkClick r:id="" action="ppaction://media"/>
            <a:extLst>
              <a:ext uri="{FF2B5EF4-FFF2-40B4-BE49-F238E27FC236}">
                <a16:creationId xmlns:a16="http://schemas.microsoft.com/office/drawing/2014/main" id="{3A0C0124-AC70-12B8-CE42-DDC7109A7A0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85834948"/>
      </p:ext>
    </p:extLst>
  </p:cSld>
  <p:clrMapOvr>
    <a:masterClrMapping/>
  </p:clrMapOvr>
  <mc:AlternateContent xmlns:mc="http://schemas.openxmlformats.org/markup-compatibility/2006">
    <mc:Choice xmlns:p14="http://schemas.microsoft.com/office/powerpoint/2010/main" Requires="p14">
      <p:transition spd="slow" p14:dur="2000" advTm="15451"/>
    </mc:Choice>
    <mc:Fallback>
      <p:transition spd="slow" advTm="1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AE0DE84-BE96-41C8-B81A-9937DCE45D2B}"/>
              </a:ext>
            </a:extLst>
          </p:cNvPr>
          <p:cNvSpPr>
            <a:spLocks noGrp="1"/>
          </p:cNvSpPr>
          <p:nvPr>
            <p:ph idx="1"/>
          </p:nvPr>
        </p:nvSpPr>
        <p:spPr>
          <a:xfrm>
            <a:off x="640080" y="1463040"/>
            <a:ext cx="6702400" cy="4492540"/>
          </a:xfrm>
        </p:spPr>
        <p:txBody>
          <a:bodyPr/>
          <a:lstStyle/>
          <a:p>
            <a:pPr fontAlgn="base">
              <a:spcAft>
                <a:spcPts val="800"/>
              </a:spcAft>
              <a:buClr>
                <a:srgbClr val="939C3D"/>
              </a:buClr>
            </a:pPr>
            <a:r>
              <a:rPr lang="en-US" b="0" dirty="0"/>
              <a:t>Seminars</a:t>
            </a:r>
          </a:p>
          <a:p>
            <a:pPr marL="406400" lvl="1" indent="0" defTabSz="457200" eaLnBrk="0" fontAlgn="base" hangingPunct="0">
              <a:lnSpc>
                <a:spcPct val="110000"/>
              </a:lnSpc>
              <a:spcBef>
                <a:spcPct val="20000"/>
              </a:spcBef>
              <a:spcAft>
                <a:spcPts val="800"/>
              </a:spcAft>
              <a:buClr>
                <a:srgbClr val="F5821F"/>
              </a:buClr>
              <a:buSzPct val="90000"/>
              <a:buNone/>
            </a:pPr>
            <a:r>
              <a:rPr lang="en-US" sz="2800" dirty="0">
                <a:solidFill>
                  <a:srgbClr val="C6C7C8"/>
                </a:solidFill>
                <a:ea typeface="ＭＳ Ｐゴシック" pitchFamily="-110" charset="-128"/>
              </a:rPr>
              <a:t>Bring ACI training and education expertise right to your doorstep by scheduling a custom seminar for your employees, customers, or members.</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Can be delivered virtually</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Full day</a:t>
            </a:r>
          </a:p>
        </p:txBody>
      </p:sp>
      <p:sp>
        <p:nvSpPr>
          <p:cNvPr id="9" name="Content Placeholder 3">
            <a:extLst>
              <a:ext uri="{FF2B5EF4-FFF2-40B4-BE49-F238E27FC236}">
                <a16:creationId xmlns:a16="http://schemas.microsoft.com/office/drawing/2014/main" id="{82B89D4D-8CEE-4B68-9DF2-7FB7DBBFC85D}"/>
              </a:ext>
            </a:extLst>
          </p:cNvPr>
          <p:cNvSpPr txBox="1">
            <a:spLocks/>
          </p:cNvSpPr>
          <p:nvPr/>
        </p:nvSpPr>
        <p:spPr bwMode="auto">
          <a:xfrm>
            <a:off x="8263280" y="1212515"/>
            <a:ext cx="3288640" cy="4432970"/>
          </a:xfrm>
          <a:prstGeom prst="rect">
            <a:avLst/>
          </a:prstGeom>
          <a:solidFill>
            <a:schemeClr val="accent1">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8925">
              <a:buClr>
                <a:schemeClr val="accent4"/>
              </a:buClr>
              <a:buNone/>
            </a:pPr>
            <a:r>
              <a:rPr lang="en-US" altLang="en-US" sz="1600" b="1" dirty="0">
                <a:ea typeface="ＭＳ Ｐゴシック" panose="020B0600070205080204" pitchFamily="34" charset="-128"/>
              </a:rPr>
              <a:t>TOPICS</a:t>
            </a:r>
          </a:p>
          <a:p>
            <a:pPr marL="174625" indent="-174625">
              <a:buClr>
                <a:schemeClr val="accent4"/>
              </a:buClr>
              <a:buFont typeface="Wingdings" panose="05000000000000000000" pitchFamily="2" charset="2"/>
              <a:buChar char="ü"/>
            </a:pPr>
            <a:r>
              <a:rPr lang="en-US" sz="1450" dirty="0">
                <a:ea typeface="ＭＳ Ｐゴシック" panose="020B0600070205080204" pitchFamily="34" charset="-128"/>
              </a:rPr>
              <a:t>ACI 318-19 Building Code</a:t>
            </a:r>
          </a:p>
          <a:p>
            <a:pPr marL="174625" indent="-174625">
              <a:buClr>
                <a:schemeClr val="accent4"/>
              </a:buClr>
              <a:buFont typeface="Wingdings" panose="05000000000000000000" pitchFamily="2" charset="2"/>
              <a:buChar char="ü"/>
            </a:pPr>
            <a:r>
              <a:rPr lang="en-US" sz="1450" dirty="0">
                <a:ea typeface="ＭＳ Ｐゴシック" panose="020B0600070205080204" pitchFamily="34" charset="-128"/>
              </a:rPr>
              <a:t>Anchorage to Concrete</a:t>
            </a:r>
          </a:p>
          <a:p>
            <a:pPr marL="174625" indent="-174625">
              <a:buClr>
                <a:schemeClr val="accent4"/>
              </a:buClr>
              <a:buFont typeface="Wingdings" panose="05000000000000000000" pitchFamily="2" charset="2"/>
              <a:buChar char="ü"/>
            </a:pPr>
            <a:r>
              <a:rPr lang="en-US" sz="1450" dirty="0">
                <a:ea typeface="ＭＳ Ｐゴシック" panose="020B0600070205080204" pitchFamily="34" charset="-128"/>
              </a:rPr>
              <a:t>Assessment, Repair, and Rehabilitation of Existing Concrete Structures</a:t>
            </a:r>
          </a:p>
          <a:p>
            <a:pPr marL="174625" indent="-174625">
              <a:buClr>
                <a:schemeClr val="accent4"/>
              </a:buClr>
              <a:buFont typeface="Wingdings" panose="05000000000000000000" pitchFamily="2" charset="2"/>
              <a:buChar char="ü"/>
            </a:pPr>
            <a:r>
              <a:rPr lang="en-US" sz="1450" dirty="0">
                <a:ea typeface="ＭＳ Ｐゴシック" panose="020B0600070205080204" pitchFamily="34" charset="-128"/>
              </a:rPr>
              <a:t>Concrete Slabs-on-Ground</a:t>
            </a:r>
          </a:p>
          <a:p>
            <a:pPr marL="174625" indent="-174625">
              <a:buClr>
                <a:schemeClr val="accent4"/>
              </a:buClr>
              <a:buFont typeface="Wingdings" panose="05000000000000000000" pitchFamily="2" charset="2"/>
              <a:buChar char="ü"/>
            </a:pPr>
            <a:r>
              <a:rPr lang="en-US" sz="1450" dirty="0">
                <a:ea typeface="ＭＳ Ｐゴシック" panose="020B0600070205080204" pitchFamily="34" charset="-128"/>
              </a:rPr>
              <a:t>Repair of Concrete Bridges, Parking Decks, and Other Transportation Structures</a:t>
            </a:r>
          </a:p>
          <a:p>
            <a:pPr marL="174625" indent="-174625">
              <a:buClr>
                <a:schemeClr val="accent4"/>
              </a:buClr>
              <a:buFont typeface="Wingdings" panose="05000000000000000000" pitchFamily="2" charset="2"/>
              <a:buChar char="ü"/>
            </a:pPr>
            <a:r>
              <a:rPr lang="en-US" sz="1450" dirty="0">
                <a:ea typeface="ＭＳ Ｐゴシック" panose="020B0600070205080204" pitchFamily="34" charset="-128"/>
              </a:rPr>
              <a:t>Repair of Concrete Workshop</a:t>
            </a:r>
          </a:p>
          <a:p>
            <a:pPr marL="174625" indent="-174625">
              <a:buClr>
                <a:schemeClr val="accent4"/>
              </a:buClr>
              <a:buFont typeface="Wingdings" panose="05000000000000000000" pitchFamily="2" charset="2"/>
              <a:buChar char="ü"/>
            </a:pPr>
            <a:r>
              <a:rPr lang="en-US" sz="1450" dirty="0">
                <a:ea typeface="ＭＳ Ｐゴシック" panose="020B0600070205080204" pitchFamily="34" charset="-128"/>
              </a:rPr>
              <a:t>Seismic Design for Liquid-Containing Concrete Structures</a:t>
            </a:r>
          </a:p>
          <a:p>
            <a:pPr marL="174625" indent="-174625">
              <a:buClr>
                <a:schemeClr val="accent4"/>
              </a:buClr>
              <a:buFont typeface="Wingdings" panose="05000000000000000000" pitchFamily="2" charset="2"/>
              <a:buChar char="ü"/>
            </a:pPr>
            <a:r>
              <a:rPr lang="en-US" sz="1450" dirty="0">
                <a:ea typeface="ＭＳ Ｐゴシック" panose="020B0600070205080204" pitchFamily="34" charset="-128"/>
              </a:rPr>
              <a:t>Troubleshooting Concrete Construction</a:t>
            </a:r>
          </a:p>
          <a:p>
            <a:pPr marL="174625" indent="-174625">
              <a:buClr>
                <a:schemeClr val="accent4"/>
              </a:buClr>
              <a:buFont typeface="Wingdings" panose="05000000000000000000" pitchFamily="2" charset="2"/>
              <a:buChar char="ü"/>
            </a:pPr>
            <a:r>
              <a:rPr lang="en-US" sz="1450" dirty="0">
                <a:ea typeface="ＭＳ Ｐゴシック" panose="020B0600070205080204" pitchFamily="34" charset="-128"/>
              </a:rPr>
              <a:t>Troubleshooting Concrete Forming and Shoring</a:t>
            </a:r>
          </a:p>
        </p:txBody>
      </p:sp>
      <p:sp>
        <p:nvSpPr>
          <p:cNvPr id="14" name="Title 1">
            <a:extLst>
              <a:ext uri="{FF2B5EF4-FFF2-40B4-BE49-F238E27FC236}">
                <a16:creationId xmlns:a16="http://schemas.microsoft.com/office/drawing/2014/main" id="{FF919199-815E-7028-A53A-4459B3B4AE28}"/>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Education Products</a:t>
            </a:r>
          </a:p>
        </p:txBody>
      </p:sp>
      <p:pic>
        <p:nvPicPr>
          <p:cNvPr id="2" name="Audio 1">
            <a:hlinkClick r:id="" action="ppaction://media"/>
            <a:extLst>
              <a:ext uri="{FF2B5EF4-FFF2-40B4-BE49-F238E27FC236}">
                <a16:creationId xmlns:a16="http://schemas.microsoft.com/office/drawing/2014/main" id="{0785A8F6-D8E7-A010-0835-26E10B236F2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35639884"/>
      </p:ext>
    </p:extLst>
  </p:cSld>
  <p:clrMapOvr>
    <a:masterClrMapping/>
  </p:clrMapOvr>
  <mc:AlternateContent xmlns:mc="http://schemas.openxmlformats.org/markup-compatibility/2006">
    <mc:Choice xmlns:p14="http://schemas.microsoft.com/office/powerpoint/2010/main" Requires="p14">
      <p:transition spd="slow" p14:dur="2000" advTm="15653"/>
    </mc:Choice>
    <mc:Fallback>
      <p:transition spd="slow" advTm="1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AE0DE84-BE96-41C8-B81A-9937DCE45D2B}"/>
              </a:ext>
            </a:extLst>
          </p:cNvPr>
          <p:cNvSpPr>
            <a:spLocks noGrp="1"/>
          </p:cNvSpPr>
          <p:nvPr>
            <p:ph idx="1"/>
          </p:nvPr>
        </p:nvSpPr>
        <p:spPr>
          <a:xfrm>
            <a:off x="640080" y="1463040"/>
            <a:ext cx="11122152" cy="5940340"/>
          </a:xfrm>
        </p:spPr>
        <p:txBody>
          <a:bodyPr/>
          <a:lstStyle/>
          <a:p>
            <a:pPr fontAlgn="base">
              <a:spcAft>
                <a:spcPts val="800"/>
              </a:spcAft>
              <a:buClr>
                <a:srgbClr val="939C3D"/>
              </a:buClr>
            </a:pPr>
            <a:r>
              <a:rPr lang="en-US" b="0" dirty="0"/>
              <a:t>Professors’ Workshop</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For instructors in civil engineering, architecture, architectural engineering, materials science, and construction management programs </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Presented by prominent, nationally known faculty and industry representatives </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Resources for teaching undergraduate courses in structural concrete design, concrete materials, and pavements</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Virtual and in-person</a:t>
            </a:r>
          </a:p>
        </p:txBody>
      </p:sp>
      <p:pic>
        <p:nvPicPr>
          <p:cNvPr id="7" name="Picture 6" descr="Logo, company name&#10;&#10;Description automatically generated">
            <a:extLst>
              <a:ext uri="{FF2B5EF4-FFF2-40B4-BE49-F238E27FC236}">
                <a16:creationId xmlns:a16="http://schemas.microsoft.com/office/drawing/2014/main" id="{0108DAA2-548E-4D0D-946A-F14319F7324E}"/>
              </a:ext>
            </a:extLst>
          </p:cNvPr>
          <p:cNvPicPr>
            <a:picLocks noChangeAspect="1"/>
          </p:cNvPicPr>
          <p:nvPr/>
        </p:nvPicPr>
        <p:blipFill>
          <a:blip r:embed="rId6"/>
          <a:stretch>
            <a:fillRect/>
          </a:stretch>
        </p:blipFill>
        <p:spPr>
          <a:xfrm>
            <a:off x="7792720" y="4183085"/>
            <a:ext cx="3361372" cy="1229897"/>
          </a:xfrm>
          <a:prstGeom prst="rect">
            <a:avLst/>
          </a:prstGeom>
        </p:spPr>
      </p:pic>
      <p:sp>
        <p:nvSpPr>
          <p:cNvPr id="15" name="Title 1">
            <a:extLst>
              <a:ext uri="{FF2B5EF4-FFF2-40B4-BE49-F238E27FC236}">
                <a16:creationId xmlns:a16="http://schemas.microsoft.com/office/drawing/2014/main" id="{6079B217-BE1B-EEF5-546A-E4FFB674979D}"/>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Education Products</a:t>
            </a:r>
          </a:p>
        </p:txBody>
      </p:sp>
      <p:pic>
        <p:nvPicPr>
          <p:cNvPr id="2" name="Audio 1">
            <a:hlinkClick r:id="" action="ppaction://media"/>
            <a:extLst>
              <a:ext uri="{FF2B5EF4-FFF2-40B4-BE49-F238E27FC236}">
                <a16:creationId xmlns:a16="http://schemas.microsoft.com/office/drawing/2014/main" id="{4ECC36CE-68A3-73D6-7920-C3011008F72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101593635"/>
      </p:ext>
    </p:extLst>
  </p:cSld>
  <p:clrMapOvr>
    <a:masterClrMapping/>
  </p:clrMapOvr>
  <mc:AlternateContent xmlns:mc="http://schemas.openxmlformats.org/markup-compatibility/2006">
    <mc:Choice xmlns:p14="http://schemas.microsoft.com/office/powerpoint/2010/main" Requires="p14">
      <p:transition spd="slow" p14:dur="2000" advTm="39074"/>
    </mc:Choice>
    <mc:Fallback>
      <p:transition spd="slow" advTm="39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AE0DE84-BE96-41C8-B81A-9937DCE45D2B}"/>
              </a:ext>
            </a:extLst>
          </p:cNvPr>
          <p:cNvSpPr>
            <a:spLocks noGrp="1"/>
          </p:cNvSpPr>
          <p:nvPr>
            <p:ph idx="1"/>
          </p:nvPr>
        </p:nvSpPr>
        <p:spPr>
          <a:xfrm>
            <a:off x="640080" y="1463040"/>
            <a:ext cx="10436352" cy="4492540"/>
          </a:xfrm>
        </p:spPr>
        <p:txBody>
          <a:bodyPr/>
          <a:lstStyle/>
          <a:p>
            <a:pPr fontAlgn="base">
              <a:spcAft>
                <a:spcPts val="800"/>
              </a:spcAft>
              <a:buClr>
                <a:srgbClr val="939C3D"/>
              </a:buClr>
            </a:pPr>
            <a:r>
              <a:rPr lang="en-US" b="0" dirty="0"/>
              <a:t>Free online educational presentations</a:t>
            </a:r>
          </a:p>
          <a:p>
            <a:pPr marL="406400" lvl="1" indent="0" defTabSz="457200" eaLnBrk="0" fontAlgn="base" hangingPunct="0">
              <a:lnSpc>
                <a:spcPct val="110000"/>
              </a:lnSpc>
              <a:spcBef>
                <a:spcPct val="20000"/>
              </a:spcBef>
              <a:spcAft>
                <a:spcPts val="800"/>
              </a:spcAft>
              <a:buClr>
                <a:srgbClr val="F5821F"/>
              </a:buClr>
              <a:buSzPct val="90000"/>
              <a:buNone/>
            </a:pPr>
            <a:r>
              <a:rPr lang="en-US" sz="2800" dirty="0">
                <a:solidFill>
                  <a:srgbClr val="C6C7C8"/>
                </a:solidFill>
                <a:ea typeface="ＭＳ Ｐゴシック" pitchFamily="-110" charset="-128"/>
              </a:rPr>
              <a:t>ACI Convention session presentations</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New presentation each week</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Hundreds of presentations available</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~20 minutes</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Not eligible for PDH credit</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FREE for everyone</a:t>
            </a:r>
          </a:p>
          <a:p>
            <a:endParaRPr lang="en-US" dirty="0"/>
          </a:p>
        </p:txBody>
      </p:sp>
      <p:pic>
        <p:nvPicPr>
          <p:cNvPr id="3" name="Picture 2">
            <a:extLst>
              <a:ext uri="{FF2B5EF4-FFF2-40B4-BE49-F238E27FC236}">
                <a16:creationId xmlns:a16="http://schemas.microsoft.com/office/drawing/2014/main" id="{4C9D680E-4EDC-4736-AD6C-11742A2BAA0F}"/>
              </a:ext>
            </a:extLst>
          </p:cNvPr>
          <p:cNvPicPr>
            <a:picLocks noChangeAspect="1"/>
          </p:cNvPicPr>
          <p:nvPr/>
        </p:nvPicPr>
        <p:blipFill>
          <a:blip r:embed="rId6"/>
          <a:stretch>
            <a:fillRect/>
          </a:stretch>
        </p:blipFill>
        <p:spPr>
          <a:xfrm>
            <a:off x="6912611" y="2813960"/>
            <a:ext cx="4533900" cy="1790700"/>
          </a:xfrm>
          <a:prstGeom prst="rect">
            <a:avLst/>
          </a:prstGeom>
        </p:spPr>
      </p:pic>
      <p:sp>
        <p:nvSpPr>
          <p:cNvPr id="13" name="Title 1">
            <a:extLst>
              <a:ext uri="{FF2B5EF4-FFF2-40B4-BE49-F238E27FC236}">
                <a16:creationId xmlns:a16="http://schemas.microsoft.com/office/drawing/2014/main" id="{664E3B18-1749-BE05-931C-30591BE30D4E}"/>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Education Products</a:t>
            </a:r>
          </a:p>
        </p:txBody>
      </p:sp>
      <p:pic>
        <p:nvPicPr>
          <p:cNvPr id="8" name="Audio 7">
            <a:hlinkClick r:id="" action="ppaction://media"/>
            <a:extLst>
              <a:ext uri="{FF2B5EF4-FFF2-40B4-BE49-F238E27FC236}">
                <a16:creationId xmlns:a16="http://schemas.microsoft.com/office/drawing/2014/main" id="{25B71D56-888A-019C-E703-8A2EFCB0437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141675148"/>
      </p:ext>
    </p:extLst>
  </p:cSld>
  <p:clrMapOvr>
    <a:masterClrMapping/>
  </p:clrMapOvr>
  <mc:AlternateContent xmlns:mc="http://schemas.openxmlformats.org/markup-compatibility/2006">
    <mc:Choice xmlns:p14="http://schemas.microsoft.com/office/powerpoint/2010/main" Requires="p14">
      <p:transition spd="slow" p14:dur="2000" advTm="20555"/>
    </mc:Choice>
    <mc:Fallback>
      <p:transition spd="slow" advTm="2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 calcmode="lin" valueType="num">
                                      <p:cBhvr additive="base">
                                        <p:cTn id="10"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AE0DE84-BE96-41C8-B81A-9937DCE45D2B}"/>
              </a:ext>
            </a:extLst>
          </p:cNvPr>
          <p:cNvSpPr>
            <a:spLocks noGrp="1"/>
          </p:cNvSpPr>
          <p:nvPr>
            <p:ph idx="1"/>
          </p:nvPr>
        </p:nvSpPr>
        <p:spPr>
          <a:xfrm>
            <a:off x="640080" y="1463040"/>
            <a:ext cx="8670759" cy="4492540"/>
          </a:xfrm>
        </p:spPr>
        <p:txBody>
          <a:bodyPr/>
          <a:lstStyle/>
          <a:p>
            <a:pPr fontAlgn="base">
              <a:spcAft>
                <a:spcPts val="800"/>
              </a:spcAft>
              <a:buClr>
                <a:srgbClr val="939C3D"/>
              </a:buClr>
            </a:pPr>
            <a:r>
              <a:rPr lang="en-US" b="0" dirty="0"/>
              <a:t>ACI education documents</a:t>
            </a:r>
          </a:p>
          <a:p>
            <a:pPr marL="406400" lvl="1" indent="0" defTabSz="457200" eaLnBrk="0" fontAlgn="base" hangingPunct="0">
              <a:lnSpc>
                <a:spcPct val="110000"/>
              </a:lnSpc>
              <a:spcBef>
                <a:spcPct val="20000"/>
              </a:spcBef>
              <a:spcAft>
                <a:spcPts val="800"/>
              </a:spcAft>
              <a:buClr>
                <a:srgbClr val="F5821F"/>
              </a:buClr>
              <a:buSzPct val="90000"/>
              <a:buNone/>
            </a:pPr>
            <a:r>
              <a:rPr lang="en-US" sz="2800" dirty="0">
                <a:solidFill>
                  <a:srgbClr val="C6C7C8"/>
                </a:solidFill>
                <a:ea typeface="ＭＳ Ｐゴシック" pitchFamily="-110" charset="-128"/>
              </a:rPr>
              <a:t>Developed by ACI Educational Committees </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Concrete Craftsmen Series</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Materials, Design Examples</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Repair Application Procedures (RAP)</a:t>
            </a:r>
          </a:p>
          <a:p>
            <a:pPr marL="1149350" lvl="2" indent="-342900" defTabSz="457200" eaLnBrk="0" fontAlgn="base" hangingPunct="0">
              <a:lnSpc>
                <a:spcPct val="110000"/>
              </a:lnSpc>
              <a:spcBef>
                <a:spcPts val="0"/>
              </a:spcBef>
              <a:spcAft>
                <a:spcPts val="800"/>
              </a:spcAft>
              <a:buClr>
                <a:srgbClr val="00B0F0"/>
              </a:buClr>
              <a:buSzPct val="90000"/>
              <a:buFont typeface="Wingdings" panose="05000000000000000000" pitchFamily="2" charset="2"/>
              <a:buChar char="ü"/>
            </a:pPr>
            <a:r>
              <a:rPr lang="en-US" sz="2400" dirty="0">
                <a:solidFill>
                  <a:srgbClr val="FFFFFF"/>
                </a:solidFill>
                <a:ea typeface="ＭＳ Ｐゴシック" panose="020B0600070205080204" pitchFamily="34" charset="-128"/>
              </a:rPr>
              <a:t>Documents, CDs, DVDs, References</a:t>
            </a:r>
          </a:p>
          <a:p>
            <a:pPr lvl="1"/>
            <a:endParaRPr lang="en-US" sz="2600" dirty="0"/>
          </a:p>
        </p:txBody>
      </p:sp>
      <p:grpSp>
        <p:nvGrpSpPr>
          <p:cNvPr id="3" name="Group 2">
            <a:extLst>
              <a:ext uri="{FF2B5EF4-FFF2-40B4-BE49-F238E27FC236}">
                <a16:creationId xmlns:a16="http://schemas.microsoft.com/office/drawing/2014/main" id="{A03530D8-EBB0-4569-A178-05D1EA5E4BD2}"/>
              </a:ext>
            </a:extLst>
          </p:cNvPr>
          <p:cNvGrpSpPr/>
          <p:nvPr/>
        </p:nvGrpSpPr>
        <p:grpSpPr>
          <a:xfrm rot="20896613">
            <a:off x="8316763" y="3922147"/>
            <a:ext cx="1521619" cy="1990453"/>
            <a:chOff x="164380" y="4031712"/>
            <a:chExt cx="1521619" cy="1990453"/>
          </a:xfrm>
        </p:grpSpPr>
        <p:pic>
          <p:nvPicPr>
            <p:cNvPr id="14" name="PPTShape_4">
              <a:hlinkClick r:id="" action="ppaction://noaction"/>
              <a:extLst>
                <a:ext uri="{FF2B5EF4-FFF2-40B4-BE49-F238E27FC236}">
                  <a16:creationId xmlns:a16="http://schemas.microsoft.com/office/drawing/2014/main" id="{C83DB2E4-C8C9-41E2-83BA-110B4778D908}"/>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342997" y="4284805"/>
              <a:ext cx="1343002"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http://1002.nccdn.net/1_5/239/1a8/0a6/Best-Seller-Xparent-No-Amazonf---Copy.png">
              <a:extLst>
                <a:ext uri="{FF2B5EF4-FFF2-40B4-BE49-F238E27FC236}">
                  <a16:creationId xmlns:a16="http://schemas.microsoft.com/office/drawing/2014/main" id="{5A718039-13E5-4D9B-A667-0EB4DCD419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64894">
              <a:off x="164380" y="4031712"/>
              <a:ext cx="446423" cy="4709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BF0F8B7A-4BD7-4F63-A853-850B0632A194}"/>
              </a:ext>
            </a:extLst>
          </p:cNvPr>
          <p:cNvGrpSpPr/>
          <p:nvPr/>
        </p:nvGrpSpPr>
        <p:grpSpPr>
          <a:xfrm>
            <a:off x="8569393" y="1343594"/>
            <a:ext cx="2169346" cy="2194626"/>
            <a:chOff x="6027069" y="1411328"/>
            <a:chExt cx="2451369" cy="2479935"/>
          </a:xfrm>
        </p:grpSpPr>
        <p:pic>
          <p:nvPicPr>
            <p:cNvPr id="28" name="Picture 2" descr="https://www.concrete.org/Portals/0/Files/Images/Bookstore/CCS_0-16_cvr.jpg">
              <a:extLst>
                <a:ext uri="{FF2B5EF4-FFF2-40B4-BE49-F238E27FC236}">
                  <a16:creationId xmlns:a16="http://schemas.microsoft.com/office/drawing/2014/main" id="{932EA25A-9E8E-4E6C-B0F1-87447B9CFF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848862">
              <a:off x="6027069" y="1971023"/>
              <a:ext cx="128016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www.concrete.org/Portals/0/Files/Images/Bookstore/CCS_5-16_cvr.jpg">
              <a:extLst>
                <a:ext uri="{FF2B5EF4-FFF2-40B4-BE49-F238E27FC236}">
                  <a16:creationId xmlns:a16="http://schemas.microsoft.com/office/drawing/2014/main" id="{5E159186-6E73-425F-A62A-F5CFD027CF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11449">
              <a:off x="7198278" y="1411328"/>
              <a:ext cx="1280160" cy="19202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5AE81BC4-ECEE-49CC-9B27-0E10A8414F97}"/>
              </a:ext>
            </a:extLst>
          </p:cNvPr>
          <p:cNvGrpSpPr/>
          <p:nvPr/>
        </p:nvGrpSpPr>
        <p:grpSpPr>
          <a:xfrm rot="1348773">
            <a:off x="9719715" y="3530998"/>
            <a:ext cx="1760391" cy="2179443"/>
            <a:chOff x="7179498" y="3870291"/>
            <a:chExt cx="1760391" cy="2179443"/>
          </a:xfrm>
        </p:grpSpPr>
        <p:pic>
          <p:nvPicPr>
            <p:cNvPr id="25" name="Picture 24">
              <a:extLst>
                <a:ext uri="{FF2B5EF4-FFF2-40B4-BE49-F238E27FC236}">
                  <a16:creationId xmlns:a16="http://schemas.microsoft.com/office/drawing/2014/main" id="{F5A78D48-C59C-4F60-A1FA-471FBA8975BB}"/>
                </a:ext>
              </a:extLst>
            </p:cNvPr>
            <p:cNvPicPr>
              <a:picLocks noChangeAspect="1"/>
            </p:cNvPicPr>
            <p:nvPr/>
          </p:nvPicPr>
          <p:blipFill rotWithShape="1">
            <a:blip r:embed="rId11"/>
            <a:srcRect l="1074" t="786" r="1006" b="851"/>
            <a:stretch/>
          </p:blipFill>
          <p:spPr>
            <a:xfrm>
              <a:off x="7597550" y="4289497"/>
              <a:ext cx="1342339" cy="1760237"/>
            </a:xfrm>
            <a:prstGeom prst="rect">
              <a:avLst/>
            </a:prstGeom>
          </p:spPr>
        </p:pic>
        <p:pic>
          <p:nvPicPr>
            <p:cNvPr id="30" name="Picture 6" descr="http://4.bp.blogspot.com/-o5GqEyI7pEo/UQbrMMfFAVI/AAAAAAAAKZw/bVAH-S_np0Q/s1600/Brand-new-Bulbs.png">
              <a:extLst>
                <a:ext uri="{FF2B5EF4-FFF2-40B4-BE49-F238E27FC236}">
                  <a16:creationId xmlns:a16="http://schemas.microsoft.com/office/drawing/2014/main" id="{3AC28F40-7F62-459F-A876-AE2E670616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9498" y="3870291"/>
              <a:ext cx="764766" cy="63217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itle 1">
            <a:extLst>
              <a:ext uri="{FF2B5EF4-FFF2-40B4-BE49-F238E27FC236}">
                <a16:creationId xmlns:a16="http://schemas.microsoft.com/office/drawing/2014/main" id="{ECD8B480-19BF-D412-F7CA-A699697E0940}"/>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Education Products</a:t>
            </a:r>
          </a:p>
        </p:txBody>
      </p:sp>
      <p:pic>
        <p:nvPicPr>
          <p:cNvPr id="2" name="Audio 1">
            <a:hlinkClick r:id="" action="ppaction://media"/>
            <a:extLst>
              <a:ext uri="{FF2B5EF4-FFF2-40B4-BE49-F238E27FC236}">
                <a16:creationId xmlns:a16="http://schemas.microsoft.com/office/drawing/2014/main" id="{F16AFC89-DB28-2681-656A-0C6549874F41}"/>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827766787"/>
      </p:ext>
    </p:extLst>
  </p:cSld>
  <p:clrMapOvr>
    <a:masterClrMapping/>
  </p:clrMapOvr>
  <mc:AlternateContent xmlns:mc="http://schemas.openxmlformats.org/markup-compatibility/2006">
    <mc:Choice xmlns:p14="http://schemas.microsoft.com/office/powerpoint/2010/main" Requires="p14">
      <p:transition spd="slow" p14:dur="2000" advTm="20582"/>
    </mc:Choice>
    <mc:Fallback>
      <p:transition spd="slow" advTm="2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50"/>
                                        <p:tgtEl>
                                          <p:spTgt spid="3"/>
                                        </p:tgtEl>
                                      </p:cBhvr>
                                    </p:animEffect>
                                  </p:childTnLst>
                                </p:cTn>
                              </p:par>
                            </p:childTnLst>
                          </p:cTn>
                        </p:par>
                        <p:par>
                          <p:cTn id="34" fill="hold">
                            <p:stCondLst>
                              <p:cond delay="750"/>
                            </p:stCondLst>
                            <p:childTnLst>
                              <p:par>
                                <p:cTn id="35" presetID="10" presetClass="entr" presetSubtype="0"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8A940AC7-5F70-44FE-8C38-40495035B23A}"/>
              </a:ext>
            </a:extLst>
          </p:cNvPr>
          <p:cNvSpPr txBox="1">
            <a:spLocks/>
          </p:cNvSpPr>
          <p:nvPr/>
        </p:nvSpPr>
        <p:spPr>
          <a:xfrm>
            <a:off x="1295400" y="4038600"/>
            <a:ext cx="9296400" cy="762000"/>
          </a:xfrm>
          <a:prstGeom prst="rect">
            <a:avLst/>
          </a:prstGeom>
        </p:spPr>
        <p:txBody>
          <a:bodyPr/>
          <a:lstStyle>
            <a:lvl1pPr marL="406400" indent="-228600" algn="l" defTabSz="457200" rtl="0" eaLnBrk="0" fontAlgn="base" hangingPunct="0">
              <a:spcBef>
                <a:spcPct val="20000"/>
              </a:spcBef>
              <a:spcAft>
                <a:spcPct val="0"/>
              </a:spcAft>
              <a:buClr>
                <a:srgbClr val="F5821F"/>
              </a:buClr>
              <a:buFont typeface="Arial" panose="020B0604020202020204" pitchFamily="34"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panose="020B0604020202020204" pitchFamily="34"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panose="020B0604020202020204" pitchFamily="34"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0" algn="ctr" eaLnBrk="1" hangingPunct="1">
              <a:buNone/>
            </a:pPr>
            <a:r>
              <a:rPr lang="en-US" altLang="en-US" sz="3600" dirty="0">
                <a:solidFill>
                  <a:schemeClr val="tx2">
                    <a:lumMod val="40000"/>
                    <a:lumOff val="60000"/>
                  </a:schemeClr>
                </a:solidFill>
                <a:effectLst>
                  <a:outerShdw blurRad="38100" dist="38100" dir="2700000" algn="tl">
                    <a:srgbClr val="000000">
                      <a:alpha val="43137"/>
                    </a:srgbClr>
                  </a:outerShdw>
                </a:effectLst>
                <a:ea typeface="ＭＳ Ｐゴシック" panose="020B0600070205080204" pitchFamily="34" charset="-128"/>
              </a:rPr>
              <a:t>Claire.Hiltz@concrete.org</a:t>
            </a:r>
          </a:p>
        </p:txBody>
      </p:sp>
      <p:pic>
        <p:nvPicPr>
          <p:cNvPr id="3" name="Audio 2">
            <a:hlinkClick r:id="" action="ppaction://media"/>
            <a:extLst>
              <a:ext uri="{FF2B5EF4-FFF2-40B4-BE49-F238E27FC236}">
                <a16:creationId xmlns:a16="http://schemas.microsoft.com/office/drawing/2014/main" id="{DABCD612-173F-3EE3-D1EA-8CF2B2833E2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064"/>
    </mc:Choice>
    <mc:Fallback>
      <p:transition spd="slow" advTm="1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EDD466D-9081-0DD4-3487-0667EE96B6BD}"/>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Who We Are</a:t>
            </a:r>
          </a:p>
        </p:txBody>
      </p:sp>
      <p:sp>
        <p:nvSpPr>
          <p:cNvPr id="7" name="Rectangle 6">
            <a:extLst>
              <a:ext uri="{FF2B5EF4-FFF2-40B4-BE49-F238E27FC236}">
                <a16:creationId xmlns:a16="http://schemas.microsoft.com/office/drawing/2014/main" id="{8F6C59CC-821E-B7FA-76B0-66237F1ABB37}"/>
              </a:ext>
            </a:extLst>
          </p:cNvPr>
          <p:cNvSpPr/>
          <p:nvPr/>
        </p:nvSpPr>
        <p:spPr>
          <a:xfrm>
            <a:off x="4303680" y="4950843"/>
            <a:ext cx="1487521" cy="830997"/>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Aimee M. Kahaian</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Professional </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Development Coordinator</a:t>
            </a:r>
          </a:p>
        </p:txBody>
      </p:sp>
      <p:sp>
        <p:nvSpPr>
          <p:cNvPr id="8" name="Rectangle 7">
            <a:extLst>
              <a:ext uri="{FF2B5EF4-FFF2-40B4-BE49-F238E27FC236}">
                <a16:creationId xmlns:a16="http://schemas.microsoft.com/office/drawing/2014/main" id="{A34B980D-8962-52A2-AB2D-1F652F6D6764}"/>
              </a:ext>
            </a:extLst>
          </p:cNvPr>
          <p:cNvSpPr/>
          <p:nvPr/>
        </p:nvSpPr>
        <p:spPr>
          <a:xfrm>
            <a:off x="3261198" y="2607529"/>
            <a:ext cx="1524000" cy="830997"/>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Michael L. Tholen</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Managing  Director,  </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Professional Development</a:t>
            </a:r>
          </a:p>
        </p:txBody>
      </p:sp>
      <p:pic>
        <p:nvPicPr>
          <p:cNvPr id="9" name="Picture 8">
            <a:extLst>
              <a:ext uri="{FF2B5EF4-FFF2-40B4-BE49-F238E27FC236}">
                <a16:creationId xmlns:a16="http://schemas.microsoft.com/office/drawing/2014/main" id="{5BD6D247-7E8A-2C74-5D1A-439C6E35C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4280" y="1222386"/>
            <a:ext cx="1017839" cy="1371600"/>
          </a:xfrm>
          <a:prstGeom prst="rect">
            <a:avLst/>
          </a:prstGeom>
        </p:spPr>
      </p:pic>
      <p:pic>
        <p:nvPicPr>
          <p:cNvPr id="12" name="Picture 11">
            <a:extLst>
              <a:ext uri="{FF2B5EF4-FFF2-40B4-BE49-F238E27FC236}">
                <a16:creationId xmlns:a16="http://schemas.microsoft.com/office/drawing/2014/main" id="{DF7A722C-A65A-1D25-B1BB-BFE3862047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6969" y="3565700"/>
            <a:ext cx="1017839" cy="1371600"/>
          </a:xfrm>
          <a:prstGeom prst="rect">
            <a:avLst/>
          </a:prstGeom>
        </p:spPr>
      </p:pic>
      <p:pic>
        <p:nvPicPr>
          <p:cNvPr id="13" name="Picture 12">
            <a:extLst>
              <a:ext uri="{FF2B5EF4-FFF2-40B4-BE49-F238E27FC236}">
                <a16:creationId xmlns:a16="http://schemas.microsoft.com/office/drawing/2014/main" id="{D0F9445B-4B5D-04F0-E8F3-48F6B0AAB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8962" y="1222386"/>
            <a:ext cx="1017839" cy="1371600"/>
          </a:xfrm>
          <a:prstGeom prst="rect">
            <a:avLst/>
          </a:prstGeom>
        </p:spPr>
      </p:pic>
      <p:pic>
        <p:nvPicPr>
          <p:cNvPr id="14" name="Picture 13">
            <a:extLst>
              <a:ext uri="{FF2B5EF4-FFF2-40B4-BE49-F238E27FC236}">
                <a16:creationId xmlns:a16="http://schemas.microsoft.com/office/drawing/2014/main" id="{46D43B11-F8CD-33EE-20F3-E20C404C74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6617" y="3565700"/>
            <a:ext cx="1017839" cy="1371600"/>
          </a:xfrm>
          <a:prstGeom prst="rect">
            <a:avLst/>
          </a:prstGeom>
        </p:spPr>
      </p:pic>
      <p:pic>
        <p:nvPicPr>
          <p:cNvPr id="15" name="Picture 14">
            <a:extLst>
              <a:ext uri="{FF2B5EF4-FFF2-40B4-BE49-F238E27FC236}">
                <a16:creationId xmlns:a16="http://schemas.microsoft.com/office/drawing/2014/main" id="{D7E6B5C3-EBA3-FD05-2D9E-478A1F7FB04E}"/>
              </a:ext>
            </a:extLst>
          </p:cNvPr>
          <p:cNvPicPr>
            <a:picLocks noChangeAspect="1"/>
          </p:cNvPicPr>
          <p:nvPr/>
        </p:nvPicPr>
        <p:blipFill>
          <a:blip r:embed="rId10"/>
          <a:stretch>
            <a:fillRect/>
          </a:stretch>
        </p:blipFill>
        <p:spPr>
          <a:xfrm>
            <a:off x="5551899" y="1238768"/>
            <a:ext cx="1097280" cy="1371600"/>
          </a:xfrm>
          <a:prstGeom prst="rect">
            <a:avLst/>
          </a:prstGeom>
        </p:spPr>
      </p:pic>
      <p:sp>
        <p:nvSpPr>
          <p:cNvPr id="16" name="Rectangle 15">
            <a:extLst>
              <a:ext uri="{FF2B5EF4-FFF2-40B4-BE49-F238E27FC236}">
                <a16:creationId xmlns:a16="http://schemas.microsoft.com/office/drawing/2014/main" id="{44A3D5A0-5965-DA30-79D9-E0C62EC8DB79}"/>
              </a:ext>
            </a:extLst>
          </p:cNvPr>
          <p:cNvSpPr/>
          <p:nvPr/>
        </p:nvSpPr>
        <p:spPr>
          <a:xfrm>
            <a:off x="8609326" y="4950843"/>
            <a:ext cx="1333123" cy="830997"/>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Claire A. Hiltz</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Director, Professional Development</a:t>
            </a:r>
          </a:p>
        </p:txBody>
      </p:sp>
      <p:sp>
        <p:nvSpPr>
          <p:cNvPr id="17" name="Rectangle 16">
            <a:extLst>
              <a:ext uri="{FF2B5EF4-FFF2-40B4-BE49-F238E27FC236}">
                <a16:creationId xmlns:a16="http://schemas.microsoft.com/office/drawing/2014/main" id="{2D95C95C-6FD2-5436-9F6F-76FF9777B0E2}"/>
              </a:ext>
            </a:extLst>
          </p:cNvPr>
          <p:cNvSpPr/>
          <p:nvPr/>
        </p:nvSpPr>
        <p:spPr>
          <a:xfrm>
            <a:off x="5416441" y="2607529"/>
            <a:ext cx="1359118" cy="461665"/>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Katie A. Amelio </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Engineer</a:t>
            </a:r>
          </a:p>
        </p:txBody>
      </p:sp>
      <p:sp>
        <p:nvSpPr>
          <p:cNvPr id="18" name="Rectangle 17">
            <a:extLst>
              <a:ext uri="{FF2B5EF4-FFF2-40B4-BE49-F238E27FC236}">
                <a16:creationId xmlns:a16="http://schemas.microsoft.com/office/drawing/2014/main" id="{7637BA45-3EAF-8012-5578-C2233F9A3821}"/>
              </a:ext>
            </a:extLst>
          </p:cNvPr>
          <p:cNvSpPr/>
          <p:nvPr/>
        </p:nvSpPr>
        <p:spPr>
          <a:xfrm>
            <a:off x="7453980" y="2607529"/>
            <a:ext cx="1447800" cy="461665"/>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Robert M. Howell </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Engineer</a:t>
            </a:r>
          </a:p>
        </p:txBody>
      </p:sp>
      <p:sp>
        <p:nvSpPr>
          <p:cNvPr id="19" name="Rectangle 18">
            <a:extLst>
              <a:ext uri="{FF2B5EF4-FFF2-40B4-BE49-F238E27FC236}">
                <a16:creationId xmlns:a16="http://schemas.microsoft.com/office/drawing/2014/main" id="{6DE0FFF0-2624-FE30-E2A7-7F4D5B4BABDE}"/>
              </a:ext>
            </a:extLst>
          </p:cNvPr>
          <p:cNvSpPr/>
          <p:nvPr/>
        </p:nvSpPr>
        <p:spPr>
          <a:xfrm>
            <a:off x="2198396" y="4950843"/>
            <a:ext cx="1613926" cy="830997"/>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Bob Hogston</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Professional </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Development Coordinator</a:t>
            </a:r>
          </a:p>
        </p:txBody>
      </p:sp>
      <p:sp>
        <p:nvSpPr>
          <p:cNvPr id="20" name="Rectangle 19">
            <a:extLst>
              <a:ext uri="{FF2B5EF4-FFF2-40B4-BE49-F238E27FC236}">
                <a16:creationId xmlns:a16="http://schemas.microsoft.com/office/drawing/2014/main" id="{7A44E164-D11F-F6E0-33E3-650BCF5428F9}"/>
              </a:ext>
            </a:extLst>
          </p:cNvPr>
          <p:cNvSpPr/>
          <p:nvPr/>
        </p:nvSpPr>
        <p:spPr>
          <a:xfrm>
            <a:off x="6447625" y="4950843"/>
            <a:ext cx="1487521" cy="646331"/>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Aileen Castelli</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Administrative Coordinator </a:t>
            </a:r>
          </a:p>
        </p:txBody>
      </p:sp>
      <p:pic>
        <p:nvPicPr>
          <p:cNvPr id="21" name="Picture 20" descr="A person wearing a suit and tie smiling at the camera&#10;&#10;Description automatically generated">
            <a:extLst>
              <a:ext uri="{FF2B5EF4-FFF2-40B4-BE49-F238E27FC236}">
                <a16:creationId xmlns:a16="http://schemas.microsoft.com/office/drawing/2014/main" id="{15579312-1CFB-5C56-7620-409178880C64}"/>
              </a:ext>
            </a:extLst>
          </p:cNvPr>
          <p:cNvPicPr>
            <a:picLocks noChangeAspect="1"/>
          </p:cNvPicPr>
          <p:nvPr/>
        </p:nvPicPr>
        <p:blipFill>
          <a:blip r:embed="rId11"/>
          <a:stretch>
            <a:fillRect/>
          </a:stretch>
        </p:blipFill>
        <p:spPr>
          <a:xfrm>
            <a:off x="2487362" y="3565540"/>
            <a:ext cx="1017839" cy="1371600"/>
          </a:xfrm>
          <a:prstGeom prst="rect">
            <a:avLst/>
          </a:prstGeom>
        </p:spPr>
      </p:pic>
      <p:pic>
        <p:nvPicPr>
          <p:cNvPr id="22" name="Picture 2">
            <a:extLst>
              <a:ext uri="{FF2B5EF4-FFF2-40B4-BE49-F238E27FC236}">
                <a16:creationId xmlns:a16="http://schemas.microsoft.com/office/drawing/2014/main" id="{4FC463A6-CECF-02F2-776C-2F5ABC0536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5600" y="3565700"/>
            <a:ext cx="1018396" cy="1371440"/>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80E6EA48-7490-41DC-FAA2-BB65865ABF0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45648380"/>
      </p:ext>
    </p:extLst>
  </p:cSld>
  <p:clrMapOvr>
    <a:masterClrMapping/>
  </p:clrMapOvr>
  <mc:AlternateContent xmlns:mc="http://schemas.openxmlformats.org/markup-compatibility/2006">
    <mc:Choice xmlns:p14="http://schemas.microsoft.com/office/powerpoint/2010/main" Requires="p14">
      <p:transition spd="slow" p14:dur="2000" advTm="6887"/>
    </mc:Choice>
    <mc:Fallback>
      <p:transition spd="slow" advTm="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3">
            <a:extLst>
              <a:ext uri="{FF2B5EF4-FFF2-40B4-BE49-F238E27FC236}">
                <a16:creationId xmlns:a16="http://schemas.microsoft.com/office/drawing/2014/main" id="{22ED59F4-7542-4EB0-BA09-E564F1C18A0C}"/>
              </a:ext>
            </a:extLst>
          </p:cNvPr>
          <p:cNvSpPr txBox="1">
            <a:spLocks/>
          </p:cNvSpPr>
          <p:nvPr/>
        </p:nvSpPr>
        <p:spPr bwMode="auto">
          <a:xfrm>
            <a:off x="7949354" y="1155365"/>
            <a:ext cx="3288640" cy="4432970"/>
          </a:xfrm>
          <a:prstGeom prst="rect">
            <a:avLst/>
          </a:prstGeom>
          <a:solidFill>
            <a:schemeClr val="accent1">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8925">
              <a:buClr>
                <a:schemeClr val="accent4"/>
              </a:buClr>
              <a:buNone/>
            </a:pPr>
            <a:r>
              <a:rPr lang="en-US" altLang="en-US" sz="1600" b="1" dirty="0">
                <a:ea typeface="ＭＳ Ｐゴシック" panose="020B0600070205080204" pitchFamily="34" charset="-128"/>
              </a:rPr>
              <a:t>TOPICS</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ACI 318</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Anchorage</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Certification Training</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Codes/Design Examples</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Concrete Fundamentals</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Construction</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Sustainability</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Decorative Concrete</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Fiber-Reinforced Concrete</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Materials</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Assessment &amp; Repair</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Pavements &amp; Parking Lots</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Self-Consolidating Concrete</a:t>
            </a:r>
          </a:p>
          <a:p>
            <a:pPr marL="288925">
              <a:buClr>
                <a:schemeClr val="accent4"/>
              </a:buClr>
              <a:buFont typeface="Wingdings" panose="05000000000000000000" pitchFamily="2" charset="2"/>
              <a:buChar char="ü"/>
            </a:pPr>
            <a:r>
              <a:rPr lang="en-US" altLang="en-US" sz="1600" dirty="0">
                <a:ea typeface="ＭＳ Ｐゴシック" panose="020B0600070205080204" pitchFamily="34" charset="-128"/>
              </a:rPr>
              <a:t>Slabs-on-Ground</a:t>
            </a:r>
          </a:p>
        </p:txBody>
      </p:sp>
      <p:sp>
        <p:nvSpPr>
          <p:cNvPr id="10" name="Content Placeholder 16">
            <a:extLst>
              <a:ext uri="{FF2B5EF4-FFF2-40B4-BE49-F238E27FC236}">
                <a16:creationId xmlns:a16="http://schemas.microsoft.com/office/drawing/2014/main" id="{897B3F08-AECC-4BB6-9BFF-0FF30C94DA86}"/>
              </a:ext>
            </a:extLst>
          </p:cNvPr>
          <p:cNvSpPr>
            <a:spLocks noGrp="1"/>
          </p:cNvSpPr>
          <p:nvPr>
            <p:ph idx="1"/>
          </p:nvPr>
        </p:nvSpPr>
        <p:spPr>
          <a:xfrm>
            <a:off x="640080" y="1463040"/>
            <a:ext cx="10972800" cy="4267200"/>
          </a:xfrm>
        </p:spPr>
        <p:txBody>
          <a:bodyPr/>
          <a:lstStyle/>
          <a:p>
            <a:pPr>
              <a:buClr>
                <a:srgbClr val="939C3D"/>
              </a:buClr>
            </a:pPr>
            <a:r>
              <a:rPr lang="en-US" b="0" dirty="0"/>
              <a:t>ACI University</a:t>
            </a:r>
          </a:p>
          <a:p>
            <a:pPr>
              <a:buClr>
                <a:srgbClr val="939C3D"/>
              </a:buClr>
            </a:pPr>
            <a:r>
              <a:rPr lang="en-US" b="0" dirty="0"/>
              <a:t>Seminars</a:t>
            </a:r>
          </a:p>
          <a:p>
            <a:pPr>
              <a:buClr>
                <a:srgbClr val="939C3D"/>
              </a:buClr>
            </a:pPr>
            <a:r>
              <a:rPr lang="en-US" b="0" dirty="0"/>
              <a:t>Professors’ Workshop</a:t>
            </a:r>
          </a:p>
          <a:p>
            <a:pPr>
              <a:buClr>
                <a:srgbClr val="939C3D"/>
              </a:buClr>
            </a:pPr>
            <a:r>
              <a:rPr lang="en-US" b="0" dirty="0"/>
              <a:t>Free online educational presentations</a:t>
            </a:r>
          </a:p>
          <a:p>
            <a:pPr>
              <a:buClr>
                <a:srgbClr val="939C3D"/>
              </a:buClr>
            </a:pPr>
            <a:r>
              <a:rPr lang="en-US" b="0" dirty="0"/>
              <a:t>ACI education documents</a:t>
            </a:r>
          </a:p>
        </p:txBody>
      </p:sp>
      <p:sp>
        <p:nvSpPr>
          <p:cNvPr id="11" name="Title 1">
            <a:extLst>
              <a:ext uri="{FF2B5EF4-FFF2-40B4-BE49-F238E27FC236}">
                <a16:creationId xmlns:a16="http://schemas.microsoft.com/office/drawing/2014/main" id="{DEDD466D-9081-0DD4-3487-0667EE96B6BD}"/>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Education Products</a:t>
            </a:r>
          </a:p>
        </p:txBody>
      </p:sp>
      <p:pic>
        <p:nvPicPr>
          <p:cNvPr id="6" name="Audio 5">
            <a:hlinkClick r:id="" action="ppaction://media"/>
            <a:extLst>
              <a:ext uri="{FF2B5EF4-FFF2-40B4-BE49-F238E27FC236}">
                <a16:creationId xmlns:a16="http://schemas.microsoft.com/office/drawing/2014/main" id="{969FB08F-EE09-923E-C6D8-6EDF2A14C69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57225916"/>
      </p:ext>
    </p:extLst>
  </p:cSld>
  <p:clrMapOvr>
    <a:masterClrMapping/>
  </p:clrMapOvr>
  <mc:AlternateContent xmlns:mc="http://schemas.openxmlformats.org/markup-compatibility/2006">
    <mc:Choice xmlns:p14="http://schemas.microsoft.com/office/powerpoint/2010/main" Requires="p14">
      <p:transition spd="slow" p14:dur="2000" advTm="18456"/>
    </mc:Choice>
    <mc:Fallback>
      <p:transition spd="slow" advTm="1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7EB8D880-8293-4F1C-9D02-FD454A288D72}"/>
              </a:ext>
            </a:extLst>
          </p:cNvPr>
          <p:cNvSpPr txBox="1">
            <a:spLocks/>
          </p:cNvSpPr>
          <p:nvPr/>
        </p:nvSpPr>
        <p:spPr bwMode="auto">
          <a:xfrm>
            <a:off x="640080" y="1463040"/>
            <a:ext cx="10893552"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defTabSz="914400" eaLnBrk="1" hangingPunct="1">
              <a:lnSpc>
                <a:spcPct val="90000"/>
              </a:lnSpc>
              <a:spcBef>
                <a:spcPts val="1000"/>
              </a:spcBef>
              <a:spcAft>
                <a:spcPts val="800"/>
              </a:spcAft>
              <a:buClr>
                <a:srgbClr val="939C3D"/>
              </a:buClr>
              <a:buFont typeface="Arial" panose="020B0604020202020204" pitchFamily="34" charset="0"/>
              <a:buChar char="•"/>
            </a:pPr>
            <a:r>
              <a:rPr lang="en-US" dirty="0">
                <a:solidFill>
                  <a:schemeClr val="bg1"/>
                </a:solidFill>
                <a:ea typeface="+mn-ea"/>
              </a:rPr>
              <a:t>ACI University</a:t>
            </a:r>
          </a:p>
          <a:p>
            <a:pPr marL="400050" lvl="1" indent="6350">
              <a:spcBef>
                <a:spcPts val="0"/>
              </a:spcBef>
              <a:spcAft>
                <a:spcPts val="800"/>
              </a:spcAft>
            </a:pPr>
            <a:r>
              <a:rPr lang="en-US" dirty="0"/>
              <a:t>An online, learning resource, providing on-demand access to a wide range of topics on concrete materials, design, and construction.</a:t>
            </a:r>
          </a:p>
          <a:p>
            <a:pPr marL="1149350" lvl="2" indent="-342900">
              <a:spcBef>
                <a:spcPts val="0"/>
              </a:spcBef>
              <a:spcAft>
                <a:spcPts val="800"/>
              </a:spcAft>
              <a:buClr>
                <a:srgbClr val="00B0F0"/>
              </a:buClr>
              <a:buSzPct val="90000"/>
              <a:buFont typeface="Wingdings" panose="05000000000000000000" pitchFamily="2" charset="2"/>
              <a:buChar char="ü"/>
            </a:pPr>
            <a:r>
              <a:rPr lang="en-US" altLang="en-US" dirty="0">
                <a:ea typeface="ＭＳ Ｐゴシック" panose="020B0600070205080204" pitchFamily="34" charset="-128"/>
              </a:rPr>
              <a:t>Monthly webinars</a:t>
            </a:r>
          </a:p>
          <a:p>
            <a:pPr marL="1149350" lvl="2" indent="-342900">
              <a:spcBef>
                <a:spcPts val="0"/>
              </a:spcBef>
              <a:spcAft>
                <a:spcPts val="800"/>
              </a:spcAft>
              <a:buClr>
                <a:srgbClr val="00B0F0"/>
              </a:buClr>
              <a:buSzPct val="90000"/>
              <a:buFont typeface="Wingdings" panose="05000000000000000000" pitchFamily="2" charset="2"/>
              <a:buChar char="ü"/>
            </a:pPr>
            <a:r>
              <a:rPr lang="en-US" altLang="en-US" dirty="0">
                <a:ea typeface="ＭＳ Ｐゴシック" panose="020B0600070205080204" pitchFamily="34" charset="-128"/>
              </a:rPr>
              <a:t>Certificate programs</a:t>
            </a:r>
          </a:p>
          <a:p>
            <a:pPr marL="1149350" lvl="2" indent="-342900">
              <a:spcBef>
                <a:spcPts val="0"/>
              </a:spcBef>
              <a:spcAft>
                <a:spcPts val="800"/>
              </a:spcAft>
              <a:buClr>
                <a:srgbClr val="00B0F0"/>
              </a:buClr>
              <a:buSzPct val="90000"/>
              <a:buFont typeface="Wingdings" panose="05000000000000000000" pitchFamily="2" charset="2"/>
              <a:buChar char="ü"/>
            </a:pPr>
            <a:r>
              <a:rPr lang="en-US" altLang="en-US" dirty="0">
                <a:ea typeface="ＭＳ Ｐゴシック" panose="020B0600070205080204" pitchFamily="34" charset="-128"/>
              </a:rPr>
              <a:t>All-access digital subscription – FREE to ACI Members</a:t>
            </a:r>
          </a:p>
          <a:p>
            <a:pPr marL="1149350" lvl="2" indent="-342900">
              <a:spcBef>
                <a:spcPts val="0"/>
              </a:spcBef>
              <a:spcAft>
                <a:spcPts val="800"/>
              </a:spcAft>
              <a:buClr>
                <a:srgbClr val="00B0F0"/>
              </a:buClr>
              <a:buSzPct val="90000"/>
              <a:buFont typeface="Wingdings" panose="05000000000000000000" pitchFamily="2" charset="2"/>
              <a:buChar char="ü"/>
            </a:pPr>
            <a:r>
              <a:rPr lang="en-US" altLang="en-US" dirty="0">
                <a:ea typeface="ＭＳ Ｐゴシック" panose="020B0600070205080204" pitchFamily="34" charset="-128"/>
              </a:rPr>
              <a:t>Online certification training</a:t>
            </a:r>
          </a:p>
          <a:p>
            <a:pPr lvl="1"/>
            <a:endParaRPr lang="en-US" dirty="0"/>
          </a:p>
        </p:txBody>
      </p:sp>
      <p:sp>
        <p:nvSpPr>
          <p:cNvPr id="13" name="Title 1">
            <a:extLst>
              <a:ext uri="{FF2B5EF4-FFF2-40B4-BE49-F238E27FC236}">
                <a16:creationId xmlns:a16="http://schemas.microsoft.com/office/drawing/2014/main" id="{AA4163D5-95AB-B108-6622-D59A361B46B1}"/>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Education Products</a:t>
            </a:r>
          </a:p>
        </p:txBody>
      </p:sp>
      <p:pic>
        <p:nvPicPr>
          <p:cNvPr id="5" name="Picture 4">
            <a:extLst>
              <a:ext uri="{FF2B5EF4-FFF2-40B4-BE49-F238E27FC236}">
                <a16:creationId xmlns:a16="http://schemas.microsoft.com/office/drawing/2014/main" id="{5850D228-239F-1EF5-65B8-0DCC6A252C2D}"/>
              </a:ext>
            </a:extLst>
          </p:cNvPr>
          <p:cNvPicPr>
            <a:picLocks noChangeAspect="1"/>
          </p:cNvPicPr>
          <p:nvPr/>
        </p:nvPicPr>
        <p:blipFill>
          <a:blip r:embed="rId6"/>
          <a:stretch>
            <a:fillRect/>
          </a:stretch>
        </p:blipFill>
        <p:spPr>
          <a:xfrm>
            <a:off x="9195146" y="3549315"/>
            <a:ext cx="2042337" cy="2042337"/>
          </a:xfrm>
          <a:prstGeom prst="rect">
            <a:avLst/>
          </a:prstGeom>
        </p:spPr>
      </p:pic>
      <p:pic>
        <p:nvPicPr>
          <p:cNvPr id="2" name="Audio 1">
            <a:hlinkClick r:id="" action="ppaction://media"/>
            <a:extLst>
              <a:ext uri="{FF2B5EF4-FFF2-40B4-BE49-F238E27FC236}">
                <a16:creationId xmlns:a16="http://schemas.microsoft.com/office/drawing/2014/main" id="{DE293A22-C2AD-CBEB-DF39-12A6B05D08A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52643921"/>
      </p:ext>
    </p:extLst>
  </p:cSld>
  <p:clrMapOvr>
    <a:masterClrMapping/>
  </p:clrMapOvr>
  <mc:AlternateContent xmlns:mc="http://schemas.openxmlformats.org/markup-compatibility/2006">
    <mc:Choice xmlns:p14="http://schemas.microsoft.com/office/powerpoint/2010/main" Requires="p14">
      <p:transition spd="slow" p14:dur="2000" advTm="16977"/>
    </mc:Choice>
    <mc:Fallback>
      <p:transition spd="slow" advTm="1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7EB8D880-8293-4F1C-9D02-FD454A288D72}"/>
              </a:ext>
            </a:extLst>
          </p:cNvPr>
          <p:cNvSpPr txBox="1">
            <a:spLocks/>
          </p:cNvSpPr>
          <p:nvPr/>
        </p:nvSpPr>
        <p:spPr bwMode="auto">
          <a:xfrm>
            <a:off x="640080" y="1463040"/>
            <a:ext cx="10893552" cy="21488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defTabSz="914400" eaLnBrk="1" hangingPunct="1">
              <a:lnSpc>
                <a:spcPct val="90000"/>
              </a:lnSpc>
              <a:spcBef>
                <a:spcPts val="1000"/>
              </a:spcBef>
              <a:spcAft>
                <a:spcPts val="800"/>
              </a:spcAft>
              <a:buClr>
                <a:srgbClr val="939C3D"/>
              </a:buClr>
              <a:buFont typeface="Arial" panose="020B0604020202020204" pitchFamily="34" charset="0"/>
              <a:buChar char="•"/>
            </a:pPr>
            <a:r>
              <a:rPr lang="en-US" dirty="0">
                <a:solidFill>
                  <a:schemeClr val="bg1"/>
                </a:solidFill>
                <a:ea typeface="+mn-ea"/>
              </a:rPr>
              <a:t>ACI University</a:t>
            </a:r>
          </a:p>
          <a:p>
            <a:pPr lvl="1"/>
            <a:r>
              <a:rPr lang="en-US" dirty="0"/>
              <a:t>Certificate Programs</a:t>
            </a:r>
          </a:p>
          <a:p>
            <a:pPr marL="1149350" lvl="2" indent="-342900">
              <a:spcBef>
                <a:spcPts val="0"/>
              </a:spcBef>
              <a:spcAft>
                <a:spcPts val="800"/>
              </a:spcAft>
              <a:buClr>
                <a:srgbClr val="00B0F0"/>
              </a:buClr>
              <a:buSzPct val="90000"/>
              <a:buFont typeface="Wingdings" panose="05000000000000000000" pitchFamily="2" charset="2"/>
              <a:buChar char="ü"/>
            </a:pPr>
            <a:r>
              <a:rPr lang="en-US" altLang="en-US" dirty="0">
                <a:ea typeface="ＭＳ Ｐゴシック" panose="020B0600070205080204" pitchFamily="34" charset="-128"/>
              </a:rPr>
              <a:t>in-depth course of study on a particular concrete topic that will allow the user to obtain a </a:t>
            </a:r>
            <a:r>
              <a:rPr lang="en-US" altLang="en-US" dirty="0">
                <a:solidFill>
                  <a:srgbClr val="939C3D"/>
                </a:solidFill>
                <a:ea typeface="ＭＳ Ｐゴシック" panose="020B0600070205080204" pitchFamily="34" charset="-128"/>
              </a:rPr>
              <a:t>certificate</a:t>
            </a:r>
            <a:r>
              <a:rPr lang="en-US" altLang="en-US" dirty="0">
                <a:ea typeface="ＭＳ Ｐゴシック" panose="020B0600070205080204" pitchFamily="34" charset="-128"/>
              </a:rPr>
              <a:t> and </a:t>
            </a:r>
            <a:r>
              <a:rPr lang="en-US" altLang="en-US" dirty="0">
                <a:solidFill>
                  <a:srgbClr val="939C3D"/>
                </a:solidFill>
                <a:ea typeface="ＭＳ Ｐゴシック" panose="020B0600070205080204" pitchFamily="34" charset="-128"/>
              </a:rPr>
              <a:t>digital badge </a:t>
            </a:r>
            <a:r>
              <a:rPr lang="en-US" altLang="en-US" dirty="0">
                <a:ea typeface="ＭＳ Ｐゴシック" panose="020B0600070205080204" pitchFamily="34" charset="-128"/>
              </a:rPr>
              <a:t>upon completion.</a:t>
            </a:r>
          </a:p>
          <a:p>
            <a:pPr lvl="1"/>
            <a:endParaRPr lang="en-US" dirty="0"/>
          </a:p>
        </p:txBody>
      </p:sp>
      <p:pic>
        <p:nvPicPr>
          <p:cNvPr id="10" name="Picture 9">
            <a:extLst>
              <a:ext uri="{FF2B5EF4-FFF2-40B4-BE49-F238E27FC236}">
                <a16:creationId xmlns:a16="http://schemas.microsoft.com/office/drawing/2014/main" id="{B4956006-1B22-490A-8E9B-D49CA439FE80}"/>
              </a:ext>
            </a:extLst>
          </p:cNvPr>
          <p:cNvPicPr>
            <a:picLocks noChangeAspect="1"/>
          </p:cNvPicPr>
          <p:nvPr/>
        </p:nvPicPr>
        <p:blipFill>
          <a:blip r:embed="rId6"/>
          <a:stretch>
            <a:fillRect/>
          </a:stretch>
        </p:blipFill>
        <p:spPr>
          <a:xfrm>
            <a:off x="2464736" y="4012640"/>
            <a:ext cx="1463040" cy="1463040"/>
          </a:xfrm>
          <a:prstGeom prst="rect">
            <a:avLst/>
          </a:prstGeom>
        </p:spPr>
      </p:pic>
      <p:pic>
        <p:nvPicPr>
          <p:cNvPr id="13" name="Picture 12">
            <a:extLst>
              <a:ext uri="{FF2B5EF4-FFF2-40B4-BE49-F238E27FC236}">
                <a16:creationId xmlns:a16="http://schemas.microsoft.com/office/drawing/2014/main" id="{C684D926-365A-4385-B69B-FFF58B4E6B72}"/>
              </a:ext>
            </a:extLst>
          </p:cNvPr>
          <p:cNvPicPr>
            <a:picLocks noChangeAspect="1"/>
          </p:cNvPicPr>
          <p:nvPr/>
        </p:nvPicPr>
        <p:blipFill>
          <a:blip r:embed="rId7"/>
          <a:stretch>
            <a:fillRect/>
          </a:stretch>
        </p:blipFill>
        <p:spPr>
          <a:xfrm>
            <a:off x="4476417" y="3556635"/>
            <a:ext cx="1463040" cy="1463040"/>
          </a:xfrm>
          <a:prstGeom prst="rect">
            <a:avLst/>
          </a:prstGeom>
        </p:spPr>
      </p:pic>
      <p:pic>
        <p:nvPicPr>
          <p:cNvPr id="18" name="Picture 17">
            <a:extLst>
              <a:ext uri="{FF2B5EF4-FFF2-40B4-BE49-F238E27FC236}">
                <a16:creationId xmlns:a16="http://schemas.microsoft.com/office/drawing/2014/main" id="{B48DB880-384D-4DD9-8EBD-E93CD80CEC4A}"/>
              </a:ext>
            </a:extLst>
          </p:cNvPr>
          <p:cNvPicPr>
            <a:picLocks noChangeAspect="1"/>
          </p:cNvPicPr>
          <p:nvPr/>
        </p:nvPicPr>
        <p:blipFill>
          <a:blip r:embed="rId8"/>
          <a:stretch>
            <a:fillRect/>
          </a:stretch>
        </p:blipFill>
        <p:spPr>
          <a:xfrm>
            <a:off x="6488098" y="4102083"/>
            <a:ext cx="1463040" cy="1463040"/>
          </a:xfrm>
          <a:prstGeom prst="rect">
            <a:avLst/>
          </a:prstGeom>
        </p:spPr>
      </p:pic>
      <p:pic>
        <p:nvPicPr>
          <p:cNvPr id="20" name="Picture 19">
            <a:extLst>
              <a:ext uri="{FF2B5EF4-FFF2-40B4-BE49-F238E27FC236}">
                <a16:creationId xmlns:a16="http://schemas.microsoft.com/office/drawing/2014/main" id="{1729461B-2E62-49B8-8A53-E058719FA1DD}"/>
              </a:ext>
            </a:extLst>
          </p:cNvPr>
          <p:cNvPicPr>
            <a:picLocks noChangeAspect="1"/>
          </p:cNvPicPr>
          <p:nvPr/>
        </p:nvPicPr>
        <p:blipFill>
          <a:blip r:embed="rId9"/>
          <a:stretch>
            <a:fillRect/>
          </a:stretch>
        </p:blipFill>
        <p:spPr>
          <a:xfrm>
            <a:off x="8499779" y="3587524"/>
            <a:ext cx="1468667" cy="1463040"/>
          </a:xfrm>
          <a:prstGeom prst="rect">
            <a:avLst/>
          </a:prstGeom>
        </p:spPr>
      </p:pic>
      <p:pic>
        <p:nvPicPr>
          <p:cNvPr id="16" name="Picture 15">
            <a:extLst>
              <a:ext uri="{FF2B5EF4-FFF2-40B4-BE49-F238E27FC236}">
                <a16:creationId xmlns:a16="http://schemas.microsoft.com/office/drawing/2014/main" id="{6ED622A3-461F-4CE8-868A-8BED51845415}"/>
              </a:ext>
            </a:extLst>
          </p:cNvPr>
          <p:cNvPicPr>
            <a:picLocks noChangeAspect="1"/>
          </p:cNvPicPr>
          <p:nvPr/>
        </p:nvPicPr>
        <p:blipFill rotWithShape="1">
          <a:blip r:embed="rId10"/>
          <a:srcRect r="1016"/>
          <a:stretch/>
        </p:blipFill>
        <p:spPr>
          <a:xfrm>
            <a:off x="9163050" y="1399397"/>
            <a:ext cx="2343150" cy="904911"/>
          </a:xfrm>
          <a:prstGeom prst="rect">
            <a:avLst/>
          </a:prstGeom>
        </p:spPr>
      </p:pic>
      <p:sp>
        <p:nvSpPr>
          <p:cNvPr id="21" name="Title 1">
            <a:extLst>
              <a:ext uri="{FF2B5EF4-FFF2-40B4-BE49-F238E27FC236}">
                <a16:creationId xmlns:a16="http://schemas.microsoft.com/office/drawing/2014/main" id="{1BED4968-7FE5-9549-1C63-4C167E5C4150}"/>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Education Products</a:t>
            </a:r>
          </a:p>
        </p:txBody>
      </p:sp>
      <p:pic>
        <p:nvPicPr>
          <p:cNvPr id="4" name="Audio 3">
            <a:hlinkClick r:id="" action="ppaction://media"/>
            <a:extLst>
              <a:ext uri="{FF2B5EF4-FFF2-40B4-BE49-F238E27FC236}">
                <a16:creationId xmlns:a16="http://schemas.microsoft.com/office/drawing/2014/main" id="{8F4CD51E-7946-D014-A5F7-DCD4B81B4A9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290233618"/>
      </p:ext>
    </p:extLst>
  </p:cSld>
  <p:clrMapOvr>
    <a:masterClrMapping/>
  </p:clrMapOvr>
  <mc:AlternateContent xmlns:mc="http://schemas.openxmlformats.org/markup-compatibility/2006">
    <mc:Choice xmlns:p14="http://schemas.microsoft.com/office/powerpoint/2010/main" Requires="p14">
      <p:transition spd="slow" p14:dur="2000" advTm="11802"/>
    </mc:Choice>
    <mc:Fallback>
      <p:transition spd="slow" advTm="11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anim calcmode="lin" valueType="num">
                                      <p:cBhvr>
                                        <p:cTn id="12" dur="250" fill="hold"/>
                                        <p:tgtEl>
                                          <p:spTgt spid="10"/>
                                        </p:tgtEl>
                                        <p:attrNameLst>
                                          <p:attrName>ppt_x</p:attrName>
                                        </p:attrNameLst>
                                      </p:cBhvr>
                                      <p:tavLst>
                                        <p:tav tm="0">
                                          <p:val>
                                            <p:strVal val="#ppt_x"/>
                                          </p:val>
                                        </p:tav>
                                        <p:tav tm="100000">
                                          <p:val>
                                            <p:strVal val="#ppt_x"/>
                                          </p:val>
                                        </p:tav>
                                      </p:tavLst>
                                    </p:anim>
                                    <p:anim calcmode="lin" valueType="num">
                                      <p:cBhvr>
                                        <p:cTn id="13" dur="25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25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anim calcmode="lin" valueType="num">
                                      <p:cBhvr>
                                        <p:cTn id="18" dur="250" fill="hold"/>
                                        <p:tgtEl>
                                          <p:spTgt spid="13"/>
                                        </p:tgtEl>
                                        <p:attrNameLst>
                                          <p:attrName>ppt_x</p:attrName>
                                        </p:attrNameLst>
                                      </p:cBhvr>
                                      <p:tavLst>
                                        <p:tav tm="0">
                                          <p:val>
                                            <p:strVal val="#ppt_x"/>
                                          </p:val>
                                        </p:tav>
                                        <p:tav tm="100000">
                                          <p:val>
                                            <p:strVal val="#ppt_x"/>
                                          </p:val>
                                        </p:tav>
                                      </p:tavLst>
                                    </p:anim>
                                    <p:anim calcmode="lin" valueType="num">
                                      <p:cBhvr>
                                        <p:cTn id="19" dur="25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50"/>
                                        <p:tgtEl>
                                          <p:spTgt spid="18"/>
                                        </p:tgtEl>
                                      </p:cBhvr>
                                    </p:animEffect>
                                    <p:anim calcmode="lin" valueType="num">
                                      <p:cBhvr>
                                        <p:cTn id="24" dur="250" fill="hold"/>
                                        <p:tgtEl>
                                          <p:spTgt spid="18"/>
                                        </p:tgtEl>
                                        <p:attrNameLst>
                                          <p:attrName>ppt_x</p:attrName>
                                        </p:attrNameLst>
                                      </p:cBhvr>
                                      <p:tavLst>
                                        <p:tav tm="0">
                                          <p:val>
                                            <p:strVal val="#ppt_x"/>
                                          </p:val>
                                        </p:tav>
                                        <p:tav tm="100000">
                                          <p:val>
                                            <p:strVal val="#ppt_x"/>
                                          </p:val>
                                        </p:tav>
                                      </p:tavLst>
                                    </p:anim>
                                    <p:anim calcmode="lin" valueType="num">
                                      <p:cBhvr>
                                        <p:cTn id="25" dur="25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75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anim calcmode="lin" valueType="num">
                                      <p:cBhvr>
                                        <p:cTn id="30" dur="250" fill="hold"/>
                                        <p:tgtEl>
                                          <p:spTgt spid="20"/>
                                        </p:tgtEl>
                                        <p:attrNameLst>
                                          <p:attrName>ppt_x</p:attrName>
                                        </p:attrNameLst>
                                      </p:cBhvr>
                                      <p:tavLst>
                                        <p:tav tm="0">
                                          <p:val>
                                            <p:strVal val="#ppt_x"/>
                                          </p:val>
                                        </p:tav>
                                        <p:tav tm="100000">
                                          <p:val>
                                            <p:strVal val="#ppt_x"/>
                                          </p:val>
                                        </p:tav>
                                      </p:tavLst>
                                    </p:anim>
                                    <p:anim calcmode="lin" valueType="num">
                                      <p:cBhvr>
                                        <p:cTn id="31"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7EB8D880-8293-4F1C-9D02-FD454A288D72}"/>
              </a:ext>
            </a:extLst>
          </p:cNvPr>
          <p:cNvSpPr txBox="1">
            <a:spLocks/>
          </p:cNvSpPr>
          <p:nvPr/>
        </p:nvSpPr>
        <p:spPr bwMode="auto">
          <a:xfrm>
            <a:off x="640080" y="1463040"/>
            <a:ext cx="10055352" cy="41877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defTabSz="914400" eaLnBrk="1" hangingPunct="1">
              <a:lnSpc>
                <a:spcPct val="90000"/>
              </a:lnSpc>
              <a:spcBef>
                <a:spcPts val="1000"/>
              </a:spcBef>
              <a:spcAft>
                <a:spcPts val="800"/>
              </a:spcAft>
              <a:buClr>
                <a:srgbClr val="939C3D"/>
              </a:buClr>
              <a:buFont typeface="Arial" panose="020B0604020202020204" pitchFamily="34" charset="0"/>
              <a:buChar char="•"/>
            </a:pPr>
            <a:r>
              <a:rPr lang="en-US" dirty="0">
                <a:solidFill>
                  <a:schemeClr val="bg1"/>
                </a:solidFill>
                <a:ea typeface="+mn-ea"/>
              </a:rPr>
              <a:t>ACI University</a:t>
            </a:r>
          </a:p>
          <a:p>
            <a:pPr lvl="1">
              <a:spcAft>
                <a:spcPts val="800"/>
              </a:spcAft>
            </a:pPr>
            <a:r>
              <a:rPr lang="en-US" dirty="0"/>
              <a:t>All-Access Digital Subscription</a:t>
            </a:r>
          </a:p>
          <a:p>
            <a:pPr marL="1149350" lvl="2" indent="-342900">
              <a:lnSpc>
                <a:spcPct val="110000"/>
              </a:lnSpc>
              <a:spcBef>
                <a:spcPts val="0"/>
              </a:spcBef>
              <a:spcAft>
                <a:spcPts val="800"/>
              </a:spcAft>
              <a:buClr>
                <a:srgbClr val="00B0F0"/>
              </a:buClr>
              <a:buSzPct val="90000"/>
              <a:buFont typeface="Wingdings" panose="05000000000000000000" pitchFamily="2" charset="2"/>
              <a:buChar char="ü"/>
            </a:pPr>
            <a:r>
              <a:rPr lang="en-US" dirty="0">
                <a:ea typeface="ＭＳ Ｐゴシック" panose="020B0600070205080204" pitchFamily="34" charset="-128"/>
              </a:rPr>
              <a:t>Includes all ACI monthly webinars</a:t>
            </a:r>
          </a:p>
          <a:p>
            <a:pPr marL="1149350" lvl="2" indent="-342900">
              <a:lnSpc>
                <a:spcPct val="110000"/>
              </a:lnSpc>
              <a:spcBef>
                <a:spcPts val="0"/>
              </a:spcBef>
              <a:spcAft>
                <a:spcPts val="800"/>
              </a:spcAft>
              <a:buClr>
                <a:srgbClr val="00B0F0"/>
              </a:buClr>
              <a:buSzPct val="90000"/>
              <a:buFont typeface="Wingdings" panose="05000000000000000000" pitchFamily="2" charset="2"/>
              <a:buChar char="ü"/>
            </a:pPr>
            <a:r>
              <a:rPr lang="en-US" dirty="0">
                <a:ea typeface="ＭＳ Ｐゴシック" panose="020B0600070205080204" pitchFamily="34" charset="-128"/>
              </a:rPr>
              <a:t>Includes 300 ACI On-Demand Courses</a:t>
            </a:r>
          </a:p>
          <a:p>
            <a:pPr marL="1149350" lvl="2" indent="-342900">
              <a:lnSpc>
                <a:spcPct val="110000"/>
              </a:lnSpc>
              <a:spcBef>
                <a:spcPts val="0"/>
              </a:spcBef>
              <a:spcAft>
                <a:spcPts val="800"/>
              </a:spcAft>
              <a:buClr>
                <a:srgbClr val="00B0F0"/>
              </a:buClr>
              <a:buSzPct val="90000"/>
              <a:buFont typeface="Wingdings" panose="05000000000000000000" pitchFamily="2" charset="2"/>
              <a:buChar char="ü"/>
            </a:pPr>
            <a:r>
              <a:rPr lang="en-US" dirty="0">
                <a:ea typeface="ＭＳ Ｐゴシック" panose="020B0600070205080204" pitchFamily="34" charset="-128"/>
              </a:rPr>
              <a:t>12-month subscription</a:t>
            </a:r>
          </a:p>
          <a:p>
            <a:pPr marL="1149350" lvl="2" indent="-342900">
              <a:lnSpc>
                <a:spcPct val="110000"/>
              </a:lnSpc>
              <a:spcBef>
                <a:spcPts val="0"/>
              </a:spcBef>
              <a:spcAft>
                <a:spcPts val="800"/>
              </a:spcAft>
              <a:buClr>
                <a:srgbClr val="00B0F0"/>
              </a:buClr>
              <a:buSzPct val="90000"/>
              <a:buFont typeface="Wingdings" panose="05000000000000000000" pitchFamily="2" charset="2"/>
              <a:buChar char="ü"/>
            </a:pPr>
            <a:r>
              <a:rPr lang="en-US" dirty="0">
                <a:ea typeface="ＭＳ Ｐゴシック" panose="020B0600070205080204" pitchFamily="34" charset="-128"/>
              </a:rPr>
              <a:t>FREE to ACI Members (Regular $299)</a:t>
            </a:r>
          </a:p>
          <a:p>
            <a:pPr marL="1149350" lvl="2" indent="-342900">
              <a:lnSpc>
                <a:spcPct val="110000"/>
              </a:lnSpc>
              <a:spcBef>
                <a:spcPts val="0"/>
              </a:spcBef>
              <a:spcAft>
                <a:spcPts val="800"/>
              </a:spcAft>
              <a:buClr>
                <a:srgbClr val="00B0F0"/>
              </a:buClr>
              <a:buSzPct val="90000"/>
              <a:buFont typeface="Wingdings" panose="05000000000000000000" pitchFamily="2" charset="2"/>
              <a:buChar char="ü"/>
            </a:pPr>
            <a:r>
              <a:rPr lang="en-US" dirty="0">
                <a:ea typeface="ＭＳ Ｐゴシック" panose="020B0600070205080204" pitchFamily="34" charset="-128"/>
              </a:rPr>
              <a:t>Subscribe at </a:t>
            </a:r>
            <a:r>
              <a:rPr lang="en-US" dirty="0">
                <a:solidFill>
                  <a:srgbClr val="939C3D"/>
                </a:solidFill>
                <a:ea typeface="ＭＳ Ｐゴシック" panose="020B0600070205080204" pitchFamily="34" charset="-128"/>
              </a:rPr>
              <a:t>concrete.org/store</a:t>
            </a:r>
          </a:p>
        </p:txBody>
      </p:sp>
      <p:pic>
        <p:nvPicPr>
          <p:cNvPr id="12" name="Picture 11">
            <a:extLst>
              <a:ext uri="{FF2B5EF4-FFF2-40B4-BE49-F238E27FC236}">
                <a16:creationId xmlns:a16="http://schemas.microsoft.com/office/drawing/2014/main" id="{910F31AB-ECB0-5899-037D-1100DA23D975}"/>
              </a:ext>
            </a:extLst>
          </p:cNvPr>
          <p:cNvPicPr>
            <a:picLocks noChangeAspect="1"/>
          </p:cNvPicPr>
          <p:nvPr/>
        </p:nvPicPr>
        <p:blipFill rotWithShape="1">
          <a:blip r:embed="rId6"/>
          <a:srcRect r="1016"/>
          <a:stretch/>
        </p:blipFill>
        <p:spPr>
          <a:xfrm>
            <a:off x="8903970" y="1607419"/>
            <a:ext cx="2343150" cy="904911"/>
          </a:xfrm>
          <a:prstGeom prst="rect">
            <a:avLst/>
          </a:prstGeom>
        </p:spPr>
      </p:pic>
      <p:sp>
        <p:nvSpPr>
          <p:cNvPr id="13" name="Title 1">
            <a:extLst>
              <a:ext uri="{FF2B5EF4-FFF2-40B4-BE49-F238E27FC236}">
                <a16:creationId xmlns:a16="http://schemas.microsoft.com/office/drawing/2014/main" id="{1D11433B-EE23-BA33-FB20-2BD30E893083}"/>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Education Products</a:t>
            </a:r>
          </a:p>
        </p:txBody>
      </p:sp>
      <p:pic>
        <p:nvPicPr>
          <p:cNvPr id="3" name="Audio 2">
            <a:hlinkClick r:id="" action="ppaction://media"/>
            <a:extLst>
              <a:ext uri="{FF2B5EF4-FFF2-40B4-BE49-F238E27FC236}">
                <a16:creationId xmlns:a16="http://schemas.microsoft.com/office/drawing/2014/main" id="{E87342DD-4073-FC1E-65C6-FC4A1B0C53F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23486721"/>
      </p:ext>
    </p:extLst>
  </p:cSld>
  <p:clrMapOvr>
    <a:masterClrMapping/>
  </p:clrMapOvr>
  <mc:AlternateContent xmlns:mc="http://schemas.openxmlformats.org/markup-compatibility/2006">
    <mc:Choice xmlns:p14="http://schemas.microsoft.com/office/powerpoint/2010/main" Requires="p14">
      <p:transition spd="slow" p14:dur="2000" advTm="20318"/>
    </mc:Choice>
    <mc:Fallback>
      <p:transition spd="slow" advTm="20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anim calcmode="lin" valueType="num">
                                      <p:cBhvr additive="base">
                                        <p:cTn id="11" dur="25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2" presetClass="entr" presetSubtype="8" fill="hold" nodeType="after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 calcmode="lin" valueType="num">
                                      <p:cBhvr additive="base">
                                        <p:cTn id="16" dur="25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17" dur="25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 calcmode="lin" valueType="num">
                                      <p:cBhvr additive="base">
                                        <p:cTn id="21" dur="25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22" dur="25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2" presetClass="entr" presetSubtype="8" fill="hold" nodeType="afterEffect">
                                  <p:stCondLst>
                                    <p:cond delay="0"/>
                                  </p:stCondLst>
                                  <p:childTnLst>
                                    <p:set>
                                      <p:cBhvr>
                                        <p:cTn id="25" dur="1" fill="hold">
                                          <p:stCondLst>
                                            <p:cond delay="0"/>
                                          </p:stCondLst>
                                        </p:cTn>
                                        <p:tgtEl>
                                          <p:spTgt spid="14">
                                            <p:txEl>
                                              <p:pRg st="5" end="5"/>
                                            </p:txEl>
                                          </p:spTgt>
                                        </p:tgtEl>
                                        <p:attrNameLst>
                                          <p:attrName>style.visibility</p:attrName>
                                        </p:attrNameLst>
                                      </p:cBhvr>
                                      <p:to>
                                        <p:strVal val="visible"/>
                                      </p:to>
                                    </p:set>
                                    <p:anim calcmode="lin" valueType="num">
                                      <p:cBhvr additive="base">
                                        <p:cTn id="26" dur="250" fill="hold"/>
                                        <p:tgtEl>
                                          <p:spTgt spid="14">
                                            <p:txEl>
                                              <p:pRg st="5" end="5"/>
                                            </p:txEl>
                                          </p:spTgt>
                                        </p:tgtEl>
                                        <p:attrNameLst>
                                          <p:attrName>ppt_x</p:attrName>
                                        </p:attrNameLst>
                                      </p:cBhvr>
                                      <p:tavLst>
                                        <p:tav tm="0">
                                          <p:val>
                                            <p:strVal val="0-#ppt_w/2"/>
                                          </p:val>
                                        </p:tav>
                                        <p:tav tm="100000">
                                          <p:val>
                                            <p:strVal val="#ppt_x"/>
                                          </p:val>
                                        </p:tav>
                                      </p:tavLst>
                                    </p:anim>
                                    <p:anim calcmode="lin" valueType="num">
                                      <p:cBhvr additive="base">
                                        <p:cTn id="27" dur="250" fill="hold"/>
                                        <p:tgtEl>
                                          <p:spTgt spid="14">
                                            <p:txEl>
                                              <p:pRg st="5" end="5"/>
                                            </p:txEl>
                                          </p:spTgt>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 presetClass="entr" presetSubtype="8" fill="hold" nodeType="after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anim calcmode="lin" valueType="num">
                                      <p:cBhvr additive="base">
                                        <p:cTn id="31" dur="250" fill="hold"/>
                                        <p:tgtEl>
                                          <p:spTgt spid="14">
                                            <p:txEl>
                                              <p:pRg st="6" end="6"/>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7EB8D880-8293-4F1C-9D02-FD454A288D72}"/>
              </a:ext>
            </a:extLst>
          </p:cNvPr>
          <p:cNvSpPr txBox="1">
            <a:spLocks/>
          </p:cNvSpPr>
          <p:nvPr/>
        </p:nvSpPr>
        <p:spPr bwMode="auto">
          <a:xfrm>
            <a:off x="640080" y="1463040"/>
            <a:ext cx="8382000" cy="14412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defTabSz="914400" eaLnBrk="1" hangingPunct="1">
              <a:lnSpc>
                <a:spcPct val="90000"/>
              </a:lnSpc>
              <a:spcBef>
                <a:spcPts val="1000"/>
              </a:spcBef>
              <a:spcAft>
                <a:spcPts val="800"/>
              </a:spcAft>
              <a:buClr>
                <a:srgbClr val="939C3D"/>
              </a:buClr>
              <a:buFont typeface="Arial" panose="020B0604020202020204" pitchFamily="34" charset="0"/>
              <a:buChar char="•"/>
            </a:pPr>
            <a:r>
              <a:rPr lang="en-US" dirty="0">
                <a:solidFill>
                  <a:schemeClr val="bg1"/>
                </a:solidFill>
                <a:ea typeface="+mn-ea"/>
              </a:rPr>
              <a:t>ACI University - Who can use the courses?</a:t>
            </a:r>
          </a:p>
        </p:txBody>
      </p:sp>
      <p:grpSp>
        <p:nvGrpSpPr>
          <p:cNvPr id="9" name="Group 8">
            <a:extLst>
              <a:ext uri="{FF2B5EF4-FFF2-40B4-BE49-F238E27FC236}">
                <a16:creationId xmlns:a16="http://schemas.microsoft.com/office/drawing/2014/main" id="{B5A8FEB1-76E0-4AC6-A86C-3C0E81BD0B36}"/>
              </a:ext>
            </a:extLst>
          </p:cNvPr>
          <p:cNvGrpSpPr/>
          <p:nvPr/>
        </p:nvGrpSpPr>
        <p:grpSpPr>
          <a:xfrm>
            <a:off x="1630811" y="2124934"/>
            <a:ext cx="4346735" cy="794479"/>
            <a:chOff x="106810" y="2533651"/>
            <a:chExt cx="4346735" cy="794479"/>
          </a:xfrm>
          <a:effectLst/>
        </p:grpSpPr>
        <p:sp>
          <p:nvSpPr>
            <p:cNvPr id="4" name="Rectangle 3">
              <a:extLst>
                <a:ext uri="{FF2B5EF4-FFF2-40B4-BE49-F238E27FC236}">
                  <a16:creationId xmlns:a16="http://schemas.microsoft.com/office/drawing/2014/main" id="{C399E6E1-70AB-429E-8ED6-D8B658745528}"/>
                </a:ext>
              </a:extLst>
            </p:cNvPr>
            <p:cNvSpPr/>
            <p:nvPr/>
          </p:nvSpPr>
          <p:spPr>
            <a:xfrm>
              <a:off x="462688" y="2533651"/>
              <a:ext cx="3990857" cy="794479"/>
            </a:xfrm>
            <a:prstGeom prst="rect">
              <a:avLst/>
            </a:prstGeom>
            <a:solidFill>
              <a:srgbClr val="F794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4E004B55-540F-47AB-A1F2-652EA03A4D4D}"/>
                </a:ext>
              </a:extLst>
            </p:cNvPr>
            <p:cNvSpPr/>
            <p:nvPr/>
          </p:nvSpPr>
          <p:spPr>
            <a:xfrm>
              <a:off x="106810" y="2567400"/>
              <a:ext cx="731520" cy="731520"/>
            </a:xfrm>
            <a:prstGeom prst="ellipse">
              <a:avLst/>
            </a:prstGeom>
            <a:solidFill>
              <a:srgbClr val="F5821F"/>
            </a:solidFill>
            <a:ln w="57150">
              <a:solidFill>
                <a:srgbClr val="F7944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pic>
          <p:nvPicPr>
            <p:cNvPr id="19" name="Picture 18">
              <a:extLst>
                <a:ext uri="{FF2B5EF4-FFF2-40B4-BE49-F238E27FC236}">
                  <a16:creationId xmlns:a16="http://schemas.microsoft.com/office/drawing/2014/main" id="{BDFB7B08-0932-40EB-AEBC-349F7BE8ED5D}"/>
                </a:ext>
              </a:extLst>
            </p:cNvPr>
            <p:cNvPicPr>
              <a:picLocks noChangeAspect="1"/>
            </p:cNvPicPr>
            <p:nvPr/>
          </p:nvPicPr>
          <p:blipFill>
            <a:blip r:embed="rId6"/>
            <a:stretch>
              <a:fillRect/>
            </a:stretch>
          </p:blipFill>
          <p:spPr>
            <a:xfrm>
              <a:off x="165689" y="2608211"/>
              <a:ext cx="593999" cy="593999"/>
            </a:xfrm>
            <a:prstGeom prst="rect">
              <a:avLst/>
            </a:prstGeom>
          </p:spPr>
        </p:pic>
        <p:sp>
          <p:nvSpPr>
            <p:cNvPr id="3" name="Rectangle 2">
              <a:extLst>
                <a:ext uri="{FF2B5EF4-FFF2-40B4-BE49-F238E27FC236}">
                  <a16:creationId xmlns:a16="http://schemas.microsoft.com/office/drawing/2014/main" id="{EBDCF71B-0D73-4E30-ACEC-3E62CA3201B3}"/>
                </a:ext>
              </a:extLst>
            </p:cNvPr>
            <p:cNvSpPr/>
            <p:nvPr/>
          </p:nvSpPr>
          <p:spPr>
            <a:xfrm>
              <a:off x="838200" y="2666457"/>
              <a:ext cx="1458318" cy="461665"/>
            </a:xfrm>
            <a:prstGeom prst="rect">
              <a:avLst/>
            </a:prstGeom>
          </p:spPr>
          <p:txBody>
            <a:bodyPr wrap="square">
              <a:spAutoFit/>
            </a:bodyPr>
            <a:lstStyle/>
            <a:p>
              <a:r>
                <a:rPr lang="en-US" altLang="en-US" sz="2400" dirty="0">
                  <a:solidFill>
                    <a:schemeClr val="bg1"/>
                  </a:solidFill>
                </a:rPr>
                <a:t>Students</a:t>
              </a:r>
            </a:p>
          </p:txBody>
        </p:sp>
      </p:grpSp>
      <p:sp>
        <p:nvSpPr>
          <p:cNvPr id="46" name="Rectangle 45">
            <a:extLst>
              <a:ext uri="{FF2B5EF4-FFF2-40B4-BE49-F238E27FC236}">
                <a16:creationId xmlns:a16="http://schemas.microsoft.com/office/drawing/2014/main" id="{A41EFBB5-BD8E-47E3-A3BC-814800132852}"/>
              </a:ext>
            </a:extLst>
          </p:cNvPr>
          <p:cNvSpPr/>
          <p:nvPr/>
        </p:nvSpPr>
        <p:spPr>
          <a:xfrm>
            <a:off x="5954163" y="2124075"/>
            <a:ext cx="4545396" cy="3533972"/>
          </a:xfrm>
          <a:prstGeom prst="rect">
            <a:avLst/>
          </a:prstGeom>
          <a:solidFill>
            <a:srgbClr val="F794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886B29-8225-4CAC-BF4E-087752DCC369}"/>
              </a:ext>
            </a:extLst>
          </p:cNvPr>
          <p:cNvSpPr/>
          <p:nvPr/>
        </p:nvSpPr>
        <p:spPr>
          <a:xfrm>
            <a:off x="6187440" y="2375477"/>
            <a:ext cx="4023360" cy="3060131"/>
          </a:xfrm>
          <a:prstGeom prst="rect">
            <a:avLst/>
          </a:prstGeom>
          <a:ln w="28575">
            <a:solidFill>
              <a:srgbClr val="F5821F"/>
            </a:solidFill>
          </a:ln>
        </p:spPr>
        <p:txBody>
          <a:bodyPr wrap="square">
            <a:noAutofit/>
          </a:bodyPr>
          <a:lstStyle/>
          <a:p>
            <a:pPr marL="341313" indent="-230188">
              <a:spcBef>
                <a:spcPts val="0"/>
              </a:spcBef>
              <a:spcAft>
                <a:spcPts val="800"/>
              </a:spcAft>
              <a:buClr>
                <a:schemeClr val="bg1"/>
              </a:buClr>
            </a:pPr>
            <a:r>
              <a:rPr lang="en-US" altLang="en-US" sz="2800" dirty="0">
                <a:solidFill>
                  <a:schemeClr val="bg1"/>
                </a:solidFill>
                <a:latin typeface="Arial"/>
              </a:rPr>
              <a:t>Coursework</a:t>
            </a:r>
          </a:p>
          <a:p>
            <a:pPr marL="341313" lvl="1" indent="-230188">
              <a:spcBef>
                <a:spcPts val="0"/>
              </a:spcBef>
              <a:spcAft>
                <a:spcPts val="800"/>
              </a:spcAft>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Assigned by Professor</a:t>
            </a:r>
          </a:p>
          <a:p>
            <a:pPr marL="341313" lvl="1" indent="-230188">
              <a:spcBef>
                <a:spcPts val="0"/>
              </a:spcBef>
              <a:spcAft>
                <a:spcPts val="800"/>
              </a:spcAft>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Member credit eligible</a:t>
            </a:r>
          </a:p>
          <a:p>
            <a:pPr marL="341313" lvl="1" indent="-230188">
              <a:spcBef>
                <a:spcPts val="0"/>
              </a:spcBef>
              <a:spcAft>
                <a:spcPts val="800"/>
              </a:spcAft>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Completion certificate after exam</a:t>
            </a:r>
          </a:p>
          <a:p>
            <a:pPr marL="341313" lvl="1" indent="-230188">
              <a:spcBef>
                <a:spcPts val="0"/>
              </a:spcBef>
              <a:spcAft>
                <a:spcPts val="800"/>
              </a:spcAft>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Use of industry resource</a:t>
            </a:r>
          </a:p>
          <a:p>
            <a:pPr marL="341313" lvl="1" indent="-230188">
              <a:spcBef>
                <a:spcPts val="0"/>
              </a:spcBef>
              <a:spcAft>
                <a:spcPts val="800"/>
              </a:spcAft>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Prepare for a career in the concrete industry</a:t>
            </a:r>
          </a:p>
        </p:txBody>
      </p:sp>
      <p:grpSp>
        <p:nvGrpSpPr>
          <p:cNvPr id="40" name="Group 39">
            <a:extLst>
              <a:ext uri="{FF2B5EF4-FFF2-40B4-BE49-F238E27FC236}">
                <a16:creationId xmlns:a16="http://schemas.microsoft.com/office/drawing/2014/main" id="{C656BC6A-351C-4A04-9E7B-6E8235EA6B4A}"/>
              </a:ext>
            </a:extLst>
          </p:cNvPr>
          <p:cNvGrpSpPr/>
          <p:nvPr/>
        </p:nvGrpSpPr>
        <p:grpSpPr>
          <a:xfrm>
            <a:off x="1630811" y="3048414"/>
            <a:ext cx="4153955" cy="794479"/>
            <a:chOff x="106810" y="3441229"/>
            <a:chExt cx="4153955" cy="794479"/>
          </a:xfrm>
        </p:grpSpPr>
        <p:sp>
          <p:nvSpPr>
            <p:cNvPr id="41" name="Rectangle 40">
              <a:extLst>
                <a:ext uri="{FF2B5EF4-FFF2-40B4-BE49-F238E27FC236}">
                  <a16:creationId xmlns:a16="http://schemas.microsoft.com/office/drawing/2014/main" id="{08984415-0840-4763-90D6-EBE8B48AF74A}"/>
                </a:ext>
              </a:extLst>
            </p:cNvPr>
            <p:cNvSpPr/>
            <p:nvPr/>
          </p:nvSpPr>
          <p:spPr>
            <a:xfrm>
              <a:off x="462689" y="3441229"/>
              <a:ext cx="3724466" cy="794479"/>
            </a:xfrm>
            <a:prstGeom prst="rect">
              <a:avLst/>
            </a:prstGeom>
            <a:solidFill>
              <a:srgbClr val="F0424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Oval 41">
              <a:extLst>
                <a:ext uri="{FF2B5EF4-FFF2-40B4-BE49-F238E27FC236}">
                  <a16:creationId xmlns:a16="http://schemas.microsoft.com/office/drawing/2014/main" id="{DC2EB294-3A92-43C7-BD9D-DB42102D8526}"/>
                </a:ext>
              </a:extLst>
            </p:cNvPr>
            <p:cNvSpPr/>
            <p:nvPr/>
          </p:nvSpPr>
          <p:spPr>
            <a:xfrm>
              <a:off x="106810" y="3474978"/>
              <a:ext cx="731520" cy="731520"/>
            </a:xfrm>
            <a:prstGeom prst="ellipse">
              <a:avLst/>
            </a:prstGeom>
            <a:solidFill>
              <a:srgbClr val="ED1C24"/>
            </a:solidFill>
            <a:ln w="57150">
              <a:solidFill>
                <a:srgbClr val="F042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43" name="Picture 42">
              <a:extLst>
                <a:ext uri="{FF2B5EF4-FFF2-40B4-BE49-F238E27FC236}">
                  <a16:creationId xmlns:a16="http://schemas.microsoft.com/office/drawing/2014/main" id="{9087C20A-5082-4FFA-8F2B-43E447C75C24}"/>
                </a:ext>
              </a:extLst>
            </p:cNvPr>
            <p:cNvPicPr>
              <a:picLocks noChangeAspect="1"/>
            </p:cNvPicPr>
            <p:nvPr/>
          </p:nvPicPr>
          <p:blipFill>
            <a:blip r:embed="rId7"/>
            <a:stretch>
              <a:fillRect/>
            </a:stretch>
          </p:blipFill>
          <p:spPr>
            <a:xfrm>
              <a:off x="191913" y="3577501"/>
              <a:ext cx="572677" cy="421404"/>
            </a:xfrm>
            <a:prstGeom prst="rect">
              <a:avLst/>
            </a:prstGeom>
          </p:spPr>
        </p:pic>
        <p:sp>
          <p:nvSpPr>
            <p:cNvPr id="44" name="Rectangle 43">
              <a:extLst>
                <a:ext uri="{FF2B5EF4-FFF2-40B4-BE49-F238E27FC236}">
                  <a16:creationId xmlns:a16="http://schemas.microsoft.com/office/drawing/2014/main" id="{7BB101DC-DC51-4448-9D89-B3D693575DE3}"/>
                </a:ext>
              </a:extLst>
            </p:cNvPr>
            <p:cNvSpPr/>
            <p:nvPr/>
          </p:nvSpPr>
          <p:spPr>
            <a:xfrm>
              <a:off x="838200" y="3590233"/>
              <a:ext cx="3422565" cy="461665"/>
            </a:xfrm>
            <a:prstGeom prst="rect">
              <a:avLst/>
            </a:prstGeom>
          </p:spPr>
          <p:txBody>
            <a:bodyPr wrap="square">
              <a:spAutoFit/>
            </a:bodyPr>
            <a:lstStyle/>
            <a:p>
              <a:r>
                <a:rPr lang="en-US" altLang="en-US" sz="2400" dirty="0">
                  <a:solidFill>
                    <a:schemeClr val="bg1"/>
                  </a:solidFill>
                </a:rPr>
                <a:t>Construction personnel</a:t>
              </a:r>
            </a:p>
          </p:txBody>
        </p:sp>
      </p:grpSp>
      <p:grpSp>
        <p:nvGrpSpPr>
          <p:cNvPr id="45" name="Group 44">
            <a:extLst>
              <a:ext uri="{FF2B5EF4-FFF2-40B4-BE49-F238E27FC236}">
                <a16:creationId xmlns:a16="http://schemas.microsoft.com/office/drawing/2014/main" id="{FE4F7A98-F93D-4C4B-99B7-185C18EFFFE6}"/>
              </a:ext>
            </a:extLst>
          </p:cNvPr>
          <p:cNvGrpSpPr/>
          <p:nvPr/>
        </p:nvGrpSpPr>
        <p:grpSpPr>
          <a:xfrm>
            <a:off x="1630811" y="3955992"/>
            <a:ext cx="4153955" cy="794479"/>
            <a:chOff x="106810" y="4348807"/>
            <a:chExt cx="4153955" cy="794479"/>
          </a:xfrm>
          <a:effectLst/>
        </p:grpSpPr>
        <p:sp>
          <p:nvSpPr>
            <p:cNvPr id="47" name="Rectangle 46">
              <a:extLst>
                <a:ext uri="{FF2B5EF4-FFF2-40B4-BE49-F238E27FC236}">
                  <a16:creationId xmlns:a16="http://schemas.microsoft.com/office/drawing/2014/main" id="{3673E726-CB97-4F94-ABEC-403070E5E20F}"/>
                </a:ext>
              </a:extLst>
            </p:cNvPr>
            <p:cNvSpPr/>
            <p:nvPr/>
          </p:nvSpPr>
          <p:spPr>
            <a:xfrm>
              <a:off x="462689" y="4348807"/>
              <a:ext cx="3724466" cy="794479"/>
            </a:xfrm>
            <a:prstGeom prst="rect">
              <a:avLst/>
            </a:prstGeom>
            <a:solidFill>
              <a:srgbClr val="7ECA7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Oval 47">
              <a:extLst>
                <a:ext uri="{FF2B5EF4-FFF2-40B4-BE49-F238E27FC236}">
                  <a16:creationId xmlns:a16="http://schemas.microsoft.com/office/drawing/2014/main" id="{E7FD0913-73B7-479C-A90F-C6AB0E860EC3}"/>
                </a:ext>
              </a:extLst>
            </p:cNvPr>
            <p:cNvSpPr/>
            <p:nvPr/>
          </p:nvSpPr>
          <p:spPr>
            <a:xfrm>
              <a:off x="106810" y="4378521"/>
              <a:ext cx="731520" cy="731520"/>
            </a:xfrm>
            <a:prstGeom prst="ellipse">
              <a:avLst/>
            </a:prstGeom>
            <a:solidFill>
              <a:srgbClr val="51B848"/>
            </a:solidFill>
            <a:ln w="57150">
              <a:solidFill>
                <a:srgbClr val="7ECA7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pic>
          <p:nvPicPr>
            <p:cNvPr id="49" name="Picture 48">
              <a:extLst>
                <a:ext uri="{FF2B5EF4-FFF2-40B4-BE49-F238E27FC236}">
                  <a16:creationId xmlns:a16="http://schemas.microsoft.com/office/drawing/2014/main" id="{9FA796CE-BFAC-49C3-9880-D8416AAED9AF}"/>
                </a:ext>
              </a:extLst>
            </p:cNvPr>
            <p:cNvPicPr>
              <a:picLocks noChangeAspect="1"/>
            </p:cNvPicPr>
            <p:nvPr/>
          </p:nvPicPr>
          <p:blipFill>
            <a:blip r:embed="rId8"/>
            <a:stretch>
              <a:fillRect/>
            </a:stretch>
          </p:blipFill>
          <p:spPr>
            <a:xfrm>
              <a:off x="224280" y="4469129"/>
              <a:ext cx="514860" cy="506731"/>
            </a:xfrm>
            <a:prstGeom prst="rect">
              <a:avLst/>
            </a:prstGeom>
          </p:spPr>
        </p:pic>
        <p:sp>
          <p:nvSpPr>
            <p:cNvPr id="50" name="Rectangle 49">
              <a:extLst>
                <a:ext uri="{FF2B5EF4-FFF2-40B4-BE49-F238E27FC236}">
                  <a16:creationId xmlns:a16="http://schemas.microsoft.com/office/drawing/2014/main" id="{9B00E411-4AF0-44FA-9EED-60E495C6EC97}"/>
                </a:ext>
              </a:extLst>
            </p:cNvPr>
            <p:cNvSpPr/>
            <p:nvPr/>
          </p:nvSpPr>
          <p:spPr>
            <a:xfrm>
              <a:off x="838200" y="4520236"/>
              <a:ext cx="3422565" cy="461665"/>
            </a:xfrm>
            <a:prstGeom prst="rect">
              <a:avLst/>
            </a:prstGeom>
          </p:spPr>
          <p:txBody>
            <a:bodyPr wrap="square">
              <a:spAutoFit/>
            </a:bodyPr>
            <a:lstStyle/>
            <a:p>
              <a:r>
                <a:rPr lang="en-US" altLang="en-US" sz="2400" dirty="0">
                  <a:solidFill>
                    <a:schemeClr val="bg1"/>
                  </a:solidFill>
                </a:rPr>
                <a:t>Sales professionals</a:t>
              </a:r>
            </a:p>
          </p:txBody>
        </p:sp>
      </p:grpSp>
      <p:grpSp>
        <p:nvGrpSpPr>
          <p:cNvPr id="51" name="Group 50">
            <a:extLst>
              <a:ext uri="{FF2B5EF4-FFF2-40B4-BE49-F238E27FC236}">
                <a16:creationId xmlns:a16="http://schemas.microsoft.com/office/drawing/2014/main" id="{AB7A2849-9215-4132-9931-D056A8294DD8}"/>
              </a:ext>
            </a:extLst>
          </p:cNvPr>
          <p:cNvGrpSpPr/>
          <p:nvPr/>
        </p:nvGrpSpPr>
        <p:grpSpPr>
          <a:xfrm>
            <a:off x="1630811" y="4863569"/>
            <a:ext cx="4153955" cy="794479"/>
            <a:chOff x="106810" y="5256384"/>
            <a:chExt cx="4153955" cy="794479"/>
          </a:xfrm>
        </p:grpSpPr>
        <p:sp>
          <p:nvSpPr>
            <p:cNvPr id="52" name="Rectangle 51">
              <a:extLst>
                <a:ext uri="{FF2B5EF4-FFF2-40B4-BE49-F238E27FC236}">
                  <a16:creationId xmlns:a16="http://schemas.microsoft.com/office/drawing/2014/main" id="{8EAA22C6-D8CC-4FC3-B46E-C5CC5EA10E53}"/>
                </a:ext>
              </a:extLst>
            </p:cNvPr>
            <p:cNvSpPr/>
            <p:nvPr/>
          </p:nvSpPr>
          <p:spPr>
            <a:xfrm>
              <a:off x="462689" y="5256384"/>
              <a:ext cx="3724466" cy="794479"/>
            </a:xfrm>
            <a:prstGeom prst="rect">
              <a:avLst/>
            </a:prstGeom>
            <a:solidFill>
              <a:srgbClr val="2FB5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Oval 52">
              <a:extLst>
                <a:ext uri="{FF2B5EF4-FFF2-40B4-BE49-F238E27FC236}">
                  <a16:creationId xmlns:a16="http://schemas.microsoft.com/office/drawing/2014/main" id="{53ABB9A9-8F04-4472-888A-9CDDB45EC4CF}"/>
                </a:ext>
              </a:extLst>
            </p:cNvPr>
            <p:cNvSpPr/>
            <p:nvPr/>
          </p:nvSpPr>
          <p:spPr>
            <a:xfrm>
              <a:off x="106810" y="5290133"/>
              <a:ext cx="731520" cy="731520"/>
            </a:xfrm>
            <a:prstGeom prst="ellipse">
              <a:avLst/>
            </a:prstGeom>
            <a:solidFill>
              <a:srgbClr val="009CF2"/>
            </a:solidFill>
            <a:ln w="57150">
              <a:solidFill>
                <a:srgbClr val="2FB5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54" name="Picture 53">
              <a:extLst>
                <a:ext uri="{FF2B5EF4-FFF2-40B4-BE49-F238E27FC236}">
                  <a16:creationId xmlns:a16="http://schemas.microsoft.com/office/drawing/2014/main" id="{8295D31A-5378-4A09-BFEC-0E08C67BE15F}"/>
                </a:ext>
              </a:extLst>
            </p:cNvPr>
            <p:cNvPicPr>
              <a:picLocks noChangeAspect="1"/>
            </p:cNvPicPr>
            <p:nvPr/>
          </p:nvPicPr>
          <p:blipFill>
            <a:blip r:embed="rId9"/>
            <a:stretch>
              <a:fillRect/>
            </a:stretch>
          </p:blipFill>
          <p:spPr>
            <a:xfrm>
              <a:off x="191913" y="5366759"/>
              <a:ext cx="556458" cy="551445"/>
            </a:xfrm>
            <a:prstGeom prst="rect">
              <a:avLst/>
            </a:prstGeom>
          </p:spPr>
        </p:pic>
        <p:sp>
          <p:nvSpPr>
            <p:cNvPr id="55" name="Rectangle 54">
              <a:extLst>
                <a:ext uri="{FF2B5EF4-FFF2-40B4-BE49-F238E27FC236}">
                  <a16:creationId xmlns:a16="http://schemas.microsoft.com/office/drawing/2014/main" id="{3176837D-C775-4A57-80B4-81DB1818CE32}"/>
                </a:ext>
              </a:extLst>
            </p:cNvPr>
            <p:cNvSpPr/>
            <p:nvPr/>
          </p:nvSpPr>
          <p:spPr>
            <a:xfrm>
              <a:off x="838200" y="5366759"/>
              <a:ext cx="3422565" cy="461665"/>
            </a:xfrm>
            <a:prstGeom prst="rect">
              <a:avLst/>
            </a:prstGeom>
          </p:spPr>
          <p:txBody>
            <a:bodyPr wrap="square">
              <a:spAutoFit/>
            </a:bodyPr>
            <a:lstStyle/>
            <a:p>
              <a:r>
                <a:rPr lang="en-US" altLang="en-US" sz="2400" dirty="0">
                  <a:solidFill>
                    <a:schemeClr val="bg1"/>
                  </a:solidFill>
                </a:rPr>
                <a:t>Engineers</a:t>
              </a:r>
            </a:p>
          </p:txBody>
        </p:sp>
      </p:grpSp>
      <p:sp>
        <p:nvSpPr>
          <p:cNvPr id="34" name="Title 1">
            <a:extLst>
              <a:ext uri="{FF2B5EF4-FFF2-40B4-BE49-F238E27FC236}">
                <a16:creationId xmlns:a16="http://schemas.microsoft.com/office/drawing/2014/main" id="{B51316F5-5639-29C6-3657-8B4DBB85B35C}"/>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Education Products</a:t>
            </a:r>
          </a:p>
        </p:txBody>
      </p:sp>
      <p:pic>
        <p:nvPicPr>
          <p:cNvPr id="2" name="Audio 1">
            <a:hlinkClick r:id="" action="ppaction://media"/>
            <a:extLst>
              <a:ext uri="{FF2B5EF4-FFF2-40B4-BE49-F238E27FC236}">
                <a16:creationId xmlns:a16="http://schemas.microsoft.com/office/drawing/2014/main" id="{0326C34C-98F4-3C96-587F-D26592EBF54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66172245"/>
      </p:ext>
    </p:extLst>
  </p:cSld>
  <p:clrMapOvr>
    <a:masterClrMapping/>
  </p:clrMapOvr>
  <mc:AlternateContent xmlns:mc="http://schemas.openxmlformats.org/markup-compatibility/2006">
    <mc:Choice xmlns:p14="http://schemas.microsoft.com/office/powerpoint/2010/main" Requires="p14">
      <p:transition spd="slow" p14:dur="2000" advTm="24687"/>
    </mc:Choice>
    <mc:Fallback>
      <p:transition spd="slow" advTm="24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99E6E1-70AB-429E-8ED6-D8B658745528}"/>
              </a:ext>
            </a:extLst>
          </p:cNvPr>
          <p:cNvSpPr/>
          <p:nvPr/>
        </p:nvSpPr>
        <p:spPr>
          <a:xfrm>
            <a:off x="1986689" y="2119219"/>
            <a:ext cx="3724466" cy="794479"/>
          </a:xfrm>
          <a:prstGeom prst="rect">
            <a:avLst/>
          </a:prstGeom>
          <a:solidFill>
            <a:srgbClr val="F794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B6E1AEB0-A548-48D0-A153-B3611F02566A}"/>
              </a:ext>
            </a:extLst>
          </p:cNvPr>
          <p:cNvSpPr/>
          <p:nvPr/>
        </p:nvSpPr>
        <p:spPr>
          <a:xfrm>
            <a:off x="1630810" y="2152967"/>
            <a:ext cx="731520" cy="731520"/>
          </a:xfrm>
          <a:prstGeom prst="ellipse">
            <a:avLst/>
          </a:prstGeom>
          <a:solidFill>
            <a:srgbClr val="F5821F"/>
          </a:solidFill>
          <a:ln w="57150">
            <a:solidFill>
              <a:srgbClr val="F7944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pic>
        <p:nvPicPr>
          <p:cNvPr id="19" name="Picture 18">
            <a:extLst>
              <a:ext uri="{FF2B5EF4-FFF2-40B4-BE49-F238E27FC236}">
                <a16:creationId xmlns:a16="http://schemas.microsoft.com/office/drawing/2014/main" id="{BDFB7B08-0932-40EB-AEBC-349F7BE8ED5D}"/>
              </a:ext>
            </a:extLst>
          </p:cNvPr>
          <p:cNvPicPr>
            <a:picLocks noChangeAspect="1"/>
          </p:cNvPicPr>
          <p:nvPr/>
        </p:nvPicPr>
        <p:blipFill>
          <a:blip r:embed="rId6"/>
          <a:stretch>
            <a:fillRect/>
          </a:stretch>
        </p:blipFill>
        <p:spPr>
          <a:xfrm>
            <a:off x="1689690" y="2193779"/>
            <a:ext cx="593999" cy="593999"/>
          </a:xfrm>
          <a:prstGeom prst="rect">
            <a:avLst/>
          </a:prstGeom>
        </p:spPr>
      </p:pic>
      <p:sp>
        <p:nvSpPr>
          <p:cNvPr id="3" name="Rectangle 2">
            <a:extLst>
              <a:ext uri="{FF2B5EF4-FFF2-40B4-BE49-F238E27FC236}">
                <a16:creationId xmlns:a16="http://schemas.microsoft.com/office/drawing/2014/main" id="{EBDCF71B-0D73-4E30-ACEC-3E62CA3201B3}"/>
              </a:ext>
            </a:extLst>
          </p:cNvPr>
          <p:cNvSpPr/>
          <p:nvPr/>
        </p:nvSpPr>
        <p:spPr>
          <a:xfrm>
            <a:off x="2362200" y="2252025"/>
            <a:ext cx="1458318" cy="461665"/>
          </a:xfrm>
          <a:prstGeom prst="rect">
            <a:avLst/>
          </a:prstGeom>
        </p:spPr>
        <p:txBody>
          <a:bodyPr wrap="square">
            <a:spAutoFit/>
          </a:bodyPr>
          <a:lstStyle/>
          <a:p>
            <a:r>
              <a:rPr lang="en-US" altLang="en-US" sz="2400" dirty="0">
                <a:solidFill>
                  <a:schemeClr val="bg1"/>
                </a:solidFill>
              </a:rPr>
              <a:t>Students</a:t>
            </a:r>
          </a:p>
        </p:txBody>
      </p:sp>
      <p:sp>
        <p:nvSpPr>
          <p:cNvPr id="46" name="Rectangle 45">
            <a:extLst>
              <a:ext uri="{FF2B5EF4-FFF2-40B4-BE49-F238E27FC236}">
                <a16:creationId xmlns:a16="http://schemas.microsoft.com/office/drawing/2014/main" id="{A41EFBB5-BD8E-47E3-A3BC-814800132852}"/>
              </a:ext>
            </a:extLst>
          </p:cNvPr>
          <p:cNvSpPr/>
          <p:nvPr/>
        </p:nvSpPr>
        <p:spPr>
          <a:xfrm>
            <a:off x="5954163" y="2118360"/>
            <a:ext cx="4545396" cy="3533972"/>
          </a:xfrm>
          <a:prstGeom prst="rect">
            <a:avLst/>
          </a:prstGeom>
          <a:solidFill>
            <a:srgbClr val="F794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886B29-8225-4CAC-BF4E-087752DCC369}"/>
              </a:ext>
            </a:extLst>
          </p:cNvPr>
          <p:cNvSpPr/>
          <p:nvPr/>
        </p:nvSpPr>
        <p:spPr>
          <a:xfrm>
            <a:off x="6269354" y="2369762"/>
            <a:ext cx="3584313" cy="2308324"/>
          </a:xfrm>
          <a:prstGeom prst="rect">
            <a:avLst/>
          </a:prstGeom>
        </p:spPr>
        <p:txBody>
          <a:bodyPr wrap="square">
            <a:spAutoFit/>
          </a:bodyPr>
          <a:lstStyle/>
          <a:p>
            <a:pPr marL="341313" indent="-166688">
              <a:spcBef>
                <a:spcPct val="20000"/>
              </a:spcBef>
              <a:buClr>
                <a:schemeClr val="bg1"/>
              </a:buClr>
              <a:buFont typeface="Arial" panose="020B0604020202020204" pitchFamily="34" charset="0"/>
              <a:buChar char="•"/>
            </a:pPr>
            <a:r>
              <a:rPr lang="en-US" altLang="en-US" sz="2800" dirty="0">
                <a:solidFill>
                  <a:schemeClr val="bg1"/>
                </a:solidFill>
                <a:latin typeface="Arial"/>
              </a:rPr>
              <a:t>Coursework</a:t>
            </a:r>
          </a:p>
          <a:p>
            <a:pPr marL="573088" lvl="1" indent="-231775">
              <a:spcBef>
                <a:spcPct val="20000"/>
              </a:spcBef>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Assigned by Professor</a:t>
            </a:r>
          </a:p>
          <a:p>
            <a:pPr marL="573088" lvl="1" indent="-231775">
              <a:spcBef>
                <a:spcPct val="20000"/>
              </a:spcBef>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Member credit eligible</a:t>
            </a:r>
          </a:p>
          <a:p>
            <a:pPr marL="573088" lvl="1" indent="-231775">
              <a:spcBef>
                <a:spcPct val="20000"/>
              </a:spcBef>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Completion certificate after exam</a:t>
            </a:r>
          </a:p>
          <a:p>
            <a:pPr marL="573088" lvl="1" indent="-231775">
              <a:spcBef>
                <a:spcPct val="20000"/>
              </a:spcBef>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Use of industry resource</a:t>
            </a:r>
          </a:p>
        </p:txBody>
      </p:sp>
      <p:grpSp>
        <p:nvGrpSpPr>
          <p:cNvPr id="34" name="Group 33">
            <a:extLst>
              <a:ext uri="{FF2B5EF4-FFF2-40B4-BE49-F238E27FC236}">
                <a16:creationId xmlns:a16="http://schemas.microsoft.com/office/drawing/2014/main" id="{63CE3BCA-672E-49AD-86D5-BB2F39033819}"/>
              </a:ext>
            </a:extLst>
          </p:cNvPr>
          <p:cNvGrpSpPr/>
          <p:nvPr/>
        </p:nvGrpSpPr>
        <p:grpSpPr>
          <a:xfrm>
            <a:off x="5954163" y="2118360"/>
            <a:ext cx="4545396" cy="3533972"/>
            <a:chOff x="2648853" y="-158002"/>
            <a:chExt cx="4545396" cy="3533972"/>
          </a:xfrm>
        </p:grpSpPr>
        <p:sp>
          <p:nvSpPr>
            <p:cNvPr id="87" name="Rectangle 86">
              <a:extLst>
                <a:ext uri="{FF2B5EF4-FFF2-40B4-BE49-F238E27FC236}">
                  <a16:creationId xmlns:a16="http://schemas.microsoft.com/office/drawing/2014/main" id="{1F1D5973-9D62-4D83-A15E-F2C84BCFC06C}"/>
                </a:ext>
              </a:extLst>
            </p:cNvPr>
            <p:cNvSpPr/>
            <p:nvPr/>
          </p:nvSpPr>
          <p:spPr>
            <a:xfrm>
              <a:off x="2648853" y="-158002"/>
              <a:ext cx="4545396" cy="3533972"/>
            </a:xfrm>
            <a:prstGeom prst="rect">
              <a:avLst/>
            </a:prstGeom>
            <a:solidFill>
              <a:srgbClr val="F0424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Content Placeholder 2">
              <a:extLst>
                <a:ext uri="{FF2B5EF4-FFF2-40B4-BE49-F238E27FC236}">
                  <a16:creationId xmlns:a16="http://schemas.microsoft.com/office/drawing/2014/main" id="{FD80C81D-B69F-49AA-A03A-01F991D20F8F}"/>
                </a:ext>
              </a:extLst>
            </p:cNvPr>
            <p:cNvSpPr txBox="1">
              <a:spLocks/>
            </p:cNvSpPr>
            <p:nvPr/>
          </p:nvSpPr>
          <p:spPr bwMode="auto">
            <a:xfrm>
              <a:off x="2899623" y="88671"/>
              <a:ext cx="4023360" cy="3063240"/>
            </a:xfrm>
            <a:prstGeom prst="rect">
              <a:avLst/>
            </a:prstGeom>
            <a:noFill/>
            <a:ln w="28575">
              <a:solidFill>
                <a:srgbClr val="ED1C24"/>
              </a:solidFill>
              <a:miter lim="800000"/>
              <a:headEnd/>
              <a:tailEnd/>
            </a:ln>
          </p:spPr>
          <p:txBody>
            <a:bodyPr vert="horz" wrap="square" lIns="91440" tIns="45720" rIns="91440" bIns="45720" numCol="1" anchor="t" anchorCtr="0" compatLnSpc="1">
              <a:prstTxWarp prst="textNoShape">
                <a:avLst/>
              </a:prstTxWarp>
            </a:bodyPr>
            <a:lst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1125" indent="0">
                <a:spcBef>
                  <a:spcPts val="0"/>
                </a:spcBef>
                <a:spcAft>
                  <a:spcPts val="800"/>
                </a:spcAft>
                <a:buClr>
                  <a:schemeClr val="bg1"/>
                </a:buClr>
                <a:buNone/>
                <a:tabLst>
                  <a:tab pos="396875" algn="l"/>
                </a:tabLst>
              </a:pPr>
              <a:r>
                <a:rPr lang="en-US" altLang="en-US" dirty="0">
                  <a:solidFill>
                    <a:schemeClr val="bg1"/>
                  </a:solidFill>
                  <a:latin typeface="Arial"/>
                  <a:ea typeface="ＭＳ Ｐゴシック" panose="020B0600070205080204" pitchFamily="34" charset="-128"/>
                </a:rPr>
                <a:t>Continuing education and certification prep</a:t>
              </a:r>
            </a:p>
            <a:p>
              <a:pPr marL="341313" lvl="1" indent="-230188">
                <a:spcBef>
                  <a:spcPts val="0"/>
                </a:spcBef>
                <a:spcAft>
                  <a:spcPts val="600"/>
                </a:spcAft>
                <a:buClr>
                  <a:schemeClr val="bg1"/>
                </a:buClr>
                <a:buFont typeface="Wingdings" panose="05000000000000000000" pitchFamily="2" charset="2"/>
                <a:buChar char="ü"/>
              </a:pPr>
              <a:r>
                <a:rPr lang="en-US" altLang="en-US" sz="2000" dirty="0">
                  <a:solidFill>
                    <a:schemeClr val="tx1">
                      <a:lumMod val="75000"/>
                      <a:lumOff val="25000"/>
                    </a:schemeClr>
                  </a:solidFill>
                  <a:latin typeface="Arial"/>
                  <a:ea typeface="ＭＳ Ｐゴシック" panose="020B0600070205080204" pitchFamily="34" charset="-128"/>
                </a:rPr>
                <a:t>Concrete construction best practices</a:t>
              </a:r>
            </a:p>
            <a:p>
              <a:pPr marL="341313" lvl="1" indent="-230188">
                <a:spcBef>
                  <a:spcPts val="0"/>
                </a:spcBef>
                <a:spcAft>
                  <a:spcPts val="600"/>
                </a:spcAft>
                <a:buClr>
                  <a:schemeClr val="bg1"/>
                </a:buClr>
                <a:buFont typeface="Wingdings" panose="05000000000000000000" pitchFamily="2" charset="2"/>
                <a:buChar char="ü"/>
              </a:pPr>
              <a:r>
                <a:rPr lang="en-US" altLang="en-US" sz="2000" dirty="0">
                  <a:solidFill>
                    <a:schemeClr val="tx1">
                      <a:lumMod val="75000"/>
                      <a:lumOff val="25000"/>
                    </a:schemeClr>
                  </a:solidFill>
                  <a:ea typeface="ＭＳ Ｐゴシック" panose="020B0600070205080204" pitchFamily="34" charset="-128"/>
                </a:rPr>
                <a:t>Improve workability</a:t>
              </a:r>
            </a:p>
            <a:p>
              <a:pPr marL="341313" lvl="1" indent="-230188">
                <a:spcBef>
                  <a:spcPts val="0"/>
                </a:spcBef>
                <a:spcAft>
                  <a:spcPts val="600"/>
                </a:spcAft>
                <a:buClr>
                  <a:schemeClr val="bg1"/>
                </a:buClr>
                <a:buFont typeface="Wingdings" panose="05000000000000000000" pitchFamily="2" charset="2"/>
                <a:buChar char="ü"/>
              </a:pPr>
              <a:r>
                <a:rPr lang="en-US" altLang="en-US" sz="2000" dirty="0">
                  <a:solidFill>
                    <a:schemeClr val="tx1">
                      <a:lumMod val="75000"/>
                      <a:lumOff val="25000"/>
                    </a:schemeClr>
                  </a:solidFill>
                  <a:ea typeface="ＭＳ Ｐゴシック" panose="020B0600070205080204" pitchFamily="34" charset="-128"/>
                </a:rPr>
                <a:t>Testing and inspection requirements</a:t>
              </a:r>
            </a:p>
            <a:p>
              <a:pPr marL="341313" lvl="1" indent="-230188">
                <a:spcBef>
                  <a:spcPts val="0"/>
                </a:spcBef>
                <a:spcAft>
                  <a:spcPts val="600"/>
                </a:spcAft>
                <a:buClr>
                  <a:schemeClr val="bg1"/>
                </a:buClr>
                <a:buFont typeface="Wingdings" panose="05000000000000000000" pitchFamily="2" charset="2"/>
                <a:buChar char="ü"/>
              </a:pPr>
              <a:r>
                <a:rPr lang="en-US" altLang="en-US" sz="2000" dirty="0">
                  <a:solidFill>
                    <a:schemeClr val="tx1">
                      <a:lumMod val="75000"/>
                      <a:lumOff val="25000"/>
                    </a:schemeClr>
                  </a:solidFill>
                  <a:ea typeface="ＭＳ Ｐゴシック" panose="020B0600070205080204" pitchFamily="34" charset="-128"/>
                </a:rPr>
                <a:t>Repair and rehabilitation</a:t>
              </a:r>
            </a:p>
          </p:txBody>
        </p:sp>
      </p:grpSp>
      <p:grpSp>
        <p:nvGrpSpPr>
          <p:cNvPr id="38" name="Group 37">
            <a:extLst>
              <a:ext uri="{FF2B5EF4-FFF2-40B4-BE49-F238E27FC236}">
                <a16:creationId xmlns:a16="http://schemas.microsoft.com/office/drawing/2014/main" id="{CB8DE9D5-41EF-4575-9283-6CDADC6335E1}"/>
              </a:ext>
            </a:extLst>
          </p:cNvPr>
          <p:cNvGrpSpPr/>
          <p:nvPr/>
        </p:nvGrpSpPr>
        <p:grpSpPr>
          <a:xfrm>
            <a:off x="1630811" y="3042699"/>
            <a:ext cx="4407069" cy="794479"/>
            <a:chOff x="106810" y="3441229"/>
            <a:chExt cx="4407069" cy="794479"/>
          </a:xfrm>
        </p:grpSpPr>
        <p:sp>
          <p:nvSpPr>
            <p:cNvPr id="39" name="Rectangle 38">
              <a:extLst>
                <a:ext uri="{FF2B5EF4-FFF2-40B4-BE49-F238E27FC236}">
                  <a16:creationId xmlns:a16="http://schemas.microsoft.com/office/drawing/2014/main" id="{F6D9751B-9A67-47FC-A565-2C846E914FAB}"/>
                </a:ext>
              </a:extLst>
            </p:cNvPr>
            <p:cNvSpPr/>
            <p:nvPr/>
          </p:nvSpPr>
          <p:spPr>
            <a:xfrm>
              <a:off x="462689" y="3441229"/>
              <a:ext cx="4051190" cy="794479"/>
            </a:xfrm>
            <a:prstGeom prst="rect">
              <a:avLst/>
            </a:prstGeom>
            <a:solidFill>
              <a:srgbClr val="F0424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Oval 39">
              <a:extLst>
                <a:ext uri="{FF2B5EF4-FFF2-40B4-BE49-F238E27FC236}">
                  <a16:creationId xmlns:a16="http://schemas.microsoft.com/office/drawing/2014/main" id="{BA38311A-9461-4DAB-A495-BDD9D713174B}"/>
                </a:ext>
              </a:extLst>
            </p:cNvPr>
            <p:cNvSpPr/>
            <p:nvPr/>
          </p:nvSpPr>
          <p:spPr>
            <a:xfrm>
              <a:off x="106810" y="3474978"/>
              <a:ext cx="731520" cy="731520"/>
            </a:xfrm>
            <a:prstGeom prst="ellipse">
              <a:avLst/>
            </a:prstGeom>
            <a:solidFill>
              <a:srgbClr val="ED1C24"/>
            </a:solidFill>
            <a:ln w="57150">
              <a:solidFill>
                <a:srgbClr val="F042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41" name="Picture 40">
              <a:extLst>
                <a:ext uri="{FF2B5EF4-FFF2-40B4-BE49-F238E27FC236}">
                  <a16:creationId xmlns:a16="http://schemas.microsoft.com/office/drawing/2014/main" id="{B6FCF4AD-DF50-4315-B663-D081D03A13F6}"/>
                </a:ext>
              </a:extLst>
            </p:cNvPr>
            <p:cNvPicPr>
              <a:picLocks noChangeAspect="1"/>
            </p:cNvPicPr>
            <p:nvPr/>
          </p:nvPicPr>
          <p:blipFill>
            <a:blip r:embed="rId7"/>
            <a:stretch>
              <a:fillRect/>
            </a:stretch>
          </p:blipFill>
          <p:spPr>
            <a:xfrm>
              <a:off x="191913" y="3577501"/>
              <a:ext cx="572677" cy="421404"/>
            </a:xfrm>
            <a:prstGeom prst="rect">
              <a:avLst/>
            </a:prstGeom>
          </p:spPr>
        </p:pic>
        <p:sp>
          <p:nvSpPr>
            <p:cNvPr id="42" name="Rectangle 41">
              <a:extLst>
                <a:ext uri="{FF2B5EF4-FFF2-40B4-BE49-F238E27FC236}">
                  <a16:creationId xmlns:a16="http://schemas.microsoft.com/office/drawing/2014/main" id="{72B10880-B206-4C4A-A4AF-3B69236FE5E6}"/>
                </a:ext>
              </a:extLst>
            </p:cNvPr>
            <p:cNvSpPr/>
            <p:nvPr/>
          </p:nvSpPr>
          <p:spPr>
            <a:xfrm>
              <a:off x="838200" y="3590233"/>
              <a:ext cx="3422565" cy="461665"/>
            </a:xfrm>
            <a:prstGeom prst="rect">
              <a:avLst/>
            </a:prstGeom>
          </p:spPr>
          <p:txBody>
            <a:bodyPr wrap="square">
              <a:spAutoFit/>
            </a:bodyPr>
            <a:lstStyle/>
            <a:p>
              <a:r>
                <a:rPr lang="en-US" altLang="en-US" sz="2400" dirty="0">
                  <a:solidFill>
                    <a:schemeClr val="bg1"/>
                  </a:solidFill>
                </a:rPr>
                <a:t>Construction personnel</a:t>
              </a:r>
            </a:p>
          </p:txBody>
        </p:sp>
      </p:grpSp>
      <p:grpSp>
        <p:nvGrpSpPr>
          <p:cNvPr id="49" name="Group 48">
            <a:extLst>
              <a:ext uri="{FF2B5EF4-FFF2-40B4-BE49-F238E27FC236}">
                <a16:creationId xmlns:a16="http://schemas.microsoft.com/office/drawing/2014/main" id="{740CB1C0-AE9C-4BED-993F-57C9C5151B41}"/>
              </a:ext>
            </a:extLst>
          </p:cNvPr>
          <p:cNvGrpSpPr/>
          <p:nvPr/>
        </p:nvGrpSpPr>
        <p:grpSpPr>
          <a:xfrm>
            <a:off x="1630811" y="3950277"/>
            <a:ext cx="4153955" cy="794479"/>
            <a:chOff x="106810" y="4348807"/>
            <a:chExt cx="4153955" cy="794479"/>
          </a:xfrm>
          <a:effectLst/>
        </p:grpSpPr>
        <p:sp>
          <p:nvSpPr>
            <p:cNvPr id="50" name="Rectangle 49">
              <a:extLst>
                <a:ext uri="{FF2B5EF4-FFF2-40B4-BE49-F238E27FC236}">
                  <a16:creationId xmlns:a16="http://schemas.microsoft.com/office/drawing/2014/main" id="{E7971D9F-6B04-4434-9C15-B3F63AA1FB48}"/>
                </a:ext>
              </a:extLst>
            </p:cNvPr>
            <p:cNvSpPr/>
            <p:nvPr/>
          </p:nvSpPr>
          <p:spPr>
            <a:xfrm>
              <a:off x="462689" y="4348807"/>
              <a:ext cx="3724466" cy="794479"/>
            </a:xfrm>
            <a:prstGeom prst="rect">
              <a:avLst/>
            </a:prstGeom>
            <a:solidFill>
              <a:srgbClr val="7ECA7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Oval 50">
              <a:extLst>
                <a:ext uri="{FF2B5EF4-FFF2-40B4-BE49-F238E27FC236}">
                  <a16:creationId xmlns:a16="http://schemas.microsoft.com/office/drawing/2014/main" id="{8C7090C4-A8C8-4F59-ADF9-3326327250A2}"/>
                </a:ext>
              </a:extLst>
            </p:cNvPr>
            <p:cNvSpPr/>
            <p:nvPr/>
          </p:nvSpPr>
          <p:spPr>
            <a:xfrm>
              <a:off x="106810" y="4378521"/>
              <a:ext cx="731520" cy="731520"/>
            </a:xfrm>
            <a:prstGeom prst="ellipse">
              <a:avLst/>
            </a:prstGeom>
            <a:solidFill>
              <a:srgbClr val="51B848"/>
            </a:solidFill>
            <a:ln w="57150">
              <a:solidFill>
                <a:srgbClr val="7ECA7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pic>
          <p:nvPicPr>
            <p:cNvPr id="52" name="Picture 51">
              <a:extLst>
                <a:ext uri="{FF2B5EF4-FFF2-40B4-BE49-F238E27FC236}">
                  <a16:creationId xmlns:a16="http://schemas.microsoft.com/office/drawing/2014/main" id="{474C080A-36D1-41B2-A9FB-BC651C8CCC12}"/>
                </a:ext>
              </a:extLst>
            </p:cNvPr>
            <p:cNvPicPr>
              <a:picLocks noChangeAspect="1"/>
            </p:cNvPicPr>
            <p:nvPr/>
          </p:nvPicPr>
          <p:blipFill>
            <a:blip r:embed="rId8"/>
            <a:stretch>
              <a:fillRect/>
            </a:stretch>
          </p:blipFill>
          <p:spPr>
            <a:xfrm>
              <a:off x="224280" y="4469129"/>
              <a:ext cx="514860" cy="506731"/>
            </a:xfrm>
            <a:prstGeom prst="rect">
              <a:avLst/>
            </a:prstGeom>
          </p:spPr>
        </p:pic>
        <p:sp>
          <p:nvSpPr>
            <p:cNvPr id="53" name="Rectangle 52">
              <a:extLst>
                <a:ext uri="{FF2B5EF4-FFF2-40B4-BE49-F238E27FC236}">
                  <a16:creationId xmlns:a16="http://schemas.microsoft.com/office/drawing/2014/main" id="{CCB9DDB2-9CEA-4BD6-97CC-B3B9C936FBCD}"/>
                </a:ext>
              </a:extLst>
            </p:cNvPr>
            <p:cNvSpPr/>
            <p:nvPr/>
          </p:nvSpPr>
          <p:spPr>
            <a:xfrm>
              <a:off x="838200" y="4520236"/>
              <a:ext cx="3422565" cy="461665"/>
            </a:xfrm>
            <a:prstGeom prst="rect">
              <a:avLst/>
            </a:prstGeom>
          </p:spPr>
          <p:txBody>
            <a:bodyPr wrap="square">
              <a:spAutoFit/>
            </a:bodyPr>
            <a:lstStyle/>
            <a:p>
              <a:r>
                <a:rPr lang="en-US" altLang="en-US" sz="2400" dirty="0">
                  <a:solidFill>
                    <a:schemeClr val="bg1"/>
                  </a:solidFill>
                </a:rPr>
                <a:t>Sales professionals</a:t>
              </a:r>
            </a:p>
          </p:txBody>
        </p:sp>
      </p:grpSp>
      <p:grpSp>
        <p:nvGrpSpPr>
          <p:cNvPr id="9" name="Group 8">
            <a:extLst>
              <a:ext uri="{FF2B5EF4-FFF2-40B4-BE49-F238E27FC236}">
                <a16:creationId xmlns:a16="http://schemas.microsoft.com/office/drawing/2014/main" id="{238DCED9-DFA5-4113-BB02-EE1DB1845A6F}"/>
              </a:ext>
            </a:extLst>
          </p:cNvPr>
          <p:cNvGrpSpPr/>
          <p:nvPr/>
        </p:nvGrpSpPr>
        <p:grpSpPr>
          <a:xfrm>
            <a:off x="1630811" y="4857854"/>
            <a:ext cx="4153955" cy="794479"/>
            <a:chOff x="106810" y="5256384"/>
            <a:chExt cx="4153955" cy="794479"/>
          </a:xfrm>
        </p:grpSpPr>
        <p:sp>
          <p:nvSpPr>
            <p:cNvPr id="54" name="Rectangle 53">
              <a:extLst>
                <a:ext uri="{FF2B5EF4-FFF2-40B4-BE49-F238E27FC236}">
                  <a16:creationId xmlns:a16="http://schemas.microsoft.com/office/drawing/2014/main" id="{E558B657-A0B1-4594-A651-F86BFBF7EF53}"/>
                </a:ext>
              </a:extLst>
            </p:cNvPr>
            <p:cNvSpPr/>
            <p:nvPr/>
          </p:nvSpPr>
          <p:spPr>
            <a:xfrm>
              <a:off x="462689" y="5256384"/>
              <a:ext cx="3724466" cy="794479"/>
            </a:xfrm>
            <a:prstGeom prst="rect">
              <a:avLst/>
            </a:prstGeom>
            <a:solidFill>
              <a:srgbClr val="2FB5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Oval 54">
              <a:extLst>
                <a:ext uri="{FF2B5EF4-FFF2-40B4-BE49-F238E27FC236}">
                  <a16:creationId xmlns:a16="http://schemas.microsoft.com/office/drawing/2014/main" id="{BD3F59B6-9A73-49F1-94C2-5146C38786EE}"/>
                </a:ext>
              </a:extLst>
            </p:cNvPr>
            <p:cNvSpPr/>
            <p:nvPr/>
          </p:nvSpPr>
          <p:spPr>
            <a:xfrm>
              <a:off x="106810" y="5290133"/>
              <a:ext cx="731520" cy="731520"/>
            </a:xfrm>
            <a:prstGeom prst="ellipse">
              <a:avLst/>
            </a:prstGeom>
            <a:solidFill>
              <a:srgbClr val="009CF2"/>
            </a:solidFill>
            <a:ln w="57150">
              <a:solidFill>
                <a:srgbClr val="2FB5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56" name="Picture 55">
              <a:extLst>
                <a:ext uri="{FF2B5EF4-FFF2-40B4-BE49-F238E27FC236}">
                  <a16:creationId xmlns:a16="http://schemas.microsoft.com/office/drawing/2014/main" id="{6CC30D11-0D1C-4200-B4D2-B82E9A920F47}"/>
                </a:ext>
              </a:extLst>
            </p:cNvPr>
            <p:cNvPicPr>
              <a:picLocks noChangeAspect="1"/>
            </p:cNvPicPr>
            <p:nvPr/>
          </p:nvPicPr>
          <p:blipFill>
            <a:blip r:embed="rId9"/>
            <a:stretch>
              <a:fillRect/>
            </a:stretch>
          </p:blipFill>
          <p:spPr>
            <a:xfrm>
              <a:off x="191913" y="5366759"/>
              <a:ext cx="556458" cy="551445"/>
            </a:xfrm>
            <a:prstGeom prst="rect">
              <a:avLst/>
            </a:prstGeom>
          </p:spPr>
        </p:pic>
        <p:sp>
          <p:nvSpPr>
            <p:cNvPr id="57" name="Rectangle 56">
              <a:extLst>
                <a:ext uri="{FF2B5EF4-FFF2-40B4-BE49-F238E27FC236}">
                  <a16:creationId xmlns:a16="http://schemas.microsoft.com/office/drawing/2014/main" id="{D7EB31C4-4ABE-4BA8-AD53-59296BB99496}"/>
                </a:ext>
              </a:extLst>
            </p:cNvPr>
            <p:cNvSpPr/>
            <p:nvPr/>
          </p:nvSpPr>
          <p:spPr>
            <a:xfrm>
              <a:off x="838200" y="5366759"/>
              <a:ext cx="3422565" cy="461665"/>
            </a:xfrm>
            <a:prstGeom prst="rect">
              <a:avLst/>
            </a:prstGeom>
          </p:spPr>
          <p:txBody>
            <a:bodyPr wrap="square">
              <a:spAutoFit/>
            </a:bodyPr>
            <a:lstStyle/>
            <a:p>
              <a:r>
                <a:rPr lang="en-US" altLang="en-US" sz="2400" dirty="0">
                  <a:solidFill>
                    <a:schemeClr val="bg1"/>
                  </a:solidFill>
                </a:rPr>
                <a:t>Engineers</a:t>
              </a:r>
            </a:p>
          </p:txBody>
        </p:sp>
      </p:grpSp>
      <p:sp>
        <p:nvSpPr>
          <p:cNvPr id="44" name="Content Placeholder 4">
            <a:extLst>
              <a:ext uri="{FF2B5EF4-FFF2-40B4-BE49-F238E27FC236}">
                <a16:creationId xmlns:a16="http://schemas.microsoft.com/office/drawing/2014/main" id="{78373145-45E3-39FA-C5FF-FD5B1FE28D20}"/>
              </a:ext>
            </a:extLst>
          </p:cNvPr>
          <p:cNvSpPr txBox="1">
            <a:spLocks/>
          </p:cNvSpPr>
          <p:nvPr/>
        </p:nvSpPr>
        <p:spPr bwMode="auto">
          <a:xfrm>
            <a:off x="640080" y="1463040"/>
            <a:ext cx="8382000" cy="14412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defTabSz="914400" eaLnBrk="1" hangingPunct="1">
              <a:lnSpc>
                <a:spcPct val="90000"/>
              </a:lnSpc>
              <a:spcBef>
                <a:spcPts val="1000"/>
              </a:spcBef>
              <a:spcAft>
                <a:spcPts val="800"/>
              </a:spcAft>
              <a:buClr>
                <a:srgbClr val="939C3D"/>
              </a:buClr>
              <a:buFont typeface="Arial" panose="020B0604020202020204" pitchFamily="34" charset="0"/>
              <a:buChar char="•"/>
            </a:pPr>
            <a:r>
              <a:rPr lang="en-US" dirty="0">
                <a:solidFill>
                  <a:schemeClr val="bg1"/>
                </a:solidFill>
                <a:ea typeface="+mn-ea"/>
              </a:rPr>
              <a:t>ACI University - Who can use the courses?</a:t>
            </a:r>
          </a:p>
        </p:txBody>
      </p:sp>
      <p:sp>
        <p:nvSpPr>
          <p:cNvPr id="45" name="Title 1">
            <a:extLst>
              <a:ext uri="{FF2B5EF4-FFF2-40B4-BE49-F238E27FC236}">
                <a16:creationId xmlns:a16="http://schemas.microsoft.com/office/drawing/2014/main" id="{D36C9796-0A19-8463-8040-F4695856ED2D}"/>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Education Products</a:t>
            </a:r>
          </a:p>
        </p:txBody>
      </p:sp>
      <p:pic>
        <p:nvPicPr>
          <p:cNvPr id="2" name="Audio 1">
            <a:hlinkClick r:id="" action="ppaction://media"/>
            <a:extLst>
              <a:ext uri="{FF2B5EF4-FFF2-40B4-BE49-F238E27FC236}">
                <a16:creationId xmlns:a16="http://schemas.microsoft.com/office/drawing/2014/main" id="{419DDADE-A1C8-8409-1F52-A59667E149E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534832767"/>
      </p:ext>
    </p:extLst>
  </p:cSld>
  <p:clrMapOvr>
    <a:masterClrMapping/>
  </p:clrMapOvr>
  <mc:AlternateContent xmlns:mc="http://schemas.openxmlformats.org/markup-compatibility/2006">
    <mc:Choice xmlns:p14="http://schemas.microsoft.com/office/powerpoint/2010/main" Requires="p14">
      <p:transition spd="slow" p14:dur="2000" advTm="20559"/>
    </mc:Choice>
    <mc:Fallback>
      <p:transition spd="slow" advTm="2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86B29-8225-4CAC-BF4E-087752DCC369}"/>
              </a:ext>
            </a:extLst>
          </p:cNvPr>
          <p:cNvSpPr/>
          <p:nvPr/>
        </p:nvSpPr>
        <p:spPr>
          <a:xfrm>
            <a:off x="6269354" y="2377768"/>
            <a:ext cx="3584313" cy="2308324"/>
          </a:xfrm>
          <a:prstGeom prst="rect">
            <a:avLst/>
          </a:prstGeom>
        </p:spPr>
        <p:txBody>
          <a:bodyPr wrap="square">
            <a:spAutoFit/>
          </a:bodyPr>
          <a:lstStyle/>
          <a:p>
            <a:pPr marL="341313" indent="-166688">
              <a:spcBef>
                <a:spcPct val="20000"/>
              </a:spcBef>
              <a:buClr>
                <a:schemeClr val="bg1"/>
              </a:buClr>
              <a:buFont typeface="Arial" panose="020B0604020202020204" pitchFamily="34" charset="0"/>
              <a:buChar char="•"/>
            </a:pPr>
            <a:r>
              <a:rPr lang="en-US" altLang="en-US" sz="2800" dirty="0">
                <a:solidFill>
                  <a:schemeClr val="bg1"/>
                </a:solidFill>
                <a:latin typeface="Arial"/>
              </a:rPr>
              <a:t>Coursework</a:t>
            </a:r>
          </a:p>
          <a:p>
            <a:pPr marL="573088" lvl="1" indent="-231775">
              <a:spcBef>
                <a:spcPct val="20000"/>
              </a:spcBef>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Assigned by Professor</a:t>
            </a:r>
          </a:p>
          <a:p>
            <a:pPr marL="573088" lvl="1" indent="-231775">
              <a:spcBef>
                <a:spcPct val="20000"/>
              </a:spcBef>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Member credit eligible</a:t>
            </a:r>
          </a:p>
          <a:p>
            <a:pPr marL="573088" lvl="1" indent="-231775">
              <a:spcBef>
                <a:spcPct val="20000"/>
              </a:spcBef>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Completion certificate after exam</a:t>
            </a:r>
          </a:p>
          <a:p>
            <a:pPr marL="573088" lvl="1" indent="-231775">
              <a:spcBef>
                <a:spcPct val="20000"/>
              </a:spcBef>
              <a:buClr>
                <a:schemeClr val="bg1"/>
              </a:buClr>
              <a:buFont typeface="Wingdings" panose="05000000000000000000" pitchFamily="2" charset="2"/>
              <a:buChar char="ü"/>
            </a:pPr>
            <a:r>
              <a:rPr lang="en-US" altLang="en-US" sz="2000" dirty="0">
                <a:solidFill>
                  <a:schemeClr val="tx1">
                    <a:lumMod val="75000"/>
                    <a:lumOff val="25000"/>
                  </a:schemeClr>
                </a:solidFill>
                <a:latin typeface="Arial"/>
              </a:rPr>
              <a:t>Use of industry resource</a:t>
            </a:r>
          </a:p>
        </p:txBody>
      </p:sp>
      <p:sp>
        <p:nvSpPr>
          <p:cNvPr id="81" name="Rectangle 80">
            <a:extLst>
              <a:ext uri="{FF2B5EF4-FFF2-40B4-BE49-F238E27FC236}">
                <a16:creationId xmlns:a16="http://schemas.microsoft.com/office/drawing/2014/main" id="{D4B422D2-00D1-427B-93F2-95A6762001C6}"/>
              </a:ext>
            </a:extLst>
          </p:cNvPr>
          <p:cNvSpPr/>
          <p:nvPr/>
        </p:nvSpPr>
        <p:spPr>
          <a:xfrm>
            <a:off x="1986689" y="4865860"/>
            <a:ext cx="3724466" cy="794479"/>
          </a:xfrm>
          <a:prstGeom prst="rect">
            <a:avLst/>
          </a:prstGeom>
          <a:solidFill>
            <a:srgbClr val="2FB5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Oval 81">
            <a:extLst>
              <a:ext uri="{FF2B5EF4-FFF2-40B4-BE49-F238E27FC236}">
                <a16:creationId xmlns:a16="http://schemas.microsoft.com/office/drawing/2014/main" id="{805312E7-2CD2-427C-8EBE-58AE30E8663C}"/>
              </a:ext>
            </a:extLst>
          </p:cNvPr>
          <p:cNvSpPr/>
          <p:nvPr/>
        </p:nvSpPr>
        <p:spPr>
          <a:xfrm>
            <a:off x="1630810" y="4899608"/>
            <a:ext cx="731520" cy="731520"/>
          </a:xfrm>
          <a:prstGeom prst="ellipse">
            <a:avLst/>
          </a:prstGeom>
          <a:solidFill>
            <a:srgbClr val="009CF2"/>
          </a:solidFill>
          <a:ln w="57150">
            <a:solidFill>
              <a:srgbClr val="2FB5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69" name="Picture 68">
            <a:extLst>
              <a:ext uri="{FF2B5EF4-FFF2-40B4-BE49-F238E27FC236}">
                <a16:creationId xmlns:a16="http://schemas.microsoft.com/office/drawing/2014/main" id="{08A16F61-4A97-4B24-98D5-D4D217C14BC1}"/>
              </a:ext>
            </a:extLst>
          </p:cNvPr>
          <p:cNvPicPr>
            <a:picLocks noChangeAspect="1"/>
          </p:cNvPicPr>
          <p:nvPr/>
        </p:nvPicPr>
        <p:blipFill>
          <a:blip r:embed="rId6"/>
          <a:stretch>
            <a:fillRect/>
          </a:stretch>
        </p:blipFill>
        <p:spPr>
          <a:xfrm>
            <a:off x="1715913" y="4976235"/>
            <a:ext cx="556458" cy="551445"/>
          </a:xfrm>
          <a:prstGeom prst="rect">
            <a:avLst/>
          </a:prstGeom>
        </p:spPr>
      </p:pic>
      <p:grpSp>
        <p:nvGrpSpPr>
          <p:cNvPr id="9" name="Group 8">
            <a:extLst>
              <a:ext uri="{FF2B5EF4-FFF2-40B4-BE49-F238E27FC236}">
                <a16:creationId xmlns:a16="http://schemas.microsoft.com/office/drawing/2014/main" id="{C4CCC61B-2474-41F2-B09F-6C083001077D}"/>
              </a:ext>
            </a:extLst>
          </p:cNvPr>
          <p:cNvGrpSpPr/>
          <p:nvPr/>
        </p:nvGrpSpPr>
        <p:grpSpPr>
          <a:xfrm>
            <a:off x="1630811" y="3050705"/>
            <a:ext cx="4153955" cy="794479"/>
            <a:chOff x="106810" y="3441229"/>
            <a:chExt cx="4153955" cy="794479"/>
          </a:xfrm>
        </p:grpSpPr>
        <p:sp>
          <p:nvSpPr>
            <p:cNvPr id="68" name="Rectangle 67">
              <a:extLst>
                <a:ext uri="{FF2B5EF4-FFF2-40B4-BE49-F238E27FC236}">
                  <a16:creationId xmlns:a16="http://schemas.microsoft.com/office/drawing/2014/main" id="{2F3E68EC-2D21-4F66-AAC2-F9E348A6905B}"/>
                </a:ext>
              </a:extLst>
            </p:cNvPr>
            <p:cNvSpPr/>
            <p:nvPr/>
          </p:nvSpPr>
          <p:spPr>
            <a:xfrm>
              <a:off x="462689" y="3441229"/>
              <a:ext cx="3724466" cy="794479"/>
            </a:xfrm>
            <a:prstGeom prst="rect">
              <a:avLst/>
            </a:prstGeom>
            <a:solidFill>
              <a:srgbClr val="F0424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Oval 70">
              <a:extLst>
                <a:ext uri="{FF2B5EF4-FFF2-40B4-BE49-F238E27FC236}">
                  <a16:creationId xmlns:a16="http://schemas.microsoft.com/office/drawing/2014/main" id="{047CFA3A-7522-496C-8A92-6A12597E1CA5}"/>
                </a:ext>
              </a:extLst>
            </p:cNvPr>
            <p:cNvSpPr/>
            <p:nvPr/>
          </p:nvSpPr>
          <p:spPr>
            <a:xfrm>
              <a:off x="106810" y="3474978"/>
              <a:ext cx="731520" cy="731520"/>
            </a:xfrm>
            <a:prstGeom prst="ellipse">
              <a:avLst/>
            </a:prstGeom>
            <a:solidFill>
              <a:srgbClr val="ED1C24"/>
            </a:solidFill>
            <a:ln w="57150">
              <a:solidFill>
                <a:srgbClr val="F042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668B0861-DE2F-4276-B183-B44CC5576ECB}"/>
                </a:ext>
              </a:extLst>
            </p:cNvPr>
            <p:cNvPicPr>
              <a:picLocks noChangeAspect="1"/>
            </p:cNvPicPr>
            <p:nvPr/>
          </p:nvPicPr>
          <p:blipFill>
            <a:blip r:embed="rId7"/>
            <a:stretch>
              <a:fillRect/>
            </a:stretch>
          </p:blipFill>
          <p:spPr>
            <a:xfrm>
              <a:off x="191913" y="3577501"/>
              <a:ext cx="572677" cy="421404"/>
            </a:xfrm>
            <a:prstGeom prst="rect">
              <a:avLst/>
            </a:prstGeom>
          </p:spPr>
        </p:pic>
        <p:sp>
          <p:nvSpPr>
            <p:cNvPr id="83" name="Rectangle 82">
              <a:extLst>
                <a:ext uri="{FF2B5EF4-FFF2-40B4-BE49-F238E27FC236}">
                  <a16:creationId xmlns:a16="http://schemas.microsoft.com/office/drawing/2014/main" id="{3216F95A-C4EF-4E23-99DB-00114D4C0899}"/>
                </a:ext>
              </a:extLst>
            </p:cNvPr>
            <p:cNvSpPr/>
            <p:nvPr/>
          </p:nvSpPr>
          <p:spPr>
            <a:xfrm>
              <a:off x="838200" y="3590233"/>
              <a:ext cx="3422565" cy="461665"/>
            </a:xfrm>
            <a:prstGeom prst="rect">
              <a:avLst/>
            </a:prstGeom>
          </p:spPr>
          <p:txBody>
            <a:bodyPr wrap="square">
              <a:spAutoFit/>
            </a:bodyPr>
            <a:lstStyle/>
            <a:p>
              <a:r>
                <a:rPr lang="en-US" altLang="en-US" sz="2400" dirty="0">
                  <a:solidFill>
                    <a:schemeClr val="bg1"/>
                  </a:solidFill>
                </a:rPr>
                <a:t>Construction personnel</a:t>
              </a:r>
            </a:p>
          </p:txBody>
        </p:sp>
      </p:grpSp>
      <p:grpSp>
        <p:nvGrpSpPr>
          <p:cNvPr id="7" name="Group 6">
            <a:extLst>
              <a:ext uri="{FF2B5EF4-FFF2-40B4-BE49-F238E27FC236}">
                <a16:creationId xmlns:a16="http://schemas.microsoft.com/office/drawing/2014/main" id="{76AFEDB1-E9F1-4B9F-BBEF-24E433CDC0C1}"/>
              </a:ext>
            </a:extLst>
          </p:cNvPr>
          <p:cNvGrpSpPr/>
          <p:nvPr/>
        </p:nvGrpSpPr>
        <p:grpSpPr>
          <a:xfrm>
            <a:off x="1630811" y="3958283"/>
            <a:ext cx="4363487" cy="794479"/>
            <a:chOff x="106810" y="4348807"/>
            <a:chExt cx="4363487" cy="794479"/>
          </a:xfrm>
          <a:effectLst/>
        </p:grpSpPr>
        <p:sp>
          <p:nvSpPr>
            <p:cNvPr id="74" name="Rectangle 73">
              <a:extLst>
                <a:ext uri="{FF2B5EF4-FFF2-40B4-BE49-F238E27FC236}">
                  <a16:creationId xmlns:a16="http://schemas.microsoft.com/office/drawing/2014/main" id="{A43BDAF3-BDFD-431E-9932-9EBEDC8BE9C4}"/>
                </a:ext>
              </a:extLst>
            </p:cNvPr>
            <p:cNvSpPr/>
            <p:nvPr/>
          </p:nvSpPr>
          <p:spPr>
            <a:xfrm>
              <a:off x="462689" y="4348807"/>
              <a:ext cx="4007608" cy="794479"/>
            </a:xfrm>
            <a:prstGeom prst="rect">
              <a:avLst/>
            </a:prstGeom>
            <a:solidFill>
              <a:srgbClr val="7ECA7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Oval 77">
              <a:extLst>
                <a:ext uri="{FF2B5EF4-FFF2-40B4-BE49-F238E27FC236}">
                  <a16:creationId xmlns:a16="http://schemas.microsoft.com/office/drawing/2014/main" id="{D72F5579-850E-4BD8-8F8B-1F80E0BC72C7}"/>
                </a:ext>
              </a:extLst>
            </p:cNvPr>
            <p:cNvSpPr/>
            <p:nvPr/>
          </p:nvSpPr>
          <p:spPr>
            <a:xfrm>
              <a:off x="106810" y="4378521"/>
              <a:ext cx="731520" cy="731520"/>
            </a:xfrm>
            <a:prstGeom prst="ellipse">
              <a:avLst/>
            </a:prstGeom>
            <a:solidFill>
              <a:srgbClr val="51B848"/>
            </a:solidFill>
            <a:ln w="57150">
              <a:solidFill>
                <a:srgbClr val="7ECA7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pic>
          <p:nvPicPr>
            <p:cNvPr id="67" name="Picture 66">
              <a:extLst>
                <a:ext uri="{FF2B5EF4-FFF2-40B4-BE49-F238E27FC236}">
                  <a16:creationId xmlns:a16="http://schemas.microsoft.com/office/drawing/2014/main" id="{C88EB009-0234-44A9-87AE-D891AC78C0C6}"/>
                </a:ext>
              </a:extLst>
            </p:cNvPr>
            <p:cNvPicPr>
              <a:picLocks noChangeAspect="1"/>
            </p:cNvPicPr>
            <p:nvPr/>
          </p:nvPicPr>
          <p:blipFill>
            <a:blip r:embed="rId8"/>
            <a:stretch>
              <a:fillRect/>
            </a:stretch>
          </p:blipFill>
          <p:spPr>
            <a:xfrm>
              <a:off x="224280" y="4469129"/>
              <a:ext cx="514860" cy="506731"/>
            </a:xfrm>
            <a:prstGeom prst="rect">
              <a:avLst/>
            </a:prstGeom>
          </p:spPr>
        </p:pic>
        <p:sp>
          <p:nvSpPr>
            <p:cNvPr id="84" name="Rectangle 83">
              <a:extLst>
                <a:ext uri="{FF2B5EF4-FFF2-40B4-BE49-F238E27FC236}">
                  <a16:creationId xmlns:a16="http://schemas.microsoft.com/office/drawing/2014/main" id="{A71A7B6C-70B4-4349-804B-B824C948E3F0}"/>
                </a:ext>
              </a:extLst>
            </p:cNvPr>
            <p:cNvSpPr/>
            <p:nvPr/>
          </p:nvSpPr>
          <p:spPr>
            <a:xfrm>
              <a:off x="838200" y="4520236"/>
              <a:ext cx="3422565" cy="461665"/>
            </a:xfrm>
            <a:prstGeom prst="rect">
              <a:avLst/>
            </a:prstGeom>
          </p:spPr>
          <p:txBody>
            <a:bodyPr wrap="square">
              <a:spAutoFit/>
            </a:bodyPr>
            <a:lstStyle/>
            <a:p>
              <a:r>
                <a:rPr lang="en-US" altLang="en-US" sz="2400" dirty="0">
                  <a:solidFill>
                    <a:schemeClr val="bg1"/>
                  </a:solidFill>
                </a:rPr>
                <a:t>Sales professionals</a:t>
              </a:r>
            </a:p>
          </p:txBody>
        </p:sp>
      </p:grpSp>
      <p:sp>
        <p:nvSpPr>
          <p:cNvPr id="85" name="Rectangle 84">
            <a:extLst>
              <a:ext uri="{FF2B5EF4-FFF2-40B4-BE49-F238E27FC236}">
                <a16:creationId xmlns:a16="http://schemas.microsoft.com/office/drawing/2014/main" id="{46CB64CD-6229-4B69-A18B-15D19836861C}"/>
              </a:ext>
            </a:extLst>
          </p:cNvPr>
          <p:cNvSpPr/>
          <p:nvPr/>
        </p:nvSpPr>
        <p:spPr>
          <a:xfrm>
            <a:off x="2362201" y="4976235"/>
            <a:ext cx="3422565" cy="461665"/>
          </a:xfrm>
          <a:prstGeom prst="rect">
            <a:avLst/>
          </a:prstGeom>
        </p:spPr>
        <p:txBody>
          <a:bodyPr wrap="square">
            <a:spAutoFit/>
          </a:bodyPr>
          <a:lstStyle/>
          <a:p>
            <a:r>
              <a:rPr lang="en-US" altLang="en-US" sz="2400" dirty="0">
                <a:solidFill>
                  <a:schemeClr val="bg1"/>
                </a:solidFill>
              </a:rPr>
              <a:t>Engineers</a:t>
            </a:r>
          </a:p>
        </p:txBody>
      </p:sp>
      <p:grpSp>
        <p:nvGrpSpPr>
          <p:cNvPr id="35" name="Group 34">
            <a:extLst>
              <a:ext uri="{FF2B5EF4-FFF2-40B4-BE49-F238E27FC236}">
                <a16:creationId xmlns:a16="http://schemas.microsoft.com/office/drawing/2014/main" id="{BDF73768-2380-4008-9DB2-F6D88391081B}"/>
              </a:ext>
            </a:extLst>
          </p:cNvPr>
          <p:cNvGrpSpPr/>
          <p:nvPr/>
        </p:nvGrpSpPr>
        <p:grpSpPr>
          <a:xfrm>
            <a:off x="5954163" y="2124075"/>
            <a:ext cx="4545396" cy="3533972"/>
            <a:chOff x="-761126" y="388483"/>
            <a:chExt cx="4545396" cy="3533972"/>
          </a:xfrm>
        </p:grpSpPr>
        <p:sp>
          <p:nvSpPr>
            <p:cNvPr id="91" name="Rectangle 90">
              <a:extLst>
                <a:ext uri="{FF2B5EF4-FFF2-40B4-BE49-F238E27FC236}">
                  <a16:creationId xmlns:a16="http://schemas.microsoft.com/office/drawing/2014/main" id="{BA55BF3A-651F-4BD7-8C3E-6613AA4E0B80}"/>
                </a:ext>
              </a:extLst>
            </p:cNvPr>
            <p:cNvSpPr/>
            <p:nvPr/>
          </p:nvSpPr>
          <p:spPr>
            <a:xfrm>
              <a:off x="-761126" y="388483"/>
              <a:ext cx="4545396" cy="3533972"/>
            </a:xfrm>
            <a:prstGeom prst="rect">
              <a:avLst/>
            </a:prstGeom>
            <a:solidFill>
              <a:srgbClr val="7ECA7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6D26C96E-F81B-4A91-A8DA-10C034AA4F27}"/>
                </a:ext>
              </a:extLst>
            </p:cNvPr>
            <p:cNvSpPr/>
            <p:nvPr/>
          </p:nvSpPr>
          <p:spPr>
            <a:xfrm>
              <a:off x="-494714" y="604771"/>
              <a:ext cx="4023360" cy="3145522"/>
            </a:xfrm>
            <a:prstGeom prst="rect">
              <a:avLst/>
            </a:prstGeom>
            <a:ln w="28575">
              <a:solidFill>
                <a:srgbClr val="52B849"/>
              </a:solidFill>
            </a:ln>
          </p:spPr>
          <p:txBody>
            <a:bodyPr wrap="square">
              <a:noAutofit/>
            </a:bodyPr>
            <a:lstStyle/>
            <a:p>
              <a:pPr marL="111125">
                <a:spcBef>
                  <a:spcPts val="0"/>
                </a:spcBef>
                <a:spcAft>
                  <a:spcPts val="800"/>
                </a:spcAft>
                <a:buClr>
                  <a:schemeClr val="bg1"/>
                </a:buClr>
                <a:tabLst>
                  <a:tab pos="396875" algn="l"/>
                </a:tabLst>
              </a:pPr>
              <a:r>
                <a:rPr lang="en-US" altLang="en-US" sz="2800" dirty="0">
                  <a:solidFill>
                    <a:schemeClr val="bg1"/>
                  </a:solidFill>
                  <a:latin typeface="Arial"/>
                </a:rPr>
                <a:t>Introduction to the concrete industry </a:t>
              </a:r>
            </a:p>
            <a:p>
              <a:pPr marL="341313" lvl="1" indent="-230188">
                <a:spcBef>
                  <a:spcPts val="0"/>
                </a:spcBef>
                <a:spcAft>
                  <a:spcPts val="700"/>
                </a:spcAft>
                <a:buClr>
                  <a:schemeClr val="bg1"/>
                </a:buClr>
                <a:buFont typeface="Wingdings" panose="05000000000000000000" pitchFamily="2" charset="2"/>
                <a:buChar char="ü"/>
              </a:pPr>
              <a:r>
                <a:rPr lang="en-US" altLang="en-US" sz="1950" dirty="0">
                  <a:solidFill>
                    <a:schemeClr val="tx1">
                      <a:lumMod val="75000"/>
                      <a:lumOff val="25000"/>
                    </a:schemeClr>
                  </a:solidFill>
                  <a:latin typeface="Arial"/>
                </a:rPr>
                <a:t>Broader knowledge </a:t>
              </a:r>
            </a:p>
            <a:p>
              <a:pPr marL="341313" lvl="1" indent="-230188">
                <a:spcBef>
                  <a:spcPts val="0"/>
                </a:spcBef>
                <a:spcAft>
                  <a:spcPts val="700"/>
                </a:spcAft>
                <a:buClr>
                  <a:schemeClr val="bg1"/>
                </a:buClr>
                <a:buFont typeface="Wingdings" panose="05000000000000000000" pitchFamily="2" charset="2"/>
                <a:buChar char="ü"/>
              </a:pPr>
              <a:r>
                <a:rPr lang="en-US" altLang="en-US" sz="1950" dirty="0">
                  <a:solidFill>
                    <a:schemeClr val="tx1">
                      <a:lumMod val="75000"/>
                      <a:lumOff val="25000"/>
                    </a:schemeClr>
                  </a:solidFill>
                  <a:latin typeface="Arial"/>
                </a:rPr>
                <a:t>Better customer service</a:t>
              </a:r>
            </a:p>
            <a:p>
              <a:pPr marL="341313" lvl="1" indent="-230188">
                <a:spcBef>
                  <a:spcPts val="0"/>
                </a:spcBef>
                <a:spcAft>
                  <a:spcPts val="700"/>
                </a:spcAft>
                <a:buClr>
                  <a:schemeClr val="bg1"/>
                </a:buClr>
                <a:buFont typeface="Wingdings" panose="05000000000000000000" pitchFamily="2" charset="2"/>
                <a:buChar char="ü"/>
              </a:pPr>
              <a:r>
                <a:rPr lang="en-US" altLang="en-US" sz="1950" dirty="0">
                  <a:solidFill>
                    <a:schemeClr val="tx1">
                      <a:lumMod val="75000"/>
                      <a:lumOff val="25000"/>
                    </a:schemeClr>
                  </a:solidFill>
                  <a:latin typeface="Arial"/>
                </a:rPr>
                <a:t>Demonstrate dedication to customers</a:t>
              </a:r>
            </a:p>
            <a:p>
              <a:pPr marL="341313" lvl="1" indent="-230188">
                <a:spcBef>
                  <a:spcPts val="0"/>
                </a:spcBef>
                <a:spcAft>
                  <a:spcPts val="700"/>
                </a:spcAft>
                <a:buClr>
                  <a:schemeClr val="bg1"/>
                </a:buClr>
                <a:buFont typeface="Wingdings" panose="05000000000000000000" pitchFamily="2" charset="2"/>
                <a:buChar char="ü"/>
              </a:pPr>
              <a:r>
                <a:rPr lang="en-US" altLang="en-US" sz="1950" dirty="0">
                  <a:solidFill>
                    <a:schemeClr val="tx1">
                      <a:lumMod val="75000"/>
                      <a:lumOff val="25000"/>
                    </a:schemeClr>
                  </a:solidFill>
                  <a:latin typeface="Arial"/>
                </a:rPr>
                <a:t>Gain respect and trust of customers</a:t>
              </a:r>
            </a:p>
          </p:txBody>
        </p:sp>
      </p:grpSp>
      <p:sp>
        <p:nvSpPr>
          <p:cNvPr id="37" name="Rectangle 36">
            <a:extLst>
              <a:ext uri="{FF2B5EF4-FFF2-40B4-BE49-F238E27FC236}">
                <a16:creationId xmlns:a16="http://schemas.microsoft.com/office/drawing/2014/main" id="{55983FF3-9760-41C1-BB78-878C863F2F4C}"/>
              </a:ext>
            </a:extLst>
          </p:cNvPr>
          <p:cNvSpPr/>
          <p:nvPr/>
        </p:nvSpPr>
        <p:spPr>
          <a:xfrm>
            <a:off x="1986689" y="2127225"/>
            <a:ext cx="3724466" cy="794479"/>
          </a:xfrm>
          <a:prstGeom prst="rect">
            <a:avLst/>
          </a:prstGeom>
          <a:solidFill>
            <a:srgbClr val="F794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81033F5F-9AFD-4D60-BD43-973CBC705CE0}"/>
              </a:ext>
            </a:extLst>
          </p:cNvPr>
          <p:cNvSpPr/>
          <p:nvPr/>
        </p:nvSpPr>
        <p:spPr>
          <a:xfrm>
            <a:off x="1630810" y="2160973"/>
            <a:ext cx="731520" cy="731520"/>
          </a:xfrm>
          <a:prstGeom prst="ellipse">
            <a:avLst/>
          </a:prstGeom>
          <a:solidFill>
            <a:srgbClr val="F5821F"/>
          </a:solidFill>
          <a:ln w="57150">
            <a:solidFill>
              <a:srgbClr val="F7944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pic>
        <p:nvPicPr>
          <p:cNvPr id="39" name="Picture 38">
            <a:extLst>
              <a:ext uri="{FF2B5EF4-FFF2-40B4-BE49-F238E27FC236}">
                <a16:creationId xmlns:a16="http://schemas.microsoft.com/office/drawing/2014/main" id="{1CC1006A-8883-4B51-8E72-D21D3D872DDC}"/>
              </a:ext>
            </a:extLst>
          </p:cNvPr>
          <p:cNvPicPr>
            <a:picLocks noChangeAspect="1"/>
          </p:cNvPicPr>
          <p:nvPr/>
        </p:nvPicPr>
        <p:blipFill>
          <a:blip r:embed="rId9"/>
          <a:stretch>
            <a:fillRect/>
          </a:stretch>
        </p:blipFill>
        <p:spPr>
          <a:xfrm>
            <a:off x="1689690" y="2201785"/>
            <a:ext cx="593999" cy="593999"/>
          </a:xfrm>
          <a:prstGeom prst="rect">
            <a:avLst/>
          </a:prstGeom>
        </p:spPr>
      </p:pic>
      <p:sp>
        <p:nvSpPr>
          <p:cNvPr id="40" name="Rectangle 39">
            <a:extLst>
              <a:ext uri="{FF2B5EF4-FFF2-40B4-BE49-F238E27FC236}">
                <a16:creationId xmlns:a16="http://schemas.microsoft.com/office/drawing/2014/main" id="{422C4864-6AAB-4F3D-B7CC-147BC5FBB6D2}"/>
              </a:ext>
            </a:extLst>
          </p:cNvPr>
          <p:cNvSpPr/>
          <p:nvPr/>
        </p:nvSpPr>
        <p:spPr>
          <a:xfrm>
            <a:off x="2362200" y="2260031"/>
            <a:ext cx="1458318" cy="461665"/>
          </a:xfrm>
          <a:prstGeom prst="rect">
            <a:avLst/>
          </a:prstGeom>
        </p:spPr>
        <p:txBody>
          <a:bodyPr wrap="square">
            <a:spAutoFit/>
          </a:bodyPr>
          <a:lstStyle/>
          <a:p>
            <a:r>
              <a:rPr lang="en-US" altLang="en-US" sz="2400" dirty="0">
                <a:solidFill>
                  <a:schemeClr val="bg1"/>
                </a:solidFill>
              </a:rPr>
              <a:t>Students</a:t>
            </a:r>
          </a:p>
        </p:txBody>
      </p:sp>
      <p:sp>
        <p:nvSpPr>
          <p:cNvPr id="41" name="Content Placeholder 4">
            <a:extLst>
              <a:ext uri="{FF2B5EF4-FFF2-40B4-BE49-F238E27FC236}">
                <a16:creationId xmlns:a16="http://schemas.microsoft.com/office/drawing/2014/main" id="{6913CC11-8EBD-5573-2F84-0E0547331714}"/>
              </a:ext>
            </a:extLst>
          </p:cNvPr>
          <p:cNvSpPr txBox="1">
            <a:spLocks/>
          </p:cNvSpPr>
          <p:nvPr/>
        </p:nvSpPr>
        <p:spPr bwMode="auto">
          <a:xfrm>
            <a:off x="640080" y="1463040"/>
            <a:ext cx="8382000" cy="14412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defTabSz="914400" eaLnBrk="1" hangingPunct="1">
              <a:lnSpc>
                <a:spcPct val="90000"/>
              </a:lnSpc>
              <a:spcBef>
                <a:spcPts val="1000"/>
              </a:spcBef>
              <a:spcAft>
                <a:spcPts val="800"/>
              </a:spcAft>
              <a:buClr>
                <a:srgbClr val="939C3D"/>
              </a:buClr>
              <a:buFont typeface="Arial" panose="020B0604020202020204" pitchFamily="34" charset="0"/>
              <a:buChar char="•"/>
            </a:pPr>
            <a:r>
              <a:rPr lang="en-US" dirty="0">
                <a:solidFill>
                  <a:schemeClr val="bg1"/>
                </a:solidFill>
                <a:ea typeface="+mn-ea"/>
              </a:rPr>
              <a:t>ACI University - Who can use the courses?</a:t>
            </a:r>
          </a:p>
        </p:txBody>
      </p:sp>
      <p:sp>
        <p:nvSpPr>
          <p:cNvPr id="42" name="Title 1">
            <a:extLst>
              <a:ext uri="{FF2B5EF4-FFF2-40B4-BE49-F238E27FC236}">
                <a16:creationId xmlns:a16="http://schemas.microsoft.com/office/drawing/2014/main" id="{680C8403-C513-C335-FA67-D84F9732CE43}"/>
              </a:ext>
            </a:extLst>
          </p:cNvPr>
          <p:cNvSpPr txBox="1">
            <a:spLocks/>
          </p:cNvSpPr>
          <p:nvPr/>
        </p:nvSpPr>
        <p:spPr>
          <a:xfrm>
            <a:off x="0" y="0"/>
            <a:ext cx="12192000" cy="1143000"/>
          </a:xfrm>
          <a:prstGeom prst="rect">
            <a:avLst/>
          </a:prstGeom>
          <a:solidFill>
            <a:schemeClr val="accent1">
              <a:lumMod val="75000"/>
            </a:schemeClr>
          </a:solidFill>
          <a:effectLst>
            <a:outerShdw blurRad="152400" dist="76200" dir="6060000" algn="tl" rotWithShape="0">
              <a:srgbClr val="000000">
                <a:alpha val="12000"/>
              </a:srgbClr>
            </a:outerShdw>
          </a:effectLst>
        </p:spPr>
        <p:txBody>
          <a:bodyPr vert="horz" wrap="square" lIns="365760" tIns="45720" rIns="91440" bIns="45720" numCol="1" anchor="ctr" anchorCtr="0" compatLnSpc="1">
            <a:prstTxWarp prst="textNoShape">
              <a:avLst/>
            </a:prstTxWarp>
            <a:normAutofit/>
          </a:bodyPr>
          <a:lstStyle>
            <a:lvl1pPr marL="338138" indent="0">
              <a:defRPr sz="3200">
                <a:solidFill>
                  <a:schemeClr val="bg1"/>
                </a:solidFill>
                <a:effectLst>
                  <a:outerShdw blurRad="50800" dist="38100" dir="2700000" algn="tl" rotWithShape="0">
                    <a:srgbClr val="000000">
                      <a:alpha val="43000"/>
                    </a:srgbClr>
                  </a:outerShdw>
                </a:effectLst>
                <a:latin typeface="+mj-lt"/>
                <a:ea typeface="ＭＳ Ｐゴシック" pitchFamily="-110" charset="-128"/>
                <a:cs typeface="+mj-cs"/>
              </a:defRPr>
            </a:lvl1pPr>
            <a:lvl2pPr>
              <a:defRPr sz="3200">
                <a:solidFill>
                  <a:schemeClr val="bg1"/>
                </a:solidFill>
                <a:latin typeface="Arial" charset="0"/>
                <a:ea typeface="ＭＳ Ｐゴシック" pitchFamily="-110" charset="-128"/>
              </a:defRPr>
            </a:lvl2pPr>
            <a:lvl3pPr>
              <a:defRPr sz="3200">
                <a:solidFill>
                  <a:schemeClr val="bg1"/>
                </a:solidFill>
                <a:latin typeface="Arial" charset="0"/>
                <a:ea typeface="ＭＳ Ｐゴシック" pitchFamily="-110" charset="-128"/>
              </a:defRPr>
            </a:lvl3pPr>
            <a:lvl4pPr>
              <a:defRPr sz="3200">
                <a:solidFill>
                  <a:schemeClr val="bg1"/>
                </a:solidFill>
                <a:latin typeface="Arial" charset="0"/>
                <a:ea typeface="ＭＳ Ｐゴシック" pitchFamily="-110" charset="-128"/>
              </a:defRPr>
            </a:lvl4pPr>
            <a:lvl5pPr>
              <a:defRPr sz="3200">
                <a:solidFill>
                  <a:schemeClr val="bg1"/>
                </a:solidFill>
                <a:latin typeface="Arial" charset="0"/>
                <a:ea typeface="ＭＳ Ｐゴシック" pitchFamily="-110" charset="-128"/>
              </a:defRPr>
            </a:lvl5pPr>
            <a:lvl6pPr marL="457200" defTabSz="457200" fontAlgn="base">
              <a:spcBef>
                <a:spcPct val="0"/>
              </a:spcBef>
              <a:spcAft>
                <a:spcPct val="0"/>
              </a:spcAft>
              <a:defRPr sz="3200">
                <a:solidFill>
                  <a:schemeClr val="bg1"/>
                </a:solidFill>
                <a:latin typeface="Arial" charset="0"/>
                <a:ea typeface="ＭＳ Ｐゴシック" pitchFamily="-110" charset="-128"/>
              </a:defRPr>
            </a:lvl6pPr>
            <a:lvl7pPr marL="914400" defTabSz="457200" fontAlgn="base">
              <a:spcBef>
                <a:spcPct val="0"/>
              </a:spcBef>
              <a:spcAft>
                <a:spcPct val="0"/>
              </a:spcAft>
              <a:defRPr sz="3200">
                <a:solidFill>
                  <a:schemeClr val="bg1"/>
                </a:solidFill>
                <a:latin typeface="Arial" charset="0"/>
                <a:ea typeface="ＭＳ Ｐゴシック" pitchFamily="-110" charset="-128"/>
              </a:defRPr>
            </a:lvl7pPr>
            <a:lvl8pPr marL="1371600" defTabSz="457200" fontAlgn="base">
              <a:spcBef>
                <a:spcPct val="0"/>
              </a:spcBef>
              <a:spcAft>
                <a:spcPct val="0"/>
              </a:spcAft>
              <a:defRPr sz="3200">
                <a:solidFill>
                  <a:schemeClr val="bg1"/>
                </a:solidFill>
                <a:latin typeface="Arial" charset="0"/>
                <a:ea typeface="ＭＳ Ｐゴシック" pitchFamily="-110" charset="-128"/>
              </a:defRPr>
            </a:lvl8pPr>
            <a:lvl9pPr marL="1828800" defTabSz="457200" fontAlgn="base">
              <a:spcBef>
                <a:spcPct val="0"/>
              </a:spcBef>
              <a:spcAft>
                <a:spcPct val="0"/>
              </a:spcAft>
              <a:defRPr sz="3200">
                <a:solidFill>
                  <a:schemeClr val="bg1"/>
                </a:solidFill>
                <a:latin typeface="Arial" charset="0"/>
                <a:ea typeface="ＭＳ Ｐゴシック" pitchFamily="-110" charset="-128"/>
              </a:defRPr>
            </a:lvl9pPr>
          </a:lstStyle>
          <a:p>
            <a:pPr marL="0">
              <a:lnSpc>
                <a:spcPct val="90000"/>
              </a:lnSpc>
              <a:spcBef>
                <a:spcPct val="0"/>
              </a:spcBef>
            </a:pPr>
            <a:r>
              <a:rPr lang="en-US" sz="5400" dirty="0">
                <a:solidFill>
                  <a:srgbClr val="B2C506"/>
                </a:solidFill>
                <a:latin typeface="Abril Fatface" panose="02000503000000020003" pitchFamily="50" charset="0"/>
                <a:ea typeface="Ebrima" panose="02000000000000000000" pitchFamily="2" charset="0"/>
                <a:cs typeface="Ebrima" panose="02000000000000000000" pitchFamily="2" charset="0"/>
              </a:rPr>
              <a:t>Education Products</a:t>
            </a:r>
          </a:p>
        </p:txBody>
      </p:sp>
      <p:pic>
        <p:nvPicPr>
          <p:cNvPr id="6" name="Audio 5">
            <a:hlinkClick r:id="" action="ppaction://media"/>
            <a:extLst>
              <a:ext uri="{FF2B5EF4-FFF2-40B4-BE49-F238E27FC236}">
                <a16:creationId xmlns:a16="http://schemas.microsoft.com/office/drawing/2014/main" id="{25A13A19-E75C-AA48-86F9-8F083A0EC80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931271583"/>
      </p:ext>
    </p:extLst>
  </p:cSld>
  <p:clrMapOvr>
    <a:masterClrMapping/>
  </p:clrMapOvr>
  <mc:AlternateContent xmlns:mc="http://schemas.openxmlformats.org/markup-compatibility/2006">
    <mc:Choice xmlns:p14="http://schemas.microsoft.com/office/powerpoint/2010/main" Requires="p14">
      <p:transition spd="slow" p14:dur="2000" advTm="8547"/>
    </mc:Choice>
    <mc:Fallback>
      <p:transition spd="slow" advTm="8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8|2.2|3.8|1.4|1.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5|3.1|1.9|2"/>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aa\AppData\Local\Temp\articulate\presenter\imgtemp\LdGNhf9x_files\slide0001_image001.jpg"/>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4"/>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Document_x0020_Date xmlns="6dfc6e00-eaa7-471f-8691-9b952787d5c9" xsi:nil="true"/>
    <Description0 xmlns="6dfc6e00-eaa7-471f-8691-9b952787d5c9" xsi:nil="true"/>
    <Action xmlns="6dfc6e00-eaa7-471f-8691-9b952787d5c9">Keep</Action>
    <Document_x0020_Type xmlns="6dfc6e00-eaa7-471f-8691-9b952787d5c9" xsi:nil="true"/>
    <Description_x0020_2 xmlns="6dfc6e00-eaa7-471f-8691-9b952787d5c9" xsi:nil="true"/>
    <Keywords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3.xml><?xml version="1.0" encoding="utf-8"?>
<?mso-contentType ?>
<FormTemplates xmlns="http://schemas.microsoft.com/sharepoint/v3/contenttype/forms"/>
</file>

<file path=customXml/item4.xml><?xml version="1.0" encoding="utf-8"?>
<p:properties xmlns:p="http://schemas.microsoft.com/office/2006/metadata/properties" xmlns:xsi="http://www.w3.org/2001/XMLSchema-instance" xmlns:pc="http://schemas.microsoft.com/office/infopath/2007/PartnerControls">
  <documentManagement>
    <Document_x0020_Date xmlns="d1f628b7-dc6e-45dc-9245-e5ecf578f20b" xsi:nil="true"/>
    <Description0 xmlns="d1f628b7-dc6e-45dc-9245-e5ecf578f20b" xsi:nil="true"/>
    <Action xmlns="d1f628b7-dc6e-45dc-9245-e5ecf578f20b">Keep</Action>
    <PublishingStartDate xmlns="http://schemas.microsoft.com/sharepoint/v3" xsi:nil="true"/>
    <PublishingExpirationDate xmlns="http://schemas.microsoft.com/sharepoint/v3" xsi:nil="true"/>
    <_dlc_DocId xmlns="bbd4acb0-43d6-4317-ab0b-803dc468f016">V7HW2WYZSAY5-2102554853-19910</_dlc_DocId>
    <Document_x0020_Type xmlns="d1f628b7-dc6e-45dc-9245-e5ecf578f20b" xsi:nil="true"/>
    <_dlc_DocIdUrl xmlns="bbd4acb0-43d6-4317-ab0b-803dc468f016">
      <Url>https://share.ansi.org/_layouts/15/DocIdRedir.aspx?ID=V7HW2WYZSAY5-2102554853-19910</Url>
      <Description>V7HW2WYZSAY5-2102554853-19910</Description>
    </_dlc_DocIdUrl>
    <Description_x0020_2 xmlns="d1f628b7-dc6e-45dc-9245-e5ecf578f20b" xsi:nil="true"/>
    <Keywords0 xmlns="d1f628b7-dc6e-45dc-9245-e5ecf578f20b" xsi:nil="true"/>
  </documentManagement>
</p:properties>
</file>

<file path=customXml/itemProps1.xml><?xml version="1.0" encoding="utf-8"?>
<ds:datastoreItem xmlns:ds="http://schemas.openxmlformats.org/officeDocument/2006/customXml" ds:itemID="{DA720B91-8E1B-4427-9066-CB4CDC076512}"/>
</file>

<file path=customXml/itemProps2.xml><?xml version="1.0" encoding="utf-8"?>
<ds:datastoreItem xmlns:ds="http://schemas.openxmlformats.org/officeDocument/2006/customXml" ds:itemID="{76D4D263-5142-4600-8ED1-BE7224DCFA89}"/>
</file>

<file path=customXml/itemProps3.xml><?xml version="1.0" encoding="utf-8"?>
<ds:datastoreItem xmlns:ds="http://schemas.openxmlformats.org/officeDocument/2006/customXml" ds:itemID="{9B413F45-0744-48FF-B291-B9AAD090E0C8}"/>
</file>

<file path=customXml/itemProps4.xml><?xml version="1.0" encoding="utf-8"?>
<ds:datastoreItem xmlns:ds="http://schemas.openxmlformats.org/officeDocument/2006/customXml" ds:itemID="{76D4D263-5142-4600-8ED1-BE7224DCFA89}"/>
</file>

<file path=docProps/app.xml><?xml version="1.0" encoding="utf-8"?>
<Properties xmlns="http://schemas.openxmlformats.org/officeDocument/2006/extended-properties" xmlns:vt="http://schemas.openxmlformats.org/officeDocument/2006/docPropsVTypes">
  <TotalTime>1488</TotalTime>
  <Words>1229</Words>
  <Application>Microsoft Office PowerPoint</Application>
  <PresentationFormat>Widescreen</PresentationFormat>
  <Paragraphs>191</Paragraphs>
  <Slides>15</Slides>
  <Notes>15</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Abril Fatface</vt:lpstr>
      <vt:lpstr>Arial</vt:lpstr>
      <vt:lpstr>Calibri</vt:lpstr>
      <vt:lpstr>Calibri Light</vt:lpstr>
      <vt:lpstr>Lato</vt:lpstr>
      <vt:lpstr>Wingdings</vt:lpstr>
      <vt:lpstr>Office Theme</vt:lpstr>
      <vt:lpstr>American Concrete Institute (ACI) Professional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 Introducing the American Concrete Institute</dc:title>
  <dc:creator>Steve S. Szoke</dc:creator>
  <cp:lastModifiedBy>Claire A. Hiltz</cp:lastModifiedBy>
  <cp:revision>9</cp:revision>
  <cp:lastPrinted>2022-08-11T17:08:20Z</cp:lastPrinted>
  <dcterms:created xsi:type="dcterms:W3CDTF">2022-07-21T15:29:02Z</dcterms:created>
  <dcterms:modified xsi:type="dcterms:W3CDTF">2022-08-11T17:28:23Z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ddaa1a5d-51f7-42dc-9b92-ab83eb7a454f</vt:lpwstr>
  </property>
  <property fmtid="{D5CDD505-2E9C-101B-9397-08002B2CF9AE}" pid="3" name="ContentTypeId">
    <vt:lpwstr>0x0101008CEA0F26C7743146B81ADA30DB412C57</vt:lpwstr>
  </property>
</Properties>
</file>