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3.xml" ContentType="application/vnd.openxmlformats-officedocument.presentationml.tags+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618" r:id="rId2"/>
    <p:sldId id="619" r:id="rId3"/>
    <p:sldId id="409" r:id="rId4"/>
    <p:sldId id="410" r:id="rId5"/>
    <p:sldId id="300" r:id="rId6"/>
    <p:sldId id="295" r:id="rId7"/>
    <p:sldId id="332" r:id="rId8"/>
    <p:sldId id="318" r:id="rId9"/>
    <p:sldId id="712" r:id="rId10"/>
    <p:sldId id="313" r:id="rId11"/>
    <p:sldId id="335" r:id="rId12"/>
    <p:sldId id="322" r:id="rId13"/>
    <p:sldId id="307" r:id="rId14"/>
    <p:sldId id="65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864"/>
    <a:srgbClr val="00FF00"/>
    <a:srgbClr val="AFABAB"/>
    <a:srgbClr val="939C3D"/>
    <a:srgbClr val="4472C4"/>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CD8CAF-1810-4C7D-9669-5396678D4048}" v="1" dt="2022-08-18T15:42:34.7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758" autoAdjust="0"/>
    <p:restoredTop sz="63035" autoAdjust="0"/>
  </p:normalViewPr>
  <p:slideViewPr>
    <p:cSldViewPr snapToGrid="0">
      <p:cViewPr varScale="1">
        <p:scale>
          <a:sx n="66" d="100"/>
          <a:sy n="66" d="100"/>
        </p:scale>
        <p:origin x="1614" y="48"/>
      </p:cViewPr>
      <p:guideLst/>
    </p:cSldViewPr>
  </p:slideViewPr>
  <p:notesTextViewPr>
    <p:cViewPr>
      <p:scale>
        <a:sx n="3" d="2"/>
        <a:sy n="3" d="2"/>
      </p:scale>
      <p:origin x="0" y="0"/>
    </p:cViewPr>
  </p:notesTextViewPr>
  <p:sorterViewPr>
    <p:cViewPr>
      <p:scale>
        <a:sx n="100" d="100"/>
        <a:sy n="100" d="100"/>
      </p:scale>
      <p:origin x="0" y="-57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5" Type="http://schemas.openxmlformats.org/officeDocument/2006/relationships/customXml" Target="../customXml/item4.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69D14F-F881-4CE3-A279-1A7987130823}" type="datetimeFigureOut">
              <a:rPr lang="en-US" smtClean="0"/>
              <a:t>8/18/2022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763FD3-0412-4D4C-ACDE-BE8104526964}" type="slidenum">
              <a:rPr lang="en-US" smtClean="0"/>
              <a:t>‹#›</a:t>
            </a:fld>
            <a:endParaRPr lang="en-US"/>
          </a:p>
        </p:txBody>
      </p:sp>
    </p:spTree>
    <p:extLst>
      <p:ext uri="{BB962C8B-B14F-4D97-AF65-F5344CB8AC3E}">
        <p14:creationId xmlns:p14="http://schemas.microsoft.com/office/powerpoint/2010/main" val="3426690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the opportunity to give you an overview of ACI Certification. ACI Certification has been serving the industry for nearly 40 years and has grown from one program in the early 1980s to over 30 today. During this time, we’ve administered over 725,000 exams.</a:t>
            </a:r>
          </a:p>
        </p:txBody>
      </p:sp>
      <p:sp>
        <p:nvSpPr>
          <p:cNvPr id="4" name="Slide Number Placeholder 3"/>
          <p:cNvSpPr>
            <a:spLocks noGrp="1"/>
          </p:cNvSpPr>
          <p:nvPr>
            <p:ph type="sldNum" sz="quarter" idx="5"/>
          </p:nvPr>
        </p:nvSpPr>
        <p:spPr/>
        <p:txBody>
          <a:bodyPr/>
          <a:lstStyle/>
          <a:p>
            <a:fld id="{D9763FD3-0412-4D4C-ACDE-BE8104526964}" type="slidenum">
              <a:rPr lang="en-US" smtClean="0"/>
              <a:t>1</a:t>
            </a:fld>
            <a:endParaRPr lang="en-US"/>
          </a:p>
        </p:txBody>
      </p:sp>
    </p:spTree>
    <p:extLst>
      <p:ext uri="{BB962C8B-B14F-4D97-AF65-F5344CB8AC3E}">
        <p14:creationId xmlns:p14="http://schemas.microsoft.com/office/powerpoint/2010/main" val="30577246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The majority of ACI Certification exams and preparatory educational programs are delivered by ACI Sponsoring Groups; they can be ACI Chapters, but they can also be other industry organizations with the expertise and resources to conduct ACI programs.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Again, 131 SGs worldwide, about half are ACI Chapters which typically represent a wide spectrum of the industry, and half industry organizations whose constituency is typically narrower. 39  of our SGs are headquartered outside of the U.S.</a:t>
            </a:r>
          </a:p>
        </p:txBody>
      </p:sp>
      <p:sp>
        <p:nvSpPr>
          <p:cNvPr id="4" name="Slide Number Placeholder 3"/>
          <p:cNvSpPr>
            <a:spLocks noGrp="1"/>
          </p:cNvSpPr>
          <p:nvPr>
            <p:ph type="sldNum" sz="quarter" idx="10"/>
          </p:nvPr>
        </p:nvSpPr>
        <p:spPr/>
        <p:txBody>
          <a:bodyPr/>
          <a:lstStyle/>
          <a:p>
            <a:pPr>
              <a:defRPr/>
            </a:pPr>
            <a:fld id="{92F7B5CC-3A74-46EE-B709-BE1A0C8647B9}" type="slidenum">
              <a:rPr lang="en-US" altLang="en-US" smtClean="0"/>
              <a:pPr>
                <a:defRPr/>
              </a:pPr>
              <a:t>10</a:t>
            </a:fld>
            <a:endParaRPr lang="en-US" altLang="en-US"/>
          </a:p>
        </p:txBody>
      </p:sp>
    </p:spTree>
    <p:extLst>
      <p:ext uri="{BB962C8B-B14F-4D97-AF65-F5344CB8AC3E}">
        <p14:creationId xmlns:p14="http://schemas.microsoft.com/office/powerpoint/2010/main" val="88382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Through the application process, ACI ensures that each prospective SG has the following attributes:</a:t>
            </a:r>
          </a:p>
          <a:p>
            <a:pPr marL="0" indent="0">
              <a:buFont typeface="Arial" panose="020B0604020202020204" pitchFamily="34" charset="0"/>
              <a:buNone/>
            </a:pPr>
            <a:r>
              <a:rPr lang="en-US" dirty="0"/>
              <a:t>•	Constituency represents stakeholders</a:t>
            </a:r>
          </a:p>
          <a:p>
            <a:pPr marL="0" indent="0">
              <a:buFont typeface="Arial" panose="020B0604020202020204" pitchFamily="34" charset="0"/>
              <a:buNone/>
            </a:pPr>
            <a:r>
              <a:rPr lang="en-US" dirty="0"/>
              <a:t>•	Appropriate technical expertise</a:t>
            </a:r>
          </a:p>
          <a:p>
            <a:pPr marL="0" indent="0">
              <a:buFont typeface="Arial" panose="020B0604020202020204" pitchFamily="34" charset="0"/>
              <a:buNone/>
            </a:pPr>
            <a:r>
              <a:rPr lang="en-US" dirty="0"/>
              <a:t>•	Prove a legitimate need for the program(s)</a:t>
            </a:r>
          </a:p>
          <a:p>
            <a:pPr marL="0" indent="0">
              <a:buFont typeface="Arial" panose="020B0604020202020204" pitchFamily="34" charset="0"/>
              <a:buNone/>
            </a:pPr>
            <a:r>
              <a:rPr lang="en-US" dirty="0"/>
              <a:t>•	Primary objective to improve concrete construction within the intended operational jurisdiction*</a:t>
            </a:r>
          </a:p>
          <a:p>
            <a:pPr marL="0" indent="0">
              <a:buFont typeface="Arial" panose="020B0604020202020204" pitchFamily="34" charset="0"/>
              <a:buNone/>
            </a:pPr>
            <a:r>
              <a:rPr lang="en-US" dirty="0"/>
              <a:t>•	Maintain a Certification Committee</a:t>
            </a:r>
          </a:p>
          <a:p>
            <a:pPr marL="0" indent="0">
              <a:buFont typeface="Arial" panose="020B0604020202020204" pitchFamily="34" charset="0"/>
              <a:buNone/>
            </a:pPr>
            <a:r>
              <a:rPr lang="en-US" dirty="0"/>
              <a:t>o	3 </a:t>
            </a:r>
            <a:r>
              <a:rPr lang="en-US" dirty="0" err="1"/>
              <a:t>indvs</a:t>
            </a:r>
            <a:r>
              <a:rPr lang="en-US" dirty="0"/>
              <a:t> - 3 diff orgs/cos – 3 diff prods or servs</a:t>
            </a:r>
          </a:p>
          <a:p>
            <a:pPr marL="0" indent="0">
              <a:buFont typeface="Arial" panose="020B0604020202020204" pitchFamily="34" charset="0"/>
              <a:buNone/>
            </a:pPr>
            <a:r>
              <a:rPr lang="en-US" dirty="0"/>
              <a:t>o	Maintain control over examiners/exam process</a:t>
            </a:r>
          </a:p>
          <a:p>
            <a:pPr marL="0" indent="0">
              <a:buFont typeface="Arial" panose="020B0604020202020204" pitchFamily="34" charset="0"/>
              <a:buNone/>
            </a:pPr>
            <a:r>
              <a:rPr lang="en-US" dirty="0"/>
              <a:t>o	Prepared to execute specific responsibilities (CCPOM)</a:t>
            </a:r>
          </a:p>
          <a:p>
            <a:pPr marL="0" indent="0">
              <a:buFont typeface="Arial" panose="020B0604020202020204" pitchFamily="34" charset="0"/>
              <a:buNone/>
            </a:pPr>
            <a:r>
              <a:rPr lang="en-US" dirty="0"/>
              <a:t>o	Adequately service the jurisdictional area</a:t>
            </a:r>
          </a:p>
          <a:p>
            <a:pPr marL="0" indent="0">
              <a:buFont typeface="Arial" panose="020B0604020202020204" pitchFamily="34" charset="0"/>
              <a:buNone/>
            </a:pPr>
            <a:r>
              <a:rPr lang="en-US" dirty="0"/>
              <a:t>o	Assist in advocacy efforts</a:t>
            </a:r>
          </a:p>
        </p:txBody>
      </p:sp>
      <p:sp>
        <p:nvSpPr>
          <p:cNvPr id="4" name="Slide Number Placeholder 3"/>
          <p:cNvSpPr>
            <a:spLocks noGrp="1"/>
          </p:cNvSpPr>
          <p:nvPr>
            <p:ph type="sldNum" sz="quarter" idx="10"/>
          </p:nvPr>
        </p:nvSpPr>
        <p:spPr/>
        <p:txBody>
          <a:bodyPr/>
          <a:lstStyle/>
          <a:p>
            <a:pPr>
              <a:defRPr/>
            </a:pPr>
            <a:fld id="{92F7B5CC-3A74-46EE-B709-BE1A0C8647B9}" type="slidenum">
              <a:rPr lang="en-US" altLang="en-US" smtClean="0"/>
              <a:pPr>
                <a:defRPr/>
              </a:pPr>
              <a:t>11</a:t>
            </a:fld>
            <a:endParaRPr lang="en-US" altLang="en-US"/>
          </a:p>
        </p:txBody>
      </p:sp>
    </p:spTree>
    <p:extLst>
      <p:ext uri="{BB962C8B-B14F-4D97-AF65-F5344CB8AC3E}">
        <p14:creationId xmlns:p14="http://schemas.microsoft.com/office/powerpoint/2010/main" val="3042045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SGs sponsor ACI Certification programs to improve the industry, the additional incentive is that it can generate income for the SG. That income is typically used to hire staff and/or conduct other non-certification related activities to ensure the continued existence of the SG. ACI does NOT prohibited SGs from generating income.</a:t>
            </a:r>
          </a:p>
        </p:txBody>
      </p:sp>
      <p:sp>
        <p:nvSpPr>
          <p:cNvPr id="4" name="Slide Number Placeholder 3"/>
          <p:cNvSpPr>
            <a:spLocks noGrp="1"/>
          </p:cNvSpPr>
          <p:nvPr>
            <p:ph type="sldNum" sz="quarter" idx="10"/>
          </p:nvPr>
        </p:nvSpPr>
        <p:spPr/>
        <p:txBody>
          <a:bodyPr/>
          <a:lstStyle/>
          <a:p>
            <a:pPr>
              <a:defRPr/>
            </a:pPr>
            <a:fld id="{DB62C286-9222-4643-869C-392D249D97FF}" type="slidenum">
              <a:rPr lang="en-US" altLang="en-US" smtClean="0"/>
              <a:pPr>
                <a:defRPr/>
              </a:pPr>
              <a:t>12</a:t>
            </a:fld>
            <a:endParaRPr lang="en-US" altLang="en-US"/>
          </a:p>
        </p:txBody>
      </p:sp>
    </p:spTree>
    <p:extLst>
      <p:ext uri="{BB962C8B-B14F-4D97-AF65-F5344CB8AC3E}">
        <p14:creationId xmlns:p14="http://schemas.microsoft.com/office/powerpoint/2010/main" val="888929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496DB71B-AF19-47B8-ABA0-A5FB6BB5BC92}"/>
              </a:ext>
            </a:extLst>
          </p:cNvPr>
          <p:cNvSpPr>
            <a:spLocks noGrp="1" noRot="1" noChangeAspect="1" noTextEdit="1"/>
          </p:cNvSpPr>
          <p:nvPr>
            <p:ph type="sldImg"/>
          </p:nvPr>
        </p:nvSpPr>
        <p:spPr>
          <a:ln/>
        </p:spPr>
      </p:sp>
      <p:sp>
        <p:nvSpPr>
          <p:cNvPr id="50179" name="Notes Placeholder 2">
            <a:extLst>
              <a:ext uri="{FF2B5EF4-FFF2-40B4-BE49-F238E27FC236}">
                <a16:creationId xmlns:a16="http://schemas.microsoft.com/office/drawing/2014/main" id="{F9C1A55A-A4E2-49BF-B6F3-EF27E5BD15BD}"/>
              </a:ext>
            </a:extLst>
          </p:cNvPr>
          <p:cNvSpPr>
            <a:spLocks noGrp="1"/>
          </p:cNvSpPr>
          <p:nvPr>
            <p:ph type="body" idx="1"/>
          </p:nvPr>
        </p:nvSpPr>
        <p:spPr>
          <a:noFill/>
        </p:spPr>
        <p:txBody>
          <a:bodyPr/>
          <a:lstStyle/>
          <a:p>
            <a:r>
              <a:rPr lang="en-US" altLang="en-US" dirty="0"/>
              <a:t>In the past nearly 40 years, ACI Certification has enjoyed the support of many Concrete Construction Industry organizations including those displayed here. Many of the programs use resources generated  by these organizations in addition to ACI-published consensus resources.</a:t>
            </a:r>
          </a:p>
        </p:txBody>
      </p:sp>
      <p:sp>
        <p:nvSpPr>
          <p:cNvPr id="50180" name="Slide Number Placeholder 3">
            <a:extLst>
              <a:ext uri="{FF2B5EF4-FFF2-40B4-BE49-F238E27FC236}">
                <a16:creationId xmlns:a16="http://schemas.microsoft.com/office/drawing/2014/main" id="{6E4CDC1B-06C9-469D-B1F5-AFBD0BD89297}"/>
              </a:ext>
            </a:extLst>
          </p:cNvPr>
          <p:cNvSpPr>
            <a:spLocks noGrp="1"/>
          </p:cNvSpPr>
          <p:nvPr>
            <p:ph type="sldNum" sz="quarter" idx="5"/>
          </p:nvPr>
        </p:nvSpPr>
        <p:spPr>
          <a:noFill/>
        </p:spPr>
        <p:txBody>
          <a:bodyPr/>
          <a:lstStyle>
            <a:lvl1pPr>
              <a:spcBef>
                <a:spcPct val="30000"/>
              </a:spcBef>
              <a:defRPr kumimoji="1" sz="2400">
                <a:solidFill>
                  <a:schemeClr val="tx1"/>
                </a:solidFill>
                <a:latin typeface="Times New Roman" panose="02020603050405020304" pitchFamily="18" charset="0"/>
              </a:defRPr>
            </a:lvl1pPr>
            <a:lvl2pPr marL="1529319" indent="-588199">
              <a:spcBef>
                <a:spcPct val="30000"/>
              </a:spcBef>
              <a:defRPr kumimoji="1" sz="2400">
                <a:solidFill>
                  <a:schemeClr val="tx1"/>
                </a:solidFill>
                <a:latin typeface="Times New Roman" panose="02020603050405020304" pitchFamily="18" charset="0"/>
              </a:defRPr>
            </a:lvl2pPr>
            <a:lvl3pPr marL="2352800" indent="-470560">
              <a:spcBef>
                <a:spcPct val="30000"/>
              </a:spcBef>
              <a:defRPr kumimoji="1" sz="2400">
                <a:solidFill>
                  <a:schemeClr val="tx1"/>
                </a:solidFill>
                <a:latin typeface="Times New Roman" panose="02020603050405020304" pitchFamily="18" charset="0"/>
              </a:defRPr>
            </a:lvl3pPr>
            <a:lvl4pPr marL="3293919" indent="-470560">
              <a:spcBef>
                <a:spcPct val="30000"/>
              </a:spcBef>
              <a:defRPr kumimoji="1" sz="2400">
                <a:solidFill>
                  <a:schemeClr val="tx1"/>
                </a:solidFill>
                <a:latin typeface="Times New Roman" panose="02020603050405020304" pitchFamily="18" charset="0"/>
              </a:defRPr>
            </a:lvl4pPr>
            <a:lvl5pPr marL="4235041" indent="-470560">
              <a:spcBef>
                <a:spcPct val="30000"/>
              </a:spcBef>
              <a:defRPr kumimoji="1" sz="2400">
                <a:solidFill>
                  <a:schemeClr val="tx1"/>
                </a:solidFill>
                <a:latin typeface="Times New Roman" panose="02020603050405020304" pitchFamily="18" charset="0"/>
              </a:defRPr>
            </a:lvl5pPr>
            <a:lvl6pPr marL="5176160" indent="-470560" eaLnBrk="0" fontAlgn="base" hangingPunct="0">
              <a:spcBef>
                <a:spcPct val="30000"/>
              </a:spcBef>
              <a:spcAft>
                <a:spcPct val="0"/>
              </a:spcAft>
              <a:defRPr kumimoji="1" sz="2400">
                <a:solidFill>
                  <a:schemeClr val="tx1"/>
                </a:solidFill>
                <a:latin typeface="Times New Roman" panose="02020603050405020304" pitchFamily="18" charset="0"/>
              </a:defRPr>
            </a:lvl6pPr>
            <a:lvl7pPr marL="6117279" indent="-470560" eaLnBrk="0" fontAlgn="base" hangingPunct="0">
              <a:spcBef>
                <a:spcPct val="30000"/>
              </a:spcBef>
              <a:spcAft>
                <a:spcPct val="0"/>
              </a:spcAft>
              <a:defRPr kumimoji="1" sz="2400">
                <a:solidFill>
                  <a:schemeClr val="tx1"/>
                </a:solidFill>
                <a:latin typeface="Times New Roman" panose="02020603050405020304" pitchFamily="18" charset="0"/>
              </a:defRPr>
            </a:lvl7pPr>
            <a:lvl8pPr marL="7058398" indent="-470560" eaLnBrk="0" fontAlgn="base" hangingPunct="0">
              <a:spcBef>
                <a:spcPct val="30000"/>
              </a:spcBef>
              <a:spcAft>
                <a:spcPct val="0"/>
              </a:spcAft>
              <a:defRPr kumimoji="1" sz="2400">
                <a:solidFill>
                  <a:schemeClr val="tx1"/>
                </a:solidFill>
                <a:latin typeface="Times New Roman" panose="02020603050405020304" pitchFamily="18" charset="0"/>
              </a:defRPr>
            </a:lvl8pPr>
            <a:lvl9pPr marL="7999520" indent="-470560" eaLnBrk="0" fontAlgn="base" hangingPunct="0">
              <a:spcBef>
                <a:spcPct val="30000"/>
              </a:spcBef>
              <a:spcAft>
                <a:spcPct val="0"/>
              </a:spcAft>
              <a:defRPr kumimoji="1" sz="2400">
                <a:solidFill>
                  <a:schemeClr val="tx1"/>
                </a:solidFill>
                <a:latin typeface="Times New Roman" panose="02020603050405020304" pitchFamily="18" charset="0"/>
              </a:defRPr>
            </a:lvl9pPr>
          </a:lstStyle>
          <a:p>
            <a:pPr>
              <a:spcBef>
                <a:spcPct val="0"/>
              </a:spcBef>
            </a:pPr>
            <a:fld id="{E9A4996C-4978-4BBA-A55D-B2EB4D3D7EA1}" type="slidenum">
              <a:rPr kumimoji="0" lang="en-US" altLang="en-US" smtClean="0"/>
              <a:pPr>
                <a:spcBef>
                  <a:spcPct val="0"/>
                </a:spcBef>
              </a:pPr>
              <a:t>13</a:t>
            </a:fld>
            <a:endParaRPr kumimoji="0" lang="en-US" altLang="en-US"/>
          </a:p>
        </p:txBody>
      </p:sp>
    </p:spTree>
    <p:extLst>
      <p:ext uri="{BB962C8B-B14F-4D97-AF65-F5344CB8AC3E}">
        <p14:creationId xmlns:p14="http://schemas.microsoft.com/office/powerpoint/2010/main" val="418327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concludes my overview of ACI Certification… Thank you again for your time!</a:t>
            </a:r>
          </a:p>
        </p:txBody>
      </p:sp>
      <p:sp>
        <p:nvSpPr>
          <p:cNvPr id="4" name="Slide Number Placeholder 3"/>
          <p:cNvSpPr>
            <a:spLocks noGrp="1"/>
          </p:cNvSpPr>
          <p:nvPr>
            <p:ph type="sldNum" sz="quarter" idx="5"/>
          </p:nvPr>
        </p:nvSpPr>
        <p:spPr/>
        <p:txBody>
          <a:bodyPr/>
          <a:lstStyle/>
          <a:p>
            <a:pPr>
              <a:defRPr/>
            </a:pPr>
            <a:fld id="{C56B91FE-511F-4236-8CD7-7ECBEA58E5B1}" type="slidenum">
              <a:rPr lang="en-US" altLang="en-US" smtClean="0"/>
              <a:pPr>
                <a:defRPr/>
              </a:pPr>
              <a:t>14</a:t>
            </a:fld>
            <a:endParaRPr lang="en-US" altLang="en-US"/>
          </a:p>
        </p:txBody>
      </p:sp>
    </p:spTree>
    <p:extLst>
      <p:ext uri="{BB962C8B-B14F-4D97-AF65-F5344CB8AC3E}">
        <p14:creationId xmlns:p14="http://schemas.microsoft.com/office/powerpoint/2010/main" val="1606796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Currently, ACI Certification employs 17 Staff Members to coordinate the activities of 23 Committees and 130-plus Sponsoring Groups employing over 1500 industry professionals to develop, administer, and maintain ACI Certification programs.</a:t>
            </a:r>
          </a:p>
        </p:txBody>
      </p:sp>
    </p:spTree>
    <p:extLst>
      <p:ext uri="{BB962C8B-B14F-4D97-AF65-F5344CB8AC3E}">
        <p14:creationId xmlns:p14="http://schemas.microsoft.com/office/powerpoint/2010/main" val="466922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spcBef>
                <a:spcPct val="30000"/>
              </a:spcBef>
              <a:defRPr kumimoji="1" sz="1200">
                <a:solidFill>
                  <a:schemeClr val="tx1"/>
                </a:solidFill>
                <a:latin typeface="Times New Roman" panose="02020603050405020304" pitchFamily="18" charset="0"/>
              </a:defRPr>
            </a:lvl1pPr>
            <a:lvl2pPr marL="716130" indent="-275434">
              <a:spcBef>
                <a:spcPct val="30000"/>
              </a:spcBef>
              <a:defRPr kumimoji="1" sz="1200">
                <a:solidFill>
                  <a:schemeClr val="tx1"/>
                </a:solidFill>
                <a:latin typeface="Times New Roman" panose="02020603050405020304" pitchFamily="18" charset="0"/>
              </a:defRPr>
            </a:lvl2pPr>
            <a:lvl3pPr marL="1101738" indent="-220348">
              <a:spcBef>
                <a:spcPct val="30000"/>
              </a:spcBef>
              <a:defRPr kumimoji="1" sz="1200">
                <a:solidFill>
                  <a:schemeClr val="tx1"/>
                </a:solidFill>
                <a:latin typeface="Times New Roman" panose="02020603050405020304" pitchFamily="18" charset="0"/>
              </a:defRPr>
            </a:lvl3pPr>
            <a:lvl4pPr marL="1542433" indent="-220348">
              <a:spcBef>
                <a:spcPct val="30000"/>
              </a:spcBef>
              <a:defRPr kumimoji="1" sz="1200">
                <a:solidFill>
                  <a:schemeClr val="tx1"/>
                </a:solidFill>
                <a:latin typeface="Times New Roman" panose="02020603050405020304" pitchFamily="18" charset="0"/>
              </a:defRPr>
            </a:lvl4pPr>
            <a:lvl5pPr marL="1983128" indent="-220348">
              <a:spcBef>
                <a:spcPct val="30000"/>
              </a:spcBef>
              <a:defRPr kumimoji="1" sz="1200">
                <a:solidFill>
                  <a:schemeClr val="tx1"/>
                </a:solidFill>
                <a:latin typeface="Times New Roman" panose="02020603050405020304" pitchFamily="18" charset="0"/>
              </a:defRPr>
            </a:lvl5pPr>
            <a:lvl6pPr marL="2423823" indent="-220348" eaLnBrk="0" fontAlgn="base" hangingPunct="0">
              <a:spcBef>
                <a:spcPct val="30000"/>
              </a:spcBef>
              <a:spcAft>
                <a:spcPct val="0"/>
              </a:spcAft>
              <a:defRPr kumimoji="1" sz="1200">
                <a:solidFill>
                  <a:schemeClr val="tx1"/>
                </a:solidFill>
                <a:latin typeface="Times New Roman" panose="02020603050405020304" pitchFamily="18" charset="0"/>
              </a:defRPr>
            </a:lvl6pPr>
            <a:lvl7pPr marL="2864518" indent="-220348" eaLnBrk="0" fontAlgn="base" hangingPunct="0">
              <a:spcBef>
                <a:spcPct val="30000"/>
              </a:spcBef>
              <a:spcAft>
                <a:spcPct val="0"/>
              </a:spcAft>
              <a:defRPr kumimoji="1" sz="1200">
                <a:solidFill>
                  <a:schemeClr val="tx1"/>
                </a:solidFill>
                <a:latin typeface="Times New Roman" panose="02020603050405020304" pitchFamily="18" charset="0"/>
              </a:defRPr>
            </a:lvl7pPr>
            <a:lvl8pPr marL="3305213" indent="-220348" eaLnBrk="0" fontAlgn="base" hangingPunct="0">
              <a:spcBef>
                <a:spcPct val="30000"/>
              </a:spcBef>
              <a:spcAft>
                <a:spcPct val="0"/>
              </a:spcAft>
              <a:defRPr kumimoji="1" sz="1200">
                <a:solidFill>
                  <a:schemeClr val="tx1"/>
                </a:solidFill>
                <a:latin typeface="Times New Roman" panose="02020603050405020304" pitchFamily="18" charset="0"/>
              </a:defRPr>
            </a:lvl8pPr>
            <a:lvl9pPr marL="3745908" indent="-220348"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FAA64F8E-93CB-4270-84A6-2C1C68DEA56C}" type="slidenum">
              <a:rPr kumimoji="0" lang="en-US" altLang="en-US" smtClean="0"/>
              <a:pPr>
                <a:spcBef>
                  <a:spcPct val="0"/>
                </a:spcBef>
              </a:pPr>
              <a:t>3</a:t>
            </a:fld>
            <a:endParaRPr kumimoji="0" lang="en-US" altLang="en-US" dirty="0"/>
          </a:p>
        </p:txBody>
      </p:sp>
      <p:sp>
        <p:nvSpPr>
          <p:cNvPr id="31747"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xfrm>
            <a:off x="746985" y="4279295"/>
            <a:ext cx="5373423" cy="3984171"/>
          </a:xfrm>
        </p:spPr>
        <p:txBody>
          <a:bodyPr/>
          <a:lstStyle/>
          <a:p>
            <a:pPr>
              <a:defRPr/>
            </a:pPr>
            <a:r>
              <a:rPr lang="en-US" dirty="0"/>
              <a:t>Certification programs provide a critical service to the concrete construction industry by providing a mechanism to assess and identify individuals who possess specific knowledge and skills necessary to execute specific job responsibilities on concrete construction projects. Typically, certification programs relate to jobs for which education doesn’t exist, or is scarce within the formal educational system, and often the certification program targets areas in construction projects where unqualified individuals actions may have significant negative impacts on projects. </a:t>
            </a:r>
          </a:p>
          <a:p>
            <a:pPr>
              <a:defRPr/>
            </a:pPr>
            <a:endParaRPr lang="en-US" dirty="0"/>
          </a:p>
          <a:p>
            <a:pPr>
              <a:defRPr/>
            </a:pPr>
            <a:r>
              <a:rPr lang="en-US" dirty="0"/>
              <a:t>The concrete construction industry is in a constant state of improvement, with new products, processes and techniques being developed and implemented at an increasing rate. Certification programs, and recertification requirements ensure that individuals are connected and remain connected to the technical arm of the industry to facilitate effective transfer of new knowledge and skills.</a:t>
            </a:r>
          </a:p>
          <a:p>
            <a:pPr>
              <a:defRPr/>
            </a:pPr>
            <a:endParaRPr lang="en-US" dirty="0"/>
          </a:p>
          <a:p>
            <a:pPr>
              <a:defRPr/>
            </a:pPr>
            <a:r>
              <a:rPr lang="en-US" dirty="0"/>
              <a:t>Certification is important to the public because it:</a:t>
            </a:r>
          </a:p>
          <a:p>
            <a:pPr>
              <a:defRPr/>
            </a:pPr>
            <a:r>
              <a:rPr lang="en-US" dirty="0"/>
              <a:t>•	Protects public health and safety</a:t>
            </a:r>
          </a:p>
          <a:p>
            <a:pPr>
              <a:defRPr/>
            </a:pPr>
            <a:r>
              <a:rPr lang="en-US" dirty="0"/>
              <a:t>•	Helps conserve valuable resources</a:t>
            </a:r>
          </a:p>
          <a:p>
            <a:pPr>
              <a:defRPr/>
            </a:pPr>
            <a:r>
              <a:rPr lang="en-US" dirty="0"/>
              <a:t>•	Meets project requirements</a:t>
            </a:r>
          </a:p>
          <a:p>
            <a:pPr>
              <a:defRPr/>
            </a:pPr>
            <a:r>
              <a:rPr lang="en-US" dirty="0"/>
              <a:t>•	Contributes to the quality of the project</a:t>
            </a:r>
          </a:p>
          <a:p>
            <a:pPr>
              <a:defRPr/>
            </a:pPr>
            <a:r>
              <a:rPr lang="en-US" dirty="0"/>
              <a:t>•	Improves quality of life</a:t>
            </a:r>
          </a:p>
          <a:p>
            <a:pPr>
              <a:defRPr/>
            </a:pPr>
            <a:endParaRPr lang="en-US" dirty="0"/>
          </a:p>
          <a:p>
            <a:pPr>
              <a:defRPr/>
            </a:pPr>
            <a:endParaRPr lang="en-US" altLang="en-US" dirty="0">
              <a:effectLst>
                <a:outerShdw blurRad="38100" dist="38100" dir="2700000" algn="tl">
                  <a:srgbClr val="C0C0C0"/>
                </a:outerShdw>
              </a:effectLst>
              <a:latin typeface="Haettenschweiler" pitchFamily="34" charset="0"/>
            </a:endParaRPr>
          </a:p>
        </p:txBody>
      </p:sp>
    </p:spTree>
    <p:extLst>
      <p:ext uri="{BB962C8B-B14F-4D97-AF65-F5344CB8AC3E}">
        <p14:creationId xmlns:p14="http://schemas.microsoft.com/office/powerpoint/2010/main" val="907434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a:spcBef>
                <a:spcPct val="30000"/>
              </a:spcBef>
              <a:defRPr kumimoji="1" sz="1200">
                <a:solidFill>
                  <a:schemeClr val="tx1"/>
                </a:solidFill>
                <a:latin typeface="Times New Roman" panose="02020603050405020304" pitchFamily="18" charset="0"/>
              </a:defRPr>
            </a:lvl1pPr>
            <a:lvl2pPr marL="716130" indent="-275434">
              <a:spcBef>
                <a:spcPct val="30000"/>
              </a:spcBef>
              <a:defRPr kumimoji="1" sz="1200">
                <a:solidFill>
                  <a:schemeClr val="tx1"/>
                </a:solidFill>
                <a:latin typeface="Times New Roman" panose="02020603050405020304" pitchFamily="18" charset="0"/>
              </a:defRPr>
            </a:lvl2pPr>
            <a:lvl3pPr marL="1101738" indent="-220348">
              <a:spcBef>
                <a:spcPct val="30000"/>
              </a:spcBef>
              <a:defRPr kumimoji="1" sz="1200">
                <a:solidFill>
                  <a:schemeClr val="tx1"/>
                </a:solidFill>
                <a:latin typeface="Times New Roman" panose="02020603050405020304" pitchFamily="18" charset="0"/>
              </a:defRPr>
            </a:lvl3pPr>
            <a:lvl4pPr marL="1542433" indent="-220348">
              <a:spcBef>
                <a:spcPct val="30000"/>
              </a:spcBef>
              <a:defRPr kumimoji="1" sz="1200">
                <a:solidFill>
                  <a:schemeClr val="tx1"/>
                </a:solidFill>
                <a:latin typeface="Times New Roman" panose="02020603050405020304" pitchFamily="18" charset="0"/>
              </a:defRPr>
            </a:lvl4pPr>
            <a:lvl5pPr marL="1983128" indent="-220348">
              <a:spcBef>
                <a:spcPct val="30000"/>
              </a:spcBef>
              <a:defRPr kumimoji="1" sz="1200">
                <a:solidFill>
                  <a:schemeClr val="tx1"/>
                </a:solidFill>
                <a:latin typeface="Times New Roman" panose="02020603050405020304" pitchFamily="18" charset="0"/>
              </a:defRPr>
            </a:lvl5pPr>
            <a:lvl6pPr marL="2423823" indent="-220348" eaLnBrk="0" fontAlgn="base" hangingPunct="0">
              <a:spcBef>
                <a:spcPct val="30000"/>
              </a:spcBef>
              <a:spcAft>
                <a:spcPct val="0"/>
              </a:spcAft>
              <a:defRPr kumimoji="1" sz="1200">
                <a:solidFill>
                  <a:schemeClr val="tx1"/>
                </a:solidFill>
                <a:latin typeface="Times New Roman" panose="02020603050405020304" pitchFamily="18" charset="0"/>
              </a:defRPr>
            </a:lvl6pPr>
            <a:lvl7pPr marL="2864518" indent="-220348" eaLnBrk="0" fontAlgn="base" hangingPunct="0">
              <a:spcBef>
                <a:spcPct val="30000"/>
              </a:spcBef>
              <a:spcAft>
                <a:spcPct val="0"/>
              </a:spcAft>
              <a:defRPr kumimoji="1" sz="1200">
                <a:solidFill>
                  <a:schemeClr val="tx1"/>
                </a:solidFill>
                <a:latin typeface="Times New Roman" panose="02020603050405020304" pitchFamily="18" charset="0"/>
              </a:defRPr>
            </a:lvl7pPr>
            <a:lvl8pPr marL="3305213" indent="-220348" eaLnBrk="0" fontAlgn="base" hangingPunct="0">
              <a:spcBef>
                <a:spcPct val="30000"/>
              </a:spcBef>
              <a:spcAft>
                <a:spcPct val="0"/>
              </a:spcAft>
              <a:defRPr kumimoji="1" sz="1200">
                <a:solidFill>
                  <a:schemeClr val="tx1"/>
                </a:solidFill>
                <a:latin typeface="Times New Roman" panose="02020603050405020304" pitchFamily="18" charset="0"/>
              </a:defRPr>
            </a:lvl8pPr>
            <a:lvl9pPr marL="3745908" indent="-220348"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CE2B47C4-D81B-45F0-8801-F405C43DAF51}" type="slidenum">
              <a:rPr kumimoji="0" lang="en-US" altLang="en-US" smtClean="0"/>
              <a:pPr>
                <a:spcBef>
                  <a:spcPct val="0"/>
                </a:spcBef>
              </a:pPr>
              <a:t>4</a:t>
            </a:fld>
            <a:endParaRPr kumimoji="0" lang="en-US" altLang="en-US" dirty="0"/>
          </a:p>
        </p:txBody>
      </p:sp>
      <p:sp>
        <p:nvSpPr>
          <p:cNvPr id="29699"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xfrm>
            <a:off x="746985" y="4279295"/>
            <a:ext cx="5373423" cy="3984171"/>
          </a:xfrm>
        </p:spPr>
        <p:txBody>
          <a:bodyPr/>
          <a:lstStyle/>
          <a:p>
            <a:pPr>
              <a:defRPr/>
            </a:pPr>
            <a:r>
              <a:rPr lang="en-US" b="0" dirty="0"/>
              <a:t>Certification is important to individuals because it:</a:t>
            </a:r>
          </a:p>
          <a:p>
            <a:pPr>
              <a:defRPr/>
            </a:pPr>
            <a:r>
              <a:rPr lang="en-US" b="0" dirty="0"/>
              <a:t>•	Demonstrates/proves knowledge and skills</a:t>
            </a:r>
          </a:p>
          <a:p>
            <a:pPr>
              <a:defRPr/>
            </a:pPr>
            <a:r>
              <a:rPr lang="en-US" b="0" dirty="0"/>
              <a:t>•	Is often the sole method of learning specific processes</a:t>
            </a:r>
          </a:p>
          <a:p>
            <a:pPr>
              <a:defRPr/>
            </a:pPr>
            <a:r>
              <a:rPr lang="en-US" b="0" dirty="0"/>
              <a:t>•	Provides a mechanism for continued learning</a:t>
            </a:r>
          </a:p>
          <a:p>
            <a:pPr>
              <a:defRPr/>
            </a:pPr>
            <a:r>
              <a:rPr lang="en-US" b="0" dirty="0"/>
              <a:t>•	Makes the individual stand out from others</a:t>
            </a:r>
          </a:p>
          <a:p>
            <a:pPr>
              <a:defRPr/>
            </a:pPr>
            <a:r>
              <a:rPr lang="en-US" b="0" dirty="0"/>
              <a:t>•	Provides a sense of accomplishment</a:t>
            </a:r>
          </a:p>
          <a:p>
            <a:pPr>
              <a:defRPr/>
            </a:pPr>
            <a:r>
              <a:rPr lang="en-US" b="0" dirty="0"/>
              <a:t>•	Provides a track for career advancement</a:t>
            </a:r>
          </a:p>
          <a:p>
            <a:pPr>
              <a:defRPr/>
            </a:pPr>
            <a:r>
              <a:rPr lang="en-US" b="0" dirty="0"/>
              <a:t>Certification is also important to employers as they can market their company as having workers qualified by an independent professional organization.</a:t>
            </a:r>
          </a:p>
          <a:p>
            <a:pPr>
              <a:defRPr/>
            </a:pPr>
            <a:endParaRPr lang="en-US" altLang="en-US" dirty="0">
              <a:effectLst>
                <a:outerShdw blurRad="38100" dist="38100" dir="2700000" algn="tl">
                  <a:srgbClr val="C0C0C0"/>
                </a:outerShdw>
              </a:effectLst>
              <a:latin typeface="Haettenschweiler" pitchFamily="34" charset="0"/>
            </a:endParaRPr>
          </a:p>
        </p:txBody>
      </p:sp>
    </p:spTree>
    <p:extLst>
      <p:ext uri="{BB962C8B-B14F-4D97-AF65-F5344CB8AC3E}">
        <p14:creationId xmlns:p14="http://schemas.microsoft.com/office/powerpoint/2010/main" val="583149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24F5D140-7F18-4241-AD71-D13349432837}"/>
              </a:ext>
            </a:extLst>
          </p:cNvPr>
          <p:cNvSpPr>
            <a:spLocks noGrp="1" noChangeArrowheads="1"/>
          </p:cNvSpPr>
          <p:nvPr>
            <p:ph type="sldNum" sz="quarter" idx="5"/>
          </p:nvPr>
        </p:nvSpPr>
        <p:spPr>
          <a:noFill/>
        </p:spPr>
        <p:txBody>
          <a:bodyPr/>
          <a:lstStyle>
            <a:lvl1pPr>
              <a:spcBef>
                <a:spcPct val="30000"/>
              </a:spcBef>
              <a:defRPr kumimoji="1" sz="2400">
                <a:solidFill>
                  <a:schemeClr val="tx1"/>
                </a:solidFill>
                <a:latin typeface="Times New Roman" panose="02020603050405020304" pitchFamily="18" charset="0"/>
              </a:defRPr>
            </a:lvl1pPr>
            <a:lvl2pPr marL="1529319" indent="-588199">
              <a:spcBef>
                <a:spcPct val="30000"/>
              </a:spcBef>
              <a:defRPr kumimoji="1" sz="2400">
                <a:solidFill>
                  <a:schemeClr val="tx1"/>
                </a:solidFill>
                <a:latin typeface="Times New Roman" panose="02020603050405020304" pitchFamily="18" charset="0"/>
              </a:defRPr>
            </a:lvl2pPr>
            <a:lvl3pPr marL="2352800" indent="-470560">
              <a:spcBef>
                <a:spcPct val="30000"/>
              </a:spcBef>
              <a:defRPr kumimoji="1" sz="2400">
                <a:solidFill>
                  <a:schemeClr val="tx1"/>
                </a:solidFill>
                <a:latin typeface="Times New Roman" panose="02020603050405020304" pitchFamily="18" charset="0"/>
              </a:defRPr>
            </a:lvl3pPr>
            <a:lvl4pPr marL="3293919" indent="-470560">
              <a:spcBef>
                <a:spcPct val="30000"/>
              </a:spcBef>
              <a:defRPr kumimoji="1" sz="2400">
                <a:solidFill>
                  <a:schemeClr val="tx1"/>
                </a:solidFill>
                <a:latin typeface="Times New Roman" panose="02020603050405020304" pitchFamily="18" charset="0"/>
              </a:defRPr>
            </a:lvl4pPr>
            <a:lvl5pPr marL="4235041" indent="-470560">
              <a:spcBef>
                <a:spcPct val="30000"/>
              </a:spcBef>
              <a:defRPr kumimoji="1" sz="2400">
                <a:solidFill>
                  <a:schemeClr val="tx1"/>
                </a:solidFill>
                <a:latin typeface="Times New Roman" panose="02020603050405020304" pitchFamily="18" charset="0"/>
              </a:defRPr>
            </a:lvl5pPr>
            <a:lvl6pPr marL="5176160" indent="-470560" eaLnBrk="0" fontAlgn="base" hangingPunct="0">
              <a:spcBef>
                <a:spcPct val="30000"/>
              </a:spcBef>
              <a:spcAft>
                <a:spcPct val="0"/>
              </a:spcAft>
              <a:defRPr kumimoji="1" sz="2400">
                <a:solidFill>
                  <a:schemeClr val="tx1"/>
                </a:solidFill>
                <a:latin typeface="Times New Roman" panose="02020603050405020304" pitchFamily="18" charset="0"/>
              </a:defRPr>
            </a:lvl6pPr>
            <a:lvl7pPr marL="6117279" indent="-470560" eaLnBrk="0" fontAlgn="base" hangingPunct="0">
              <a:spcBef>
                <a:spcPct val="30000"/>
              </a:spcBef>
              <a:spcAft>
                <a:spcPct val="0"/>
              </a:spcAft>
              <a:defRPr kumimoji="1" sz="2400">
                <a:solidFill>
                  <a:schemeClr val="tx1"/>
                </a:solidFill>
                <a:latin typeface="Times New Roman" panose="02020603050405020304" pitchFamily="18" charset="0"/>
              </a:defRPr>
            </a:lvl7pPr>
            <a:lvl8pPr marL="7058398" indent="-470560" eaLnBrk="0" fontAlgn="base" hangingPunct="0">
              <a:spcBef>
                <a:spcPct val="30000"/>
              </a:spcBef>
              <a:spcAft>
                <a:spcPct val="0"/>
              </a:spcAft>
              <a:defRPr kumimoji="1" sz="2400">
                <a:solidFill>
                  <a:schemeClr val="tx1"/>
                </a:solidFill>
                <a:latin typeface="Times New Roman" panose="02020603050405020304" pitchFamily="18" charset="0"/>
              </a:defRPr>
            </a:lvl8pPr>
            <a:lvl9pPr marL="7999520" indent="-470560" eaLnBrk="0" fontAlgn="base" hangingPunct="0">
              <a:spcBef>
                <a:spcPct val="30000"/>
              </a:spcBef>
              <a:spcAft>
                <a:spcPct val="0"/>
              </a:spcAft>
              <a:defRPr kumimoji="1" sz="2400">
                <a:solidFill>
                  <a:schemeClr val="tx1"/>
                </a:solidFill>
                <a:latin typeface="Times New Roman" panose="02020603050405020304" pitchFamily="18" charset="0"/>
              </a:defRPr>
            </a:lvl9pPr>
          </a:lstStyle>
          <a:p>
            <a:pPr>
              <a:spcBef>
                <a:spcPct val="0"/>
              </a:spcBef>
            </a:pPr>
            <a:fld id="{C1235910-ADE5-4104-98F4-416E3FDC0340}" type="slidenum">
              <a:rPr kumimoji="0" lang="en-US" altLang="en-US" smtClean="0"/>
              <a:pPr>
                <a:spcBef>
                  <a:spcPct val="0"/>
                </a:spcBef>
              </a:pPr>
              <a:t>5</a:t>
            </a:fld>
            <a:endParaRPr kumimoji="0" lang="en-US" altLang="en-US"/>
          </a:p>
        </p:txBody>
      </p:sp>
      <p:sp>
        <p:nvSpPr>
          <p:cNvPr id="35843" name="Rectangle 2">
            <a:extLst>
              <a:ext uri="{FF2B5EF4-FFF2-40B4-BE49-F238E27FC236}">
                <a16:creationId xmlns:a16="http://schemas.microsoft.com/office/drawing/2014/main" id="{BA7A6AB3-DB19-4F7E-AF2A-25BF60CE652B}"/>
              </a:ext>
            </a:extLst>
          </p:cNvPr>
          <p:cNvSpPr>
            <a:spLocks noGrp="1" noRot="1" noChangeAspect="1" noChangeArrowheads="1" noTextEdit="1"/>
          </p:cNvSpPr>
          <p:nvPr>
            <p:ph type="sldImg"/>
          </p:nvPr>
        </p:nvSpPr>
        <p:spPr>
          <a:ln/>
        </p:spPr>
      </p:sp>
      <p:sp>
        <p:nvSpPr>
          <p:cNvPr id="215043" name="Rectangle 3">
            <a:extLst>
              <a:ext uri="{FF2B5EF4-FFF2-40B4-BE49-F238E27FC236}">
                <a16:creationId xmlns:a16="http://schemas.microsoft.com/office/drawing/2014/main" id="{C7D74170-56EF-4A69-BDCD-786AE92EEAFF}"/>
              </a:ext>
            </a:extLst>
          </p:cNvPr>
          <p:cNvSpPr>
            <a:spLocks noGrp="1" noChangeArrowheads="1"/>
          </p:cNvSpPr>
          <p:nvPr>
            <p:ph type="body" idx="1"/>
          </p:nvPr>
        </p:nvSpPr>
        <p:spPr/>
        <p:txBody>
          <a:bodyPr/>
          <a:lstStyle/>
          <a:p>
            <a:pPr>
              <a:defRPr/>
            </a:pPr>
            <a:r>
              <a:rPr kumimoji="0" lang="en-US" altLang="en-US" dirty="0">
                <a:effectLst>
                  <a:outerShdw blurRad="38100" dist="38100" dir="2700000" algn="tl">
                    <a:srgbClr val="C0C0C0"/>
                  </a:outerShdw>
                </a:effectLst>
              </a:rPr>
              <a:t>That explains the benefits of certification in general, but why choose ACI Certification?</a:t>
            </a:r>
          </a:p>
          <a:p>
            <a:pPr>
              <a:defRPr/>
            </a:pPr>
            <a:r>
              <a:rPr kumimoji="0" lang="en-US" altLang="en-US" dirty="0">
                <a:effectLst>
                  <a:outerShdw blurRad="38100" dist="38100" dir="2700000" algn="tl">
                    <a:srgbClr val="C0C0C0"/>
                  </a:outerShdw>
                </a:effectLst>
              </a:rPr>
              <a:t>•	ACI and ACI Certification is globally recognized</a:t>
            </a:r>
          </a:p>
          <a:p>
            <a:pPr>
              <a:defRPr/>
            </a:pPr>
            <a:r>
              <a:rPr kumimoji="0" lang="en-US" altLang="en-US" dirty="0">
                <a:effectLst>
                  <a:outerShdw blurRad="38100" dist="38100" dir="2700000" algn="tl">
                    <a:srgbClr val="C0C0C0"/>
                  </a:outerShdw>
                </a:effectLst>
              </a:rPr>
              <a:t>•	Since ACI is not a trade organization, we can provide unbiased, Independent assessments</a:t>
            </a:r>
          </a:p>
          <a:p>
            <a:pPr>
              <a:defRPr/>
            </a:pPr>
            <a:r>
              <a:rPr kumimoji="0" lang="en-US" altLang="en-US" dirty="0">
                <a:effectLst>
                  <a:outerShdw blurRad="38100" dist="38100" dir="2700000" algn="tl">
                    <a:srgbClr val="C0C0C0"/>
                  </a:outerShdw>
                </a:effectLst>
              </a:rPr>
              <a:t>•	We employ a psychometric approach to formulate effective written and performance exams</a:t>
            </a:r>
          </a:p>
          <a:p>
            <a:pPr>
              <a:defRPr/>
            </a:pPr>
            <a:r>
              <a:rPr kumimoji="0" lang="en-US" altLang="en-US" dirty="0">
                <a:effectLst>
                  <a:outerShdw blurRad="38100" dist="38100" dir="2700000" algn="tl">
                    <a:srgbClr val="C0C0C0"/>
                  </a:outerShdw>
                </a:effectLst>
              </a:rPr>
              <a:t>•	Our Website provides 24/7 online verification of credentials</a:t>
            </a:r>
          </a:p>
          <a:p>
            <a:pPr>
              <a:defRPr/>
            </a:pPr>
            <a:r>
              <a:rPr kumimoji="0" lang="en-US" altLang="en-US" dirty="0">
                <a:effectLst>
                  <a:outerShdw blurRad="38100" dist="38100" dir="2700000" algn="tl">
                    <a:srgbClr val="C0C0C0"/>
                  </a:outerShdw>
                </a:effectLst>
              </a:rPr>
              <a:t>•	ACI has an engaged administrative network (SGs)</a:t>
            </a:r>
          </a:p>
          <a:p>
            <a:pPr>
              <a:defRPr/>
            </a:pPr>
            <a:r>
              <a:rPr kumimoji="0" lang="en-US" altLang="en-US" dirty="0">
                <a:effectLst>
                  <a:outerShdw blurRad="38100" dist="38100" dir="2700000" algn="tl">
                    <a:srgbClr val="C0C0C0"/>
                  </a:outerShdw>
                </a:effectLst>
              </a:rPr>
              <a:t>•	ACI and its affiliates can provide training and outreach</a:t>
            </a:r>
          </a:p>
          <a:p>
            <a:pPr>
              <a:defRPr/>
            </a:pPr>
            <a:r>
              <a:rPr kumimoji="0" lang="en-US" altLang="en-US" dirty="0">
                <a:effectLst>
                  <a:outerShdw blurRad="38100" dist="38100" dir="2700000" algn="tl">
                    <a:srgbClr val="C0C0C0"/>
                  </a:outerShdw>
                </a:effectLst>
              </a:rPr>
              <a:t>•	ACI has become more agile and responsive to regional markets</a:t>
            </a:r>
          </a:p>
          <a:p>
            <a:pPr>
              <a:defRPr/>
            </a:pPr>
            <a:r>
              <a:rPr kumimoji="0" lang="en-US" altLang="en-US" dirty="0">
                <a:effectLst>
                  <a:outerShdw blurRad="38100" dist="38100" dir="2700000" algn="tl">
                    <a:srgbClr val="C0C0C0"/>
                  </a:outerShdw>
                </a:effectLst>
              </a:rPr>
              <a:t>•	We can customized programs and translate materials into multiple languages</a:t>
            </a:r>
          </a:p>
          <a:p>
            <a:pPr>
              <a:defRPr/>
            </a:pPr>
            <a:endParaRPr kumimoji="0" lang="en-US" altLang="en-US" dirty="0">
              <a:effectLst>
                <a:outerShdw blurRad="38100" dist="38100" dir="2700000" algn="tl">
                  <a:srgbClr val="C0C0C0"/>
                </a:outerShdw>
              </a:effectLst>
            </a:endParaRPr>
          </a:p>
          <a:p>
            <a:pPr>
              <a:defRPr/>
            </a:pPr>
            <a:endParaRPr kumimoji="0" lang="en-US" altLang="en-US" dirty="0">
              <a:effectLst>
                <a:outerShdw blurRad="38100" dist="38100" dir="2700000" algn="tl">
                  <a:srgbClr val="C0C0C0"/>
                </a:outerShdw>
              </a:effectLst>
            </a:endParaRPr>
          </a:p>
        </p:txBody>
      </p:sp>
    </p:spTree>
    <p:extLst>
      <p:ext uri="{BB962C8B-B14F-4D97-AF65-F5344CB8AC3E}">
        <p14:creationId xmlns:p14="http://schemas.microsoft.com/office/powerpoint/2010/main" val="4108236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3ECB1823-EB48-415F-A034-680C8F4DAB58}"/>
              </a:ext>
            </a:extLst>
          </p:cNvPr>
          <p:cNvSpPr>
            <a:spLocks noGrp="1" noRot="1" noChangeAspect="1" noTextEdit="1"/>
          </p:cNvSpPr>
          <p:nvPr>
            <p:ph type="sldImg"/>
          </p:nvPr>
        </p:nvSpPr>
        <p:spPr>
          <a:ln/>
        </p:spPr>
      </p:sp>
      <p:sp>
        <p:nvSpPr>
          <p:cNvPr id="25603" name="Notes Placeholder 2">
            <a:extLst>
              <a:ext uri="{FF2B5EF4-FFF2-40B4-BE49-F238E27FC236}">
                <a16:creationId xmlns:a16="http://schemas.microsoft.com/office/drawing/2014/main" id="{48057A8A-057E-41CA-9040-48AFEEDD6972}"/>
              </a:ext>
            </a:extLst>
          </p:cNvPr>
          <p:cNvSpPr>
            <a:spLocks noGrp="1"/>
          </p:cNvSpPr>
          <p:nvPr>
            <p:ph type="body" idx="1"/>
          </p:nvPr>
        </p:nvSpPr>
        <p:spPr>
          <a:noFill/>
        </p:spPr>
        <p:txBody>
          <a:bodyPr/>
          <a:lstStyle/>
          <a:p>
            <a:r>
              <a:rPr lang="en-US" altLang="en-US" b="0" u="none" dirty="0"/>
              <a:t>In Terms of global recognition and use, this map illustrates the reach of ACI Certification, with all pins representing countries in which ACI Certified Individual live, and the red pins indicating the locations of ACI Sponsoring Groups who can deliver education and exams. ACI currently offers programs in English, Spanish, French, and Chinese, and has the capability to translate into many other languages.</a:t>
            </a:r>
          </a:p>
        </p:txBody>
      </p:sp>
      <p:sp>
        <p:nvSpPr>
          <p:cNvPr id="25604" name="Slide Number Placeholder 3">
            <a:extLst>
              <a:ext uri="{FF2B5EF4-FFF2-40B4-BE49-F238E27FC236}">
                <a16:creationId xmlns:a16="http://schemas.microsoft.com/office/drawing/2014/main" id="{CCE5B75F-14AB-489E-A036-36FAEE5665D5}"/>
              </a:ext>
            </a:extLst>
          </p:cNvPr>
          <p:cNvSpPr>
            <a:spLocks noGrp="1"/>
          </p:cNvSpPr>
          <p:nvPr>
            <p:ph type="sldNum" sz="quarter" idx="5"/>
          </p:nvPr>
        </p:nvSpPr>
        <p:spPr>
          <a:noFill/>
        </p:spPr>
        <p:txBody>
          <a:bodyPr/>
          <a:lstStyle>
            <a:lvl1pPr>
              <a:defRPr sz="5100">
                <a:solidFill>
                  <a:schemeClr val="tx1"/>
                </a:solidFill>
                <a:latin typeface="Times New Roman" panose="02020603050405020304" pitchFamily="18" charset="0"/>
              </a:defRPr>
            </a:lvl1pPr>
            <a:lvl2pPr marL="1529319" indent="-588199">
              <a:defRPr sz="5100">
                <a:solidFill>
                  <a:schemeClr val="tx1"/>
                </a:solidFill>
                <a:latin typeface="Times New Roman" panose="02020603050405020304" pitchFamily="18" charset="0"/>
              </a:defRPr>
            </a:lvl2pPr>
            <a:lvl3pPr marL="2352800" indent="-470560">
              <a:defRPr sz="5100">
                <a:solidFill>
                  <a:schemeClr val="tx1"/>
                </a:solidFill>
                <a:latin typeface="Times New Roman" panose="02020603050405020304" pitchFamily="18" charset="0"/>
              </a:defRPr>
            </a:lvl3pPr>
            <a:lvl4pPr marL="3293919" indent="-470560">
              <a:defRPr sz="5100">
                <a:solidFill>
                  <a:schemeClr val="tx1"/>
                </a:solidFill>
                <a:latin typeface="Times New Roman" panose="02020603050405020304" pitchFamily="18" charset="0"/>
              </a:defRPr>
            </a:lvl4pPr>
            <a:lvl5pPr marL="4235041" indent="-470560">
              <a:defRPr sz="5100">
                <a:solidFill>
                  <a:schemeClr val="tx1"/>
                </a:solidFill>
                <a:latin typeface="Times New Roman" panose="02020603050405020304" pitchFamily="18" charset="0"/>
              </a:defRPr>
            </a:lvl5pPr>
            <a:lvl6pPr marL="5176160" indent="-470560" eaLnBrk="0" fontAlgn="base" hangingPunct="0">
              <a:spcBef>
                <a:spcPct val="0"/>
              </a:spcBef>
              <a:spcAft>
                <a:spcPct val="0"/>
              </a:spcAft>
              <a:defRPr sz="5100">
                <a:solidFill>
                  <a:schemeClr val="tx1"/>
                </a:solidFill>
                <a:latin typeface="Times New Roman" panose="02020603050405020304" pitchFamily="18" charset="0"/>
              </a:defRPr>
            </a:lvl6pPr>
            <a:lvl7pPr marL="6117279" indent="-470560" eaLnBrk="0" fontAlgn="base" hangingPunct="0">
              <a:spcBef>
                <a:spcPct val="0"/>
              </a:spcBef>
              <a:spcAft>
                <a:spcPct val="0"/>
              </a:spcAft>
              <a:defRPr sz="5100">
                <a:solidFill>
                  <a:schemeClr val="tx1"/>
                </a:solidFill>
                <a:latin typeface="Times New Roman" panose="02020603050405020304" pitchFamily="18" charset="0"/>
              </a:defRPr>
            </a:lvl7pPr>
            <a:lvl8pPr marL="7058398" indent="-470560" eaLnBrk="0" fontAlgn="base" hangingPunct="0">
              <a:spcBef>
                <a:spcPct val="0"/>
              </a:spcBef>
              <a:spcAft>
                <a:spcPct val="0"/>
              </a:spcAft>
              <a:defRPr sz="5100">
                <a:solidFill>
                  <a:schemeClr val="tx1"/>
                </a:solidFill>
                <a:latin typeface="Times New Roman" panose="02020603050405020304" pitchFamily="18" charset="0"/>
              </a:defRPr>
            </a:lvl8pPr>
            <a:lvl9pPr marL="7999520" indent="-470560" eaLnBrk="0" fontAlgn="base" hangingPunct="0">
              <a:spcBef>
                <a:spcPct val="0"/>
              </a:spcBef>
              <a:spcAft>
                <a:spcPct val="0"/>
              </a:spcAft>
              <a:defRPr sz="5100">
                <a:solidFill>
                  <a:schemeClr val="tx1"/>
                </a:solidFill>
                <a:latin typeface="Times New Roman" panose="02020603050405020304" pitchFamily="18" charset="0"/>
              </a:defRPr>
            </a:lvl9pPr>
          </a:lstStyle>
          <a:p>
            <a:fld id="{BFA0805F-E175-496C-8EF9-AFAD604237D8}" type="slidenum">
              <a:rPr lang="en-US" altLang="en-US" sz="2400"/>
              <a:pPr/>
              <a:t>6</a:t>
            </a:fld>
            <a:endParaRPr lang="en-US" altLang="en-US" sz="2400"/>
          </a:p>
        </p:txBody>
      </p:sp>
    </p:spTree>
    <p:extLst>
      <p:ext uri="{BB962C8B-B14F-4D97-AF65-F5344CB8AC3E}">
        <p14:creationId xmlns:p14="http://schemas.microsoft.com/office/powerpoint/2010/main" val="3433662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41283882-EBB7-45EF-BC10-0EEC4343C7E4}"/>
              </a:ext>
            </a:extLst>
          </p:cNvPr>
          <p:cNvSpPr>
            <a:spLocks noGrp="1" noChangeArrowheads="1"/>
          </p:cNvSpPr>
          <p:nvPr>
            <p:ph type="sldNum" sz="quarter" idx="5"/>
          </p:nvPr>
        </p:nvSpPr>
        <p:spPr>
          <a:noFill/>
        </p:spPr>
        <p:txBody>
          <a:bodyPr/>
          <a:lstStyle>
            <a:lvl1pPr>
              <a:spcBef>
                <a:spcPct val="30000"/>
              </a:spcBef>
              <a:defRPr kumimoji="1" sz="2400">
                <a:solidFill>
                  <a:schemeClr val="tx1"/>
                </a:solidFill>
                <a:latin typeface="Times New Roman" panose="02020603050405020304" pitchFamily="18" charset="0"/>
              </a:defRPr>
            </a:lvl1pPr>
            <a:lvl2pPr marL="1529319" indent="-588199">
              <a:spcBef>
                <a:spcPct val="30000"/>
              </a:spcBef>
              <a:defRPr kumimoji="1" sz="2400">
                <a:solidFill>
                  <a:schemeClr val="tx1"/>
                </a:solidFill>
                <a:latin typeface="Times New Roman" panose="02020603050405020304" pitchFamily="18" charset="0"/>
              </a:defRPr>
            </a:lvl2pPr>
            <a:lvl3pPr marL="2352800" indent="-470560">
              <a:spcBef>
                <a:spcPct val="30000"/>
              </a:spcBef>
              <a:defRPr kumimoji="1" sz="2400">
                <a:solidFill>
                  <a:schemeClr val="tx1"/>
                </a:solidFill>
                <a:latin typeface="Times New Roman" panose="02020603050405020304" pitchFamily="18" charset="0"/>
              </a:defRPr>
            </a:lvl3pPr>
            <a:lvl4pPr marL="3293919" indent="-470560">
              <a:spcBef>
                <a:spcPct val="30000"/>
              </a:spcBef>
              <a:defRPr kumimoji="1" sz="2400">
                <a:solidFill>
                  <a:schemeClr val="tx1"/>
                </a:solidFill>
                <a:latin typeface="Times New Roman" panose="02020603050405020304" pitchFamily="18" charset="0"/>
              </a:defRPr>
            </a:lvl4pPr>
            <a:lvl5pPr marL="4235041" indent="-470560">
              <a:spcBef>
                <a:spcPct val="30000"/>
              </a:spcBef>
              <a:defRPr kumimoji="1" sz="2400">
                <a:solidFill>
                  <a:schemeClr val="tx1"/>
                </a:solidFill>
                <a:latin typeface="Times New Roman" panose="02020603050405020304" pitchFamily="18" charset="0"/>
              </a:defRPr>
            </a:lvl5pPr>
            <a:lvl6pPr marL="5176160" indent="-470560" eaLnBrk="0" fontAlgn="base" hangingPunct="0">
              <a:spcBef>
                <a:spcPct val="30000"/>
              </a:spcBef>
              <a:spcAft>
                <a:spcPct val="0"/>
              </a:spcAft>
              <a:defRPr kumimoji="1" sz="2400">
                <a:solidFill>
                  <a:schemeClr val="tx1"/>
                </a:solidFill>
                <a:latin typeface="Times New Roman" panose="02020603050405020304" pitchFamily="18" charset="0"/>
              </a:defRPr>
            </a:lvl6pPr>
            <a:lvl7pPr marL="6117279" indent="-470560" eaLnBrk="0" fontAlgn="base" hangingPunct="0">
              <a:spcBef>
                <a:spcPct val="30000"/>
              </a:spcBef>
              <a:spcAft>
                <a:spcPct val="0"/>
              </a:spcAft>
              <a:defRPr kumimoji="1" sz="2400">
                <a:solidFill>
                  <a:schemeClr val="tx1"/>
                </a:solidFill>
                <a:latin typeface="Times New Roman" panose="02020603050405020304" pitchFamily="18" charset="0"/>
              </a:defRPr>
            </a:lvl7pPr>
            <a:lvl8pPr marL="7058398" indent="-470560" eaLnBrk="0" fontAlgn="base" hangingPunct="0">
              <a:spcBef>
                <a:spcPct val="30000"/>
              </a:spcBef>
              <a:spcAft>
                <a:spcPct val="0"/>
              </a:spcAft>
              <a:defRPr kumimoji="1" sz="2400">
                <a:solidFill>
                  <a:schemeClr val="tx1"/>
                </a:solidFill>
                <a:latin typeface="Times New Roman" panose="02020603050405020304" pitchFamily="18" charset="0"/>
              </a:defRPr>
            </a:lvl8pPr>
            <a:lvl9pPr marL="7999520" indent="-470560" eaLnBrk="0" fontAlgn="base" hangingPunct="0">
              <a:spcBef>
                <a:spcPct val="30000"/>
              </a:spcBef>
              <a:spcAft>
                <a:spcPct val="0"/>
              </a:spcAft>
              <a:defRPr kumimoji="1" sz="2400">
                <a:solidFill>
                  <a:schemeClr val="tx1"/>
                </a:solidFill>
                <a:latin typeface="Times New Roman" panose="02020603050405020304" pitchFamily="18" charset="0"/>
              </a:defRPr>
            </a:lvl9pPr>
          </a:lstStyle>
          <a:p>
            <a:pPr>
              <a:spcBef>
                <a:spcPct val="0"/>
              </a:spcBef>
            </a:pPr>
            <a:fld id="{BEBDD724-1409-4B4B-8480-52077F6989E7}" type="slidenum">
              <a:rPr kumimoji="0" lang="en-US" altLang="en-US" smtClean="0"/>
              <a:pPr>
                <a:spcBef>
                  <a:spcPct val="0"/>
                </a:spcBef>
              </a:pPr>
              <a:t>7</a:t>
            </a:fld>
            <a:endParaRPr kumimoji="0" lang="en-US" altLang="en-US"/>
          </a:p>
        </p:txBody>
      </p:sp>
      <p:sp>
        <p:nvSpPr>
          <p:cNvPr id="37891" name="Rectangle 2">
            <a:extLst>
              <a:ext uri="{FF2B5EF4-FFF2-40B4-BE49-F238E27FC236}">
                <a16:creationId xmlns:a16="http://schemas.microsoft.com/office/drawing/2014/main" id="{4CEC457D-ED17-495E-BD30-9B82F78FA6EE}"/>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526C66AC-2A9D-462D-AA54-07D4757BFF4C}"/>
              </a:ext>
            </a:extLst>
          </p:cNvPr>
          <p:cNvSpPr>
            <a:spLocks noGrp="1" noChangeArrowheads="1"/>
          </p:cNvSpPr>
          <p:nvPr>
            <p:ph type="body" idx="1"/>
          </p:nvPr>
        </p:nvSpPr>
        <p:spPr>
          <a:noFill/>
        </p:spPr>
        <p:txBody>
          <a:bodyPr>
            <a:normAutofit/>
          </a:bodyPr>
          <a:lstStyle/>
          <a:p>
            <a:r>
              <a:rPr lang="en-US" altLang="en-US" dirty="0"/>
              <a:t>ACI currently offers 31 programs for the Concrete Construction industry in four different categories, the newest are highlighted in yellow. I’d like to draw you attention to the ACI 318 Design Professional program…this is the first program ACI has developed for civil engineers, and it is designed to ensure they know how to navigate the ACI 318 Building Code as they are performing their design work. This program was developed exclusively for use outside of the U.S. and should not be confused with formal licensure or registration.</a:t>
            </a:r>
          </a:p>
        </p:txBody>
      </p:sp>
    </p:spTree>
    <p:extLst>
      <p:ext uri="{BB962C8B-B14F-4D97-AF65-F5344CB8AC3E}">
        <p14:creationId xmlns:p14="http://schemas.microsoft.com/office/powerpoint/2010/main" val="1594355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1119">
              <a:defRPr/>
            </a:pPr>
            <a:r>
              <a:rPr lang="en-US" dirty="0"/>
              <a:t>As you can see in this diagram, many ACI Certification programs have a performance exam component; this is to ensure that successful candidates have demonstrated physical skills when appropriate. I’d also like to point out that there are programs that employ a performance exam ONLY. This assessment approach has been used in part to address literacy issues within the targeted industry segment.</a:t>
            </a:r>
            <a:endParaRPr lang="en-US" i="1" dirty="0"/>
          </a:p>
        </p:txBody>
      </p:sp>
      <p:sp>
        <p:nvSpPr>
          <p:cNvPr id="4" name="Slide Number Placeholder 3"/>
          <p:cNvSpPr>
            <a:spLocks noGrp="1"/>
          </p:cNvSpPr>
          <p:nvPr>
            <p:ph type="sldNum" sz="quarter" idx="10"/>
          </p:nvPr>
        </p:nvSpPr>
        <p:spPr/>
        <p:txBody>
          <a:bodyPr/>
          <a:lstStyle/>
          <a:p>
            <a:pPr>
              <a:defRPr/>
            </a:pPr>
            <a:fld id="{A563501C-31AD-4E77-8C5B-600F106ECD49}" type="slidenum">
              <a:rPr lang="en-US" altLang="en-US" smtClean="0"/>
              <a:pPr>
                <a:defRPr/>
              </a:pPr>
              <a:t>8</a:t>
            </a:fld>
            <a:endParaRPr lang="en-US" altLang="en-US"/>
          </a:p>
        </p:txBody>
      </p:sp>
    </p:spTree>
    <p:extLst>
      <p:ext uri="{BB962C8B-B14F-4D97-AF65-F5344CB8AC3E}">
        <p14:creationId xmlns:p14="http://schemas.microsoft.com/office/powerpoint/2010/main" val="2539393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current ACI 318 Building Code, Certification of personnel relating to six ACI programs is required:</a:t>
            </a:r>
          </a:p>
          <a:p>
            <a:r>
              <a:rPr lang="en-US" dirty="0"/>
              <a:t>•	Shotcrete Nozzleman (Wet-and Dry-Mix)</a:t>
            </a:r>
          </a:p>
          <a:p>
            <a:r>
              <a:rPr lang="en-US" dirty="0"/>
              <a:t>•	Adhesive Anchor Installer</a:t>
            </a:r>
          </a:p>
          <a:p>
            <a:r>
              <a:rPr lang="en-US" dirty="0"/>
              <a:t>•	Concrete Field Testing Technician</a:t>
            </a:r>
          </a:p>
          <a:p>
            <a:r>
              <a:rPr lang="en-US" dirty="0"/>
              <a:t>•	Concrete Strength Testing Technician</a:t>
            </a:r>
          </a:p>
          <a:p>
            <a:r>
              <a:rPr lang="en-US" dirty="0"/>
              <a:t>•	Concrete Construction Special Inspector</a:t>
            </a:r>
          </a:p>
          <a:p>
            <a:r>
              <a:rPr lang="en-US" dirty="0"/>
              <a:t>•	Post-Installed Concrete Anchor Installation Inspector</a:t>
            </a:r>
          </a:p>
          <a:p>
            <a:r>
              <a:rPr lang="en-US" dirty="0"/>
              <a:t>The Field Technician program is highlighted here as this program has become the industry’s entry-level program, is the most popular in terms of volume, is a prerequisite of higher-level programs, and has a significant impact on the quality of concrete in construction projects. New ACI Sponsoring Groups typically start with this program first, then add others as their capabilities and market needs increase</a:t>
            </a:r>
          </a:p>
          <a:p>
            <a:endParaRPr lang="en-US" dirty="0"/>
          </a:p>
        </p:txBody>
      </p:sp>
      <p:sp>
        <p:nvSpPr>
          <p:cNvPr id="4" name="Slide Number Placeholder 3"/>
          <p:cNvSpPr>
            <a:spLocks noGrp="1"/>
          </p:cNvSpPr>
          <p:nvPr>
            <p:ph type="sldNum" sz="quarter" idx="5"/>
          </p:nvPr>
        </p:nvSpPr>
        <p:spPr/>
        <p:txBody>
          <a:bodyPr/>
          <a:lstStyle/>
          <a:p>
            <a:fld id="{D9763FD3-0412-4D4C-ACDE-BE8104526964}" type="slidenum">
              <a:rPr lang="en-US" smtClean="0"/>
              <a:t>9</a:t>
            </a:fld>
            <a:endParaRPr lang="en-US"/>
          </a:p>
        </p:txBody>
      </p:sp>
    </p:spTree>
    <p:extLst>
      <p:ext uri="{BB962C8B-B14F-4D97-AF65-F5344CB8AC3E}">
        <p14:creationId xmlns:p14="http://schemas.microsoft.com/office/powerpoint/2010/main" val="3404822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0BD36-11F3-2E55-0F71-047D5C5874B9}"/>
              </a:ext>
            </a:extLst>
          </p:cNvPr>
          <p:cNvSpPr>
            <a:spLocks noGrp="1"/>
          </p:cNvSpPr>
          <p:nvPr>
            <p:ph type="ctrTitle"/>
          </p:nvPr>
        </p:nvSpPr>
        <p:spPr>
          <a:xfrm>
            <a:off x="1524000" y="868362"/>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9C74A6EF-7220-46DD-D863-D4216585412D}"/>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02768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F846D-EA2A-E5A0-8792-6FA132918D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9A2778-F455-7F49-D4AB-CB124615C6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3FFD66-DB4A-46D5-1732-E5BA4D789CE6}"/>
              </a:ext>
            </a:extLst>
          </p:cNvPr>
          <p:cNvSpPr>
            <a:spLocks noGrp="1"/>
          </p:cNvSpPr>
          <p:nvPr>
            <p:ph type="dt" sz="half" idx="10"/>
          </p:nvPr>
        </p:nvSpPr>
        <p:spPr/>
        <p:txBody>
          <a:bodyPr/>
          <a:lstStyle/>
          <a:p>
            <a:fld id="{74EB226F-885B-4476-852B-1526DA80E560}" type="datetimeFigureOut">
              <a:rPr lang="en-US" smtClean="0"/>
              <a:t>8/18/2022</a:t>
            </a:fld>
            <a:endParaRPr lang="en-US"/>
          </a:p>
        </p:txBody>
      </p:sp>
      <p:sp>
        <p:nvSpPr>
          <p:cNvPr id="5" name="Footer Placeholder 4">
            <a:extLst>
              <a:ext uri="{FF2B5EF4-FFF2-40B4-BE49-F238E27FC236}">
                <a16:creationId xmlns:a16="http://schemas.microsoft.com/office/drawing/2014/main" id="{58B79376-A20A-7DA7-8186-64A13A883D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4B2153-3D5D-B1E2-483D-A07F56A09153}"/>
              </a:ext>
            </a:extLst>
          </p:cNvPr>
          <p:cNvSpPr>
            <a:spLocks noGrp="1"/>
          </p:cNvSpPr>
          <p:nvPr>
            <p:ph type="sldNum" sz="quarter" idx="12"/>
          </p:nvPr>
        </p:nvSpPr>
        <p:spPr/>
        <p:txBody>
          <a:bodyPr/>
          <a:lstStyle/>
          <a:p>
            <a:fld id="{07585460-B6E5-423B-AD94-4170150D1E44}" type="slidenum">
              <a:rPr lang="en-US" smtClean="0"/>
              <a:t>‹#›</a:t>
            </a:fld>
            <a:endParaRPr lang="en-US"/>
          </a:p>
        </p:txBody>
      </p:sp>
    </p:spTree>
    <p:extLst>
      <p:ext uri="{BB962C8B-B14F-4D97-AF65-F5344CB8AC3E}">
        <p14:creationId xmlns:p14="http://schemas.microsoft.com/office/powerpoint/2010/main" val="1725694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99406D-7F5A-037A-B280-AB7A02B8964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CAC920C-0443-5D98-90FD-E2E48CFB48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804B07-25E3-14DE-5F75-ED009C406960}"/>
              </a:ext>
            </a:extLst>
          </p:cNvPr>
          <p:cNvSpPr>
            <a:spLocks noGrp="1"/>
          </p:cNvSpPr>
          <p:nvPr>
            <p:ph type="dt" sz="half" idx="10"/>
          </p:nvPr>
        </p:nvSpPr>
        <p:spPr/>
        <p:txBody>
          <a:bodyPr/>
          <a:lstStyle/>
          <a:p>
            <a:fld id="{74EB226F-885B-4476-852B-1526DA80E560}" type="datetimeFigureOut">
              <a:rPr lang="en-US" smtClean="0"/>
              <a:t>8/18/2022</a:t>
            </a:fld>
            <a:endParaRPr lang="en-US"/>
          </a:p>
        </p:txBody>
      </p:sp>
      <p:sp>
        <p:nvSpPr>
          <p:cNvPr id="5" name="Footer Placeholder 4">
            <a:extLst>
              <a:ext uri="{FF2B5EF4-FFF2-40B4-BE49-F238E27FC236}">
                <a16:creationId xmlns:a16="http://schemas.microsoft.com/office/drawing/2014/main" id="{56AEF718-86E7-5301-8254-2BE6CDFEA8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ACEADC-5887-2F20-DBE1-C6108C830DA0}"/>
              </a:ext>
            </a:extLst>
          </p:cNvPr>
          <p:cNvSpPr>
            <a:spLocks noGrp="1"/>
          </p:cNvSpPr>
          <p:nvPr>
            <p:ph type="sldNum" sz="quarter" idx="12"/>
          </p:nvPr>
        </p:nvSpPr>
        <p:spPr/>
        <p:txBody>
          <a:bodyPr/>
          <a:lstStyle/>
          <a:p>
            <a:fld id="{07585460-B6E5-423B-AD94-4170150D1E44}" type="slidenum">
              <a:rPr lang="en-US" smtClean="0"/>
              <a:t>‹#›</a:t>
            </a:fld>
            <a:endParaRPr lang="en-US"/>
          </a:p>
        </p:txBody>
      </p:sp>
    </p:spTree>
    <p:extLst>
      <p:ext uri="{BB962C8B-B14F-4D97-AF65-F5344CB8AC3E}">
        <p14:creationId xmlns:p14="http://schemas.microsoft.com/office/powerpoint/2010/main" val="12170365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502A8DF-8F6B-4BCB-9C2C-47A74EC021D3}"/>
              </a:ext>
            </a:extLst>
          </p:cNvPr>
          <p:cNvSpPr txBox="1"/>
          <p:nvPr userDrawn="1"/>
        </p:nvSpPr>
        <p:spPr>
          <a:xfrm>
            <a:off x="609600" y="1447801"/>
            <a:ext cx="10871200" cy="2092325"/>
          </a:xfrm>
          <a:prstGeom prst="rect">
            <a:avLst/>
          </a:prstGeom>
          <a:noFill/>
        </p:spPr>
        <p:txBody>
          <a:bodyPr>
            <a:spAutoFit/>
          </a:bodyPr>
          <a:lstStyle>
            <a:lvl1pPr>
              <a:defRPr>
                <a:solidFill>
                  <a:schemeClr val="tx1"/>
                </a:solidFill>
                <a:latin typeface="Arial" charset="0"/>
                <a:ea typeface="ＭＳ Ｐゴシック" pitchFamily="-110" charset="-128"/>
              </a:defRPr>
            </a:lvl1pPr>
            <a:lvl2pPr marL="37931725" indent="-37474525">
              <a:defRPr>
                <a:solidFill>
                  <a:schemeClr val="tx1"/>
                </a:solidFill>
                <a:latin typeface="Arial" charset="0"/>
                <a:ea typeface="ＭＳ Ｐゴシック" pitchFamily="-110" charset="-128"/>
              </a:defRPr>
            </a:lvl2pPr>
            <a:lvl3pPr>
              <a:defRPr>
                <a:solidFill>
                  <a:schemeClr val="tx1"/>
                </a:solidFill>
                <a:latin typeface="Arial" charset="0"/>
                <a:ea typeface="ＭＳ Ｐゴシック" pitchFamily="-110" charset="-128"/>
              </a:defRPr>
            </a:lvl3pPr>
            <a:lvl4pPr>
              <a:defRPr>
                <a:solidFill>
                  <a:schemeClr val="tx1"/>
                </a:solidFill>
                <a:latin typeface="Arial" charset="0"/>
                <a:ea typeface="ＭＳ Ｐゴシック" pitchFamily="-110" charset="-128"/>
              </a:defRPr>
            </a:lvl4pPr>
            <a:lvl5pPr>
              <a:defRPr>
                <a:solidFill>
                  <a:schemeClr val="tx1"/>
                </a:solidFill>
                <a:latin typeface="Arial" charset="0"/>
                <a:ea typeface="ＭＳ Ｐゴシック" pitchFamily="-110" charset="-128"/>
              </a:defRPr>
            </a:lvl5pPr>
            <a:lvl6pPr marL="457200" fontAlgn="base">
              <a:spcBef>
                <a:spcPct val="0"/>
              </a:spcBef>
              <a:spcAft>
                <a:spcPct val="0"/>
              </a:spcAft>
              <a:defRPr>
                <a:solidFill>
                  <a:schemeClr val="tx1"/>
                </a:solidFill>
                <a:latin typeface="Arial" charset="0"/>
                <a:ea typeface="ＭＳ Ｐゴシック" pitchFamily="-110" charset="-128"/>
              </a:defRPr>
            </a:lvl6pPr>
            <a:lvl7pPr marL="914400" fontAlgn="base">
              <a:spcBef>
                <a:spcPct val="0"/>
              </a:spcBef>
              <a:spcAft>
                <a:spcPct val="0"/>
              </a:spcAft>
              <a:defRPr>
                <a:solidFill>
                  <a:schemeClr val="tx1"/>
                </a:solidFill>
                <a:latin typeface="Arial" charset="0"/>
                <a:ea typeface="ＭＳ Ｐゴシック" pitchFamily="-110" charset="-128"/>
              </a:defRPr>
            </a:lvl7pPr>
            <a:lvl8pPr marL="1371600" fontAlgn="base">
              <a:spcBef>
                <a:spcPct val="0"/>
              </a:spcBef>
              <a:spcAft>
                <a:spcPct val="0"/>
              </a:spcAft>
              <a:defRPr>
                <a:solidFill>
                  <a:schemeClr val="tx1"/>
                </a:solidFill>
                <a:latin typeface="Arial" charset="0"/>
                <a:ea typeface="ＭＳ Ｐゴシック" pitchFamily="-110" charset="-128"/>
              </a:defRPr>
            </a:lvl8pPr>
            <a:lvl9pPr marL="1828800" fontAlgn="base">
              <a:spcBef>
                <a:spcPct val="0"/>
              </a:spcBef>
              <a:spcAft>
                <a:spcPct val="0"/>
              </a:spcAft>
              <a:defRPr>
                <a:solidFill>
                  <a:schemeClr val="tx1"/>
                </a:solidFill>
                <a:latin typeface="Arial" charset="0"/>
                <a:ea typeface="ＭＳ Ｐゴシック" pitchFamily="-110" charset="-128"/>
              </a:defRPr>
            </a:lvl9pPr>
          </a:lstStyle>
          <a:p>
            <a:pPr algn="ctr" eaLnBrk="1" hangingPunct="1">
              <a:defRPr/>
            </a:pPr>
            <a:r>
              <a:rPr lang="en-US" altLang="en-US" sz="3600" i="1">
                <a:solidFill>
                  <a:srgbClr val="71BDFF"/>
                </a:solidFill>
                <a:effectLst>
                  <a:outerShdw blurRad="38100" dist="38100" dir="2700000" algn="tl">
                    <a:srgbClr val="C0C0C0"/>
                  </a:outerShdw>
                </a:effectLst>
              </a:rPr>
              <a:t>Thank you</a:t>
            </a:r>
          </a:p>
          <a:p>
            <a:pPr algn="ctr" eaLnBrk="1" hangingPunct="1">
              <a:defRPr/>
            </a:pPr>
            <a:endParaRPr lang="en-US" altLang="en-US">
              <a:solidFill>
                <a:srgbClr val="BFBFBF"/>
              </a:solidFill>
              <a:effectLst>
                <a:outerShdw blurRad="38100" dist="38100" dir="2700000" algn="tl">
                  <a:srgbClr val="C0C0C0"/>
                </a:outerShdw>
              </a:effectLst>
            </a:endParaRPr>
          </a:p>
          <a:p>
            <a:pPr algn="ctr" eaLnBrk="1" hangingPunct="1">
              <a:defRPr/>
            </a:pPr>
            <a:r>
              <a:rPr lang="en-US" altLang="en-US" sz="2400">
                <a:solidFill>
                  <a:srgbClr val="BFBFBF"/>
                </a:solidFill>
              </a:rPr>
              <a:t>For the most up-to-date information please </a:t>
            </a:r>
            <a:br>
              <a:rPr lang="en-US" altLang="en-US" sz="2400">
                <a:solidFill>
                  <a:srgbClr val="BFBFBF"/>
                </a:solidFill>
              </a:rPr>
            </a:br>
            <a:r>
              <a:rPr lang="en-US" altLang="en-US" sz="2400">
                <a:solidFill>
                  <a:srgbClr val="BFBFBF"/>
                </a:solidFill>
              </a:rPr>
              <a:t>visit the American Concrete Institute at:</a:t>
            </a:r>
          </a:p>
          <a:p>
            <a:pPr algn="ctr" eaLnBrk="1" hangingPunct="1">
              <a:defRPr/>
            </a:pPr>
            <a:r>
              <a:rPr lang="en-US" altLang="en-US" sz="2400">
                <a:solidFill>
                  <a:schemeClr val="bg1"/>
                </a:solidFill>
              </a:rPr>
              <a:t>www.concrete.org</a:t>
            </a:r>
          </a:p>
        </p:txBody>
      </p:sp>
    </p:spTree>
    <p:custDataLst>
      <p:tags r:id="rId1"/>
    </p:custDataLst>
    <p:extLst>
      <p:ext uri="{BB962C8B-B14F-4D97-AF65-F5344CB8AC3E}">
        <p14:creationId xmlns:p14="http://schemas.microsoft.com/office/powerpoint/2010/main" val="684184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F4D5C-C212-0783-95FF-CF8A06742A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53448B-8996-705B-2404-AA468BDF48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1DE34A-508B-68C3-EDC8-635473824D71}"/>
              </a:ext>
            </a:extLst>
          </p:cNvPr>
          <p:cNvSpPr>
            <a:spLocks noGrp="1"/>
          </p:cNvSpPr>
          <p:nvPr>
            <p:ph type="dt" sz="half" idx="10"/>
          </p:nvPr>
        </p:nvSpPr>
        <p:spPr/>
        <p:txBody>
          <a:bodyPr/>
          <a:lstStyle/>
          <a:p>
            <a:fld id="{74EB226F-885B-4476-852B-1526DA80E560}" type="datetimeFigureOut">
              <a:rPr lang="en-US" smtClean="0"/>
              <a:t>8/18/2022</a:t>
            </a:fld>
            <a:endParaRPr lang="en-US" dirty="0"/>
          </a:p>
        </p:txBody>
      </p:sp>
      <p:sp>
        <p:nvSpPr>
          <p:cNvPr id="5" name="Footer Placeholder 4">
            <a:extLst>
              <a:ext uri="{FF2B5EF4-FFF2-40B4-BE49-F238E27FC236}">
                <a16:creationId xmlns:a16="http://schemas.microsoft.com/office/drawing/2014/main" id="{C4137A7C-512C-074A-98FB-F39C74C367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9E5FE6-E58E-EF15-6387-0BD0FA39F31F}"/>
              </a:ext>
            </a:extLst>
          </p:cNvPr>
          <p:cNvSpPr>
            <a:spLocks noGrp="1"/>
          </p:cNvSpPr>
          <p:nvPr>
            <p:ph type="sldNum" sz="quarter" idx="12"/>
          </p:nvPr>
        </p:nvSpPr>
        <p:spPr/>
        <p:txBody>
          <a:bodyPr/>
          <a:lstStyle/>
          <a:p>
            <a:fld id="{07585460-B6E5-423B-AD94-4170150D1E44}" type="slidenum">
              <a:rPr lang="en-US" smtClean="0"/>
              <a:t>‹#›</a:t>
            </a:fld>
            <a:endParaRPr lang="en-US"/>
          </a:p>
        </p:txBody>
      </p:sp>
    </p:spTree>
    <p:extLst>
      <p:ext uri="{BB962C8B-B14F-4D97-AF65-F5344CB8AC3E}">
        <p14:creationId xmlns:p14="http://schemas.microsoft.com/office/powerpoint/2010/main" val="3686126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BBB06-3EE2-E4DF-3029-A46AF937F011}"/>
              </a:ext>
            </a:extLst>
          </p:cNvPr>
          <p:cNvSpPr>
            <a:spLocks noGrp="1"/>
          </p:cNvSpPr>
          <p:nvPr>
            <p:ph type="title"/>
          </p:nvPr>
        </p:nvSpPr>
        <p:spPr>
          <a:xfrm>
            <a:off x="831850" y="77120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E17FF45-34C4-A690-96C7-280E8163D31B}"/>
              </a:ext>
            </a:extLst>
          </p:cNvPr>
          <p:cNvSpPr>
            <a:spLocks noGrp="1"/>
          </p:cNvSpPr>
          <p:nvPr>
            <p:ph type="body" idx="1"/>
          </p:nvPr>
        </p:nvSpPr>
        <p:spPr>
          <a:xfrm>
            <a:off x="838200" y="3635058"/>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D7CF4EC-1D07-B67F-943A-F4CE7DC45124}"/>
              </a:ext>
            </a:extLst>
          </p:cNvPr>
          <p:cNvSpPr>
            <a:spLocks noGrp="1"/>
          </p:cNvSpPr>
          <p:nvPr>
            <p:ph type="dt" sz="half" idx="10"/>
          </p:nvPr>
        </p:nvSpPr>
        <p:spPr/>
        <p:txBody>
          <a:bodyPr/>
          <a:lstStyle/>
          <a:p>
            <a:fld id="{74EB226F-885B-4476-852B-1526DA80E560}" type="datetimeFigureOut">
              <a:rPr lang="en-US" smtClean="0"/>
              <a:t>8/18/2022</a:t>
            </a:fld>
            <a:endParaRPr lang="en-US"/>
          </a:p>
        </p:txBody>
      </p:sp>
      <p:sp>
        <p:nvSpPr>
          <p:cNvPr id="5" name="Footer Placeholder 4">
            <a:extLst>
              <a:ext uri="{FF2B5EF4-FFF2-40B4-BE49-F238E27FC236}">
                <a16:creationId xmlns:a16="http://schemas.microsoft.com/office/drawing/2014/main" id="{7DE40387-00A3-502D-F0DD-DBDC9B2056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7D45D5-428D-5CDD-3EF5-EE709543A7E4}"/>
              </a:ext>
            </a:extLst>
          </p:cNvPr>
          <p:cNvSpPr>
            <a:spLocks noGrp="1"/>
          </p:cNvSpPr>
          <p:nvPr>
            <p:ph type="sldNum" sz="quarter" idx="12"/>
          </p:nvPr>
        </p:nvSpPr>
        <p:spPr/>
        <p:txBody>
          <a:bodyPr/>
          <a:lstStyle/>
          <a:p>
            <a:fld id="{07585460-B6E5-423B-AD94-4170150D1E44}" type="slidenum">
              <a:rPr lang="en-US" smtClean="0"/>
              <a:t>‹#›</a:t>
            </a:fld>
            <a:endParaRPr lang="en-US"/>
          </a:p>
        </p:txBody>
      </p:sp>
    </p:spTree>
    <p:extLst>
      <p:ext uri="{BB962C8B-B14F-4D97-AF65-F5344CB8AC3E}">
        <p14:creationId xmlns:p14="http://schemas.microsoft.com/office/powerpoint/2010/main" val="4166492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D449A-F4D6-121C-89A0-64D9252ECB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F04CA1-89D2-02A6-A263-3C0AF5FD004B}"/>
              </a:ext>
            </a:extLst>
          </p:cNvPr>
          <p:cNvSpPr>
            <a:spLocks noGrp="1"/>
          </p:cNvSpPr>
          <p:nvPr>
            <p:ph sz="half" idx="1"/>
          </p:nvPr>
        </p:nvSpPr>
        <p:spPr>
          <a:xfrm>
            <a:off x="838200" y="1825625"/>
            <a:ext cx="5181600" cy="39249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D1CE0D-CEDE-6BB7-769C-4EE9428120C3}"/>
              </a:ext>
            </a:extLst>
          </p:cNvPr>
          <p:cNvSpPr>
            <a:spLocks noGrp="1"/>
          </p:cNvSpPr>
          <p:nvPr>
            <p:ph sz="half" idx="2"/>
          </p:nvPr>
        </p:nvSpPr>
        <p:spPr>
          <a:xfrm>
            <a:off x="6172200" y="1825625"/>
            <a:ext cx="5181600" cy="39249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EA0E63F-04D3-A1A1-4CBC-973658B6E9D1}"/>
              </a:ext>
            </a:extLst>
          </p:cNvPr>
          <p:cNvSpPr>
            <a:spLocks noGrp="1"/>
          </p:cNvSpPr>
          <p:nvPr>
            <p:ph type="dt" sz="half" idx="10"/>
          </p:nvPr>
        </p:nvSpPr>
        <p:spPr>
          <a:xfrm>
            <a:off x="10160" y="6593840"/>
            <a:ext cx="955040" cy="268732"/>
          </a:xfrm>
        </p:spPr>
        <p:txBody>
          <a:bodyPr/>
          <a:lstStyle/>
          <a:p>
            <a:fld id="{74EB226F-885B-4476-852B-1526DA80E560}" type="datetimeFigureOut">
              <a:rPr lang="en-US" smtClean="0"/>
              <a:t>8/18/2022</a:t>
            </a:fld>
            <a:endParaRPr lang="en-US"/>
          </a:p>
        </p:txBody>
      </p:sp>
      <p:sp>
        <p:nvSpPr>
          <p:cNvPr id="6" name="Footer Placeholder 5">
            <a:extLst>
              <a:ext uri="{FF2B5EF4-FFF2-40B4-BE49-F238E27FC236}">
                <a16:creationId xmlns:a16="http://schemas.microsoft.com/office/drawing/2014/main" id="{5055EA0C-204B-F9FA-1AB1-DA11675C7BF8}"/>
              </a:ext>
            </a:extLst>
          </p:cNvPr>
          <p:cNvSpPr>
            <a:spLocks noGrp="1"/>
          </p:cNvSpPr>
          <p:nvPr>
            <p:ph type="ftr" sz="quarter" idx="11"/>
          </p:nvPr>
        </p:nvSpPr>
        <p:spPr>
          <a:xfrm>
            <a:off x="10200640" y="6583680"/>
            <a:ext cx="1544320" cy="253205"/>
          </a:xfrm>
        </p:spPr>
        <p:txBody>
          <a:bodyPr/>
          <a:lstStyle/>
          <a:p>
            <a:endParaRPr lang="en-US"/>
          </a:p>
        </p:txBody>
      </p:sp>
      <p:sp>
        <p:nvSpPr>
          <p:cNvPr id="7" name="Slide Number Placeholder 6">
            <a:extLst>
              <a:ext uri="{FF2B5EF4-FFF2-40B4-BE49-F238E27FC236}">
                <a16:creationId xmlns:a16="http://schemas.microsoft.com/office/drawing/2014/main" id="{FC2DB0C3-337E-17B2-C7E7-F87A972055CE}"/>
              </a:ext>
            </a:extLst>
          </p:cNvPr>
          <p:cNvSpPr>
            <a:spLocks noGrp="1"/>
          </p:cNvSpPr>
          <p:nvPr>
            <p:ph type="sldNum" sz="quarter" idx="12"/>
          </p:nvPr>
        </p:nvSpPr>
        <p:spPr>
          <a:xfrm>
            <a:off x="11744960" y="6583680"/>
            <a:ext cx="441960" cy="249555"/>
          </a:xfrm>
        </p:spPr>
        <p:txBody>
          <a:bodyPr/>
          <a:lstStyle/>
          <a:p>
            <a:fld id="{07585460-B6E5-423B-AD94-4170150D1E44}" type="slidenum">
              <a:rPr lang="en-US" smtClean="0"/>
              <a:t>‹#›</a:t>
            </a:fld>
            <a:endParaRPr lang="en-US" dirty="0"/>
          </a:p>
        </p:txBody>
      </p:sp>
    </p:spTree>
    <p:extLst>
      <p:ext uri="{BB962C8B-B14F-4D97-AF65-F5344CB8AC3E}">
        <p14:creationId xmlns:p14="http://schemas.microsoft.com/office/powerpoint/2010/main" val="2052997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3552B-8C95-4309-5188-09C4E96A9E6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BC0B53-AAD7-755E-1301-C12351D098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3DE958F-34F3-ABAE-9544-CFDD54E990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8CB7B1D-3BF0-9780-6896-8E0D27898F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C115CE-AE77-A132-F1EE-B9435BF832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B445A9-09BF-539A-A51C-6254EB7F2C63}"/>
              </a:ext>
            </a:extLst>
          </p:cNvPr>
          <p:cNvSpPr>
            <a:spLocks noGrp="1"/>
          </p:cNvSpPr>
          <p:nvPr>
            <p:ph type="dt" sz="half" idx="10"/>
          </p:nvPr>
        </p:nvSpPr>
        <p:spPr/>
        <p:txBody>
          <a:bodyPr/>
          <a:lstStyle/>
          <a:p>
            <a:fld id="{74EB226F-885B-4476-852B-1526DA80E560}" type="datetimeFigureOut">
              <a:rPr lang="en-US" smtClean="0"/>
              <a:t>8/18/2022</a:t>
            </a:fld>
            <a:endParaRPr lang="en-US"/>
          </a:p>
        </p:txBody>
      </p:sp>
      <p:sp>
        <p:nvSpPr>
          <p:cNvPr id="8" name="Footer Placeholder 7">
            <a:extLst>
              <a:ext uri="{FF2B5EF4-FFF2-40B4-BE49-F238E27FC236}">
                <a16:creationId xmlns:a16="http://schemas.microsoft.com/office/drawing/2014/main" id="{0F30D5D9-291C-0C86-CCCE-1DB2D7A02AB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753F3C5-4482-18D3-8962-DDB5250D0DBB}"/>
              </a:ext>
            </a:extLst>
          </p:cNvPr>
          <p:cNvSpPr>
            <a:spLocks noGrp="1"/>
          </p:cNvSpPr>
          <p:nvPr>
            <p:ph type="sldNum" sz="quarter" idx="12"/>
          </p:nvPr>
        </p:nvSpPr>
        <p:spPr/>
        <p:txBody>
          <a:bodyPr/>
          <a:lstStyle/>
          <a:p>
            <a:fld id="{07585460-B6E5-423B-AD94-4170150D1E44}" type="slidenum">
              <a:rPr lang="en-US" smtClean="0"/>
              <a:t>‹#›</a:t>
            </a:fld>
            <a:endParaRPr lang="en-US"/>
          </a:p>
        </p:txBody>
      </p:sp>
    </p:spTree>
    <p:extLst>
      <p:ext uri="{BB962C8B-B14F-4D97-AF65-F5344CB8AC3E}">
        <p14:creationId xmlns:p14="http://schemas.microsoft.com/office/powerpoint/2010/main" val="103468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24774-8D83-E8FF-8DA5-D173A063D74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D20699-FEB8-C87C-656F-E38E9829E8D2}"/>
              </a:ext>
            </a:extLst>
          </p:cNvPr>
          <p:cNvSpPr>
            <a:spLocks noGrp="1"/>
          </p:cNvSpPr>
          <p:nvPr>
            <p:ph type="dt" sz="half" idx="10"/>
          </p:nvPr>
        </p:nvSpPr>
        <p:spPr/>
        <p:txBody>
          <a:bodyPr/>
          <a:lstStyle/>
          <a:p>
            <a:fld id="{74EB226F-885B-4476-852B-1526DA80E560}" type="datetimeFigureOut">
              <a:rPr lang="en-US" smtClean="0"/>
              <a:t>8/18/2022</a:t>
            </a:fld>
            <a:endParaRPr lang="en-US"/>
          </a:p>
        </p:txBody>
      </p:sp>
      <p:sp>
        <p:nvSpPr>
          <p:cNvPr id="4" name="Footer Placeholder 3">
            <a:extLst>
              <a:ext uri="{FF2B5EF4-FFF2-40B4-BE49-F238E27FC236}">
                <a16:creationId xmlns:a16="http://schemas.microsoft.com/office/drawing/2014/main" id="{CC4E2A66-E6F9-0DF5-26CC-B41482693C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811D401-3D11-068E-7DC7-6017E90849EC}"/>
              </a:ext>
            </a:extLst>
          </p:cNvPr>
          <p:cNvSpPr>
            <a:spLocks noGrp="1"/>
          </p:cNvSpPr>
          <p:nvPr>
            <p:ph type="sldNum" sz="quarter" idx="12"/>
          </p:nvPr>
        </p:nvSpPr>
        <p:spPr/>
        <p:txBody>
          <a:bodyPr/>
          <a:lstStyle/>
          <a:p>
            <a:fld id="{07585460-B6E5-423B-AD94-4170150D1E44}" type="slidenum">
              <a:rPr lang="en-US" smtClean="0"/>
              <a:t>‹#›</a:t>
            </a:fld>
            <a:endParaRPr lang="en-US"/>
          </a:p>
        </p:txBody>
      </p:sp>
    </p:spTree>
    <p:extLst>
      <p:ext uri="{BB962C8B-B14F-4D97-AF65-F5344CB8AC3E}">
        <p14:creationId xmlns:p14="http://schemas.microsoft.com/office/powerpoint/2010/main" val="3867548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06C7C6-6697-7E34-627A-DC0B99A19B99}"/>
              </a:ext>
            </a:extLst>
          </p:cNvPr>
          <p:cNvSpPr>
            <a:spLocks noGrp="1"/>
          </p:cNvSpPr>
          <p:nvPr>
            <p:ph type="dt" sz="half" idx="10"/>
          </p:nvPr>
        </p:nvSpPr>
        <p:spPr/>
        <p:txBody>
          <a:bodyPr/>
          <a:lstStyle/>
          <a:p>
            <a:fld id="{74EB226F-885B-4476-852B-1526DA80E560}" type="datetimeFigureOut">
              <a:rPr lang="en-US" smtClean="0"/>
              <a:t>8/18/2022</a:t>
            </a:fld>
            <a:endParaRPr lang="en-US"/>
          </a:p>
        </p:txBody>
      </p:sp>
      <p:sp>
        <p:nvSpPr>
          <p:cNvPr id="3" name="Footer Placeholder 2">
            <a:extLst>
              <a:ext uri="{FF2B5EF4-FFF2-40B4-BE49-F238E27FC236}">
                <a16:creationId xmlns:a16="http://schemas.microsoft.com/office/drawing/2014/main" id="{61C3BCC5-2D07-D4FF-AAF1-009981509E0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DDAB9A-FD0A-2914-8D38-9E262269FAE1}"/>
              </a:ext>
            </a:extLst>
          </p:cNvPr>
          <p:cNvSpPr>
            <a:spLocks noGrp="1"/>
          </p:cNvSpPr>
          <p:nvPr>
            <p:ph type="sldNum" sz="quarter" idx="12"/>
          </p:nvPr>
        </p:nvSpPr>
        <p:spPr/>
        <p:txBody>
          <a:bodyPr/>
          <a:lstStyle/>
          <a:p>
            <a:fld id="{07585460-B6E5-423B-AD94-4170150D1E44}" type="slidenum">
              <a:rPr lang="en-US" smtClean="0"/>
              <a:t>‹#›</a:t>
            </a:fld>
            <a:endParaRPr lang="en-US"/>
          </a:p>
        </p:txBody>
      </p:sp>
    </p:spTree>
    <p:extLst>
      <p:ext uri="{BB962C8B-B14F-4D97-AF65-F5344CB8AC3E}">
        <p14:creationId xmlns:p14="http://schemas.microsoft.com/office/powerpoint/2010/main" val="1319664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85558-1139-7FAD-CF87-724C55BF1A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11A278-CD8E-EFFB-0DDB-789F7591F9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1622219-7997-1169-F408-519AADBC4F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7347EF-5063-D898-25D3-8B34682F22E0}"/>
              </a:ext>
            </a:extLst>
          </p:cNvPr>
          <p:cNvSpPr>
            <a:spLocks noGrp="1"/>
          </p:cNvSpPr>
          <p:nvPr>
            <p:ph type="dt" sz="half" idx="10"/>
          </p:nvPr>
        </p:nvSpPr>
        <p:spPr/>
        <p:txBody>
          <a:bodyPr/>
          <a:lstStyle/>
          <a:p>
            <a:fld id="{74EB226F-885B-4476-852B-1526DA80E560}" type="datetimeFigureOut">
              <a:rPr lang="en-US" smtClean="0"/>
              <a:t>8/18/2022</a:t>
            </a:fld>
            <a:endParaRPr lang="en-US"/>
          </a:p>
        </p:txBody>
      </p:sp>
      <p:sp>
        <p:nvSpPr>
          <p:cNvPr id="6" name="Footer Placeholder 5">
            <a:extLst>
              <a:ext uri="{FF2B5EF4-FFF2-40B4-BE49-F238E27FC236}">
                <a16:creationId xmlns:a16="http://schemas.microsoft.com/office/drawing/2014/main" id="{D263A767-BA8C-125F-EE82-7CE01F53D9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AB5AB4-6695-150A-BFC9-E107B5A9B1BB}"/>
              </a:ext>
            </a:extLst>
          </p:cNvPr>
          <p:cNvSpPr>
            <a:spLocks noGrp="1"/>
          </p:cNvSpPr>
          <p:nvPr>
            <p:ph type="sldNum" sz="quarter" idx="12"/>
          </p:nvPr>
        </p:nvSpPr>
        <p:spPr/>
        <p:txBody>
          <a:bodyPr/>
          <a:lstStyle/>
          <a:p>
            <a:fld id="{07585460-B6E5-423B-AD94-4170150D1E44}" type="slidenum">
              <a:rPr lang="en-US" smtClean="0"/>
              <a:t>‹#›</a:t>
            </a:fld>
            <a:endParaRPr lang="en-US"/>
          </a:p>
        </p:txBody>
      </p:sp>
    </p:spTree>
    <p:extLst>
      <p:ext uri="{BB962C8B-B14F-4D97-AF65-F5344CB8AC3E}">
        <p14:creationId xmlns:p14="http://schemas.microsoft.com/office/powerpoint/2010/main" val="729745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B6543-26F5-12CE-65E3-516D0C6D89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3B671BC-D73D-7205-F4A7-28EEA9C07C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FB9F214-1ED1-C675-38A5-74BE398FE1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41B215-6AD9-1AE0-F542-3B2964908143}"/>
              </a:ext>
            </a:extLst>
          </p:cNvPr>
          <p:cNvSpPr>
            <a:spLocks noGrp="1"/>
          </p:cNvSpPr>
          <p:nvPr>
            <p:ph type="dt" sz="half" idx="10"/>
          </p:nvPr>
        </p:nvSpPr>
        <p:spPr/>
        <p:txBody>
          <a:bodyPr/>
          <a:lstStyle/>
          <a:p>
            <a:fld id="{74EB226F-885B-4476-852B-1526DA80E560}" type="datetimeFigureOut">
              <a:rPr lang="en-US" smtClean="0"/>
              <a:t>8/18/2022</a:t>
            </a:fld>
            <a:endParaRPr lang="en-US"/>
          </a:p>
        </p:txBody>
      </p:sp>
      <p:sp>
        <p:nvSpPr>
          <p:cNvPr id="6" name="Footer Placeholder 5">
            <a:extLst>
              <a:ext uri="{FF2B5EF4-FFF2-40B4-BE49-F238E27FC236}">
                <a16:creationId xmlns:a16="http://schemas.microsoft.com/office/drawing/2014/main" id="{7E7C62EB-926B-9B41-BF9C-D864A6092D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CBDF31-F263-FA80-87C6-A6464811B538}"/>
              </a:ext>
            </a:extLst>
          </p:cNvPr>
          <p:cNvSpPr>
            <a:spLocks noGrp="1"/>
          </p:cNvSpPr>
          <p:nvPr>
            <p:ph type="sldNum" sz="quarter" idx="12"/>
          </p:nvPr>
        </p:nvSpPr>
        <p:spPr/>
        <p:txBody>
          <a:bodyPr/>
          <a:lstStyle/>
          <a:p>
            <a:fld id="{07585460-B6E5-423B-AD94-4170150D1E44}" type="slidenum">
              <a:rPr lang="en-US" smtClean="0"/>
              <a:t>‹#›</a:t>
            </a:fld>
            <a:endParaRPr lang="en-US"/>
          </a:p>
        </p:txBody>
      </p:sp>
    </p:spTree>
    <p:extLst>
      <p:ext uri="{BB962C8B-B14F-4D97-AF65-F5344CB8AC3E}">
        <p14:creationId xmlns:p14="http://schemas.microsoft.com/office/powerpoint/2010/main" val="3315718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727D7B-554D-2FB8-0A2D-48A9CE6F18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310324C-1838-0A0B-7FEC-7EE8ABD47738}"/>
              </a:ext>
            </a:extLst>
          </p:cNvPr>
          <p:cNvSpPr>
            <a:spLocks noGrp="1"/>
          </p:cNvSpPr>
          <p:nvPr>
            <p:ph type="body" idx="1"/>
          </p:nvPr>
        </p:nvSpPr>
        <p:spPr>
          <a:xfrm>
            <a:off x="838200" y="1825625"/>
            <a:ext cx="10515600" cy="344741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F70E76A-120F-B8A1-C580-59786C7A9EA1}"/>
              </a:ext>
            </a:extLst>
          </p:cNvPr>
          <p:cNvSpPr>
            <a:spLocks noGrp="1"/>
          </p:cNvSpPr>
          <p:nvPr>
            <p:ph type="dt" sz="half" idx="2"/>
          </p:nvPr>
        </p:nvSpPr>
        <p:spPr>
          <a:xfrm>
            <a:off x="10160" y="6593840"/>
            <a:ext cx="955040" cy="268732"/>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8/24/2022</a:t>
            </a:r>
          </a:p>
        </p:txBody>
      </p:sp>
      <p:sp>
        <p:nvSpPr>
          <p:cNvPr id="5" name="Footer Placeholder 4">
            <a:extLst>
              <a:ext uri="{FF2B5EF4-FFF2-40B4-BE49-F238E27FC236}">
                <a16:creationId xmlns:a16="http://schemas.microsoft.com/office/drawing/2014/main" id="{B55DCF97-EFEE-4339-DC69-EB7F2F356C1B}"/>
              </a:ext>
            </a:extLst>
          </p:cNvPr>
          <p:cNvSpPr>
            <a:spLocks noGrp="1"/>
          </p:cNvSpPr>
          <p:nvPr>
            <p:ph type="ftr" sz="quarter" idx="3"/>
          </p:nvPr>
        </p:nvSpPr>
        <p:spPr>
          <a:xfrm>
            <a:off x="10200640" y="6564504"/>
            <a:ext cx="1249680" cy="27238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8712747-7D8B-CA18-A79C-B5D6A8121F46}"/>
              </a:ext>
            </a:extLst>
          </p:cNvPr>
          <p:cNvSpPr>
            <a:spLocks noGrp="1"/>
          </p:cNvSpPr>
          <p:nvPr>
            <p:ph type="sldNum" sz="quarter" idx="4"/>
          </p:nvPr>
        </p:nvSpPr>
        <p:spPr>
          <a:xfrm>
            <a:off x="11450320" y="6564504"/>
            <a:ext cx="736600" cy="268731"/>
          </a:xfrm>
          <a:prstGeom prst="rect">
            <a:avLst/>
          </a:prstGeom>
        </p:spPr>
        <p:txBody>
          <a:bodyPr vert="horz" lIns="91440" tIns="45720" rIns="91440" bIns="45720" rtlCol="0" anchor="ctr"/>
          <a:lstStyle>
            <a:lvl1pPr algn="r">
              <a:defRPr sz="1200">
                <a:solidFill>
                  <a:schemeClr val="tx1">
                    <a:tint val="75000"/>
                  </a:schemeClr>
                </a:solidFill>
              </a:defRPr>
            </a:lvl1pPr>
          </a:lstStyle>
          <a:p>
            <a:fld id="{07585460-B6E5-423B-AD94-4170150D1E44}" type="slidenum">
              <a:rPr lang="en-US" smtClean="0"/>
              <a:t>‹#›</a:t>
            </a:fld>
            <a:endParaRPr lang="en-US" dirty="0"/>
          </a:p>
        </p:txBody>
      </p:sp>
      <p:pic>
        <p:nvPicPr>
          <p:cNvPr id="7" name="Picture 6">
            <a:extLst>
              <a:ext uri="{FF2B5EF4-FFF2-40B4-BE49-F238E27FC236}">
                <a16:creationId xmlns:a16="http://schemas.microsoft.com/office/drawing/2014/main" id="{09603780-4A9B-8635-3943-594A7AB3E036}"/>
              </a:ext>
            </a:extLst>
          </p:cNvPr>
          <p:cNvPicPr>
            <a:picLocks noChangeAspect="1"/>
          </p:cNvPicPr>
          <p:nvPr userDrawn="1"/>
        </p:nvPicPr>
        <p:blipFill>
          <a:blip r:embed="rId14"/>
          <a:stretch>
            <a:fillRect/>
          </a:stretch>
        </p:blipFill>
        <p:spPr>
          <a:xfrm>
            <a:off x="3452937" y="5765298"/>
            <a:ext cx="5157663" cy="652329"/>
          </a:xfrm>
          <a:prstGeom prst="rect">
            <a:avLst/>
          </a:prstGeom>
        </p:spPr>
      </p:pic>
      <p:pic>
        <p:nvPicPr>
          <p:cNvPr id="8" name="Picture 7">
            <a:extLst>
              <a:ext uri="{FF2B5EF4-FFF2-40B4-BE49-F238E27FC236}">
                <a16:creationId xmlns:a16="http://schemas.microsoft.com/office/drawing/2014/main" id="{B0481A6B-D09F-89CA-AA6D-68D9C027AA49}"/>
              </a:ext>
            </a:extLst>
          </p:cNvPr>
          <p:cNvPicPr>
            <a:picLocks noChangeAspect="1"/>
          </p:cNvPicPr>
          <p:nvPr userDrawn="1"/>
        </p:nvPicPr>
        <p:blipFill>
          <a:blip r:embed="rId15"/>
          <a:stretch>
            <a:fillRect/>
          </a:stretch>
        </p:blipFill>
        <p:spPr>
          <a:xfrm>
            <a:off x="0" y="6375781"/>
            <a:ext cx="12192000" cy="646176"/>
          </a:xfrm>
          <a:prstGeom prst="rect">
            <a:avLst/>
          </a:prstGeom>
        </p:spPr>
      </p:pic>
    </p:spTree>
    <p:extLst>
      <p:ext uri="{BB962C8B-B14F-4D97-AF65-F5344CB8AC3E}">
        <p14:creationId xmlns:p14="http://schemas.microsoft.com/office/powerpoint/2010/main" val="3369506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oleObject" Target="../embeddings/oleObject5.bin"/><Relationship Id="rId18" Type="http://schemas.openxmlformats.org/officeDocument/2006/relationships/image" Target="../media/image28.png"/><Relationship Id="rId26" Type="http://schemas.openxmlformats.org/officeDocument/2006/relationships/image" Target="../media/image33.png"/><Relationship Id="rId3" Type="http://schemas.openxmlformats.org/officeDocument/2006/relationships/oleObject" Target="../embeddings/oleObject1.bin"/><Relationship Id="rId21" Type="http://schemas.openxmlformats.org/officeDocument/2006/relationships/oleObject" Target="../embeddings/oleObject9.bin"/><Relationship Id="rId7" Type="http://schemas.openxmlformats.org/officeDocument/2006/relationships/oleObject" Target="../embeddings/oleObject3.bin"/><Relationship Id="rId12" Type="http://schemas.openxmlformats.org/officeDocument/2006/relationships/image" Target="../media/image25.png"/><Relationship Id="rId17" Type="http://schemas.openxmlformats.org/officeDocument/2006/relationships/oleObject" Target="../embeddings/oleObject7.bin"/><Relationship Id="rId25" Type="http://schemas.openxmlformats.org/officeDocument/2006/relationships/image" Target="../media/image32.png"/><Relationship Id="rId2" Type="http://schemas.openxmlformats.org/officeDocument/2006/relationships/notesSlide" Target="../notesSlides/notesSlide13.xml"/><Relationship Id="rId16" Type="http://schemas.openxmlformats.org/officeDocument/2006/relationships/image" Target="../media/image27.png"/><Relationship Id="rId20" Type="http://schemas.openxmlformats.org/officeDocument/2006/relationships/image" Target="../media/image29.png"/><Relationship Id="rId29"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4.jpeg"/><Relationship Id="rId24" Type="http://schemas.openxmlformats.org/officeDocument/2006/relationships/oleObject" Target="../embeddings/oleObject10.bin"/><Relationship Id="rId32" Type="http://schemas.openxmlformats.org/officeDocument/2006/relationships/image" Target="../media/image38.png"/><Relationship Id="rId5" Type="http://schemas.openxmlformats.org/officeDocument/2006/relationships/oleObject" Target="../embeddings/oleObject2.bin"/><Relationship Id="rId15" Type="http://schemas.openxmlformats.org/officeDocument/2006/relationships/oleObject" Target="../embeddings/oleObject6.bin"/><Relationship Id="rId23" Type="http://schemas.openxmlformats.org/officeDocument/2006/relationships/image" Target="../media/image31.png"/><Relationship Id="rId28" Type="http://schemas.openxmlformats.org/officeDocument/2006/relationships/image" Target="../media/image35.png"/><Relationship Id="rId10" Type="http://schemas.openxmlformats.org/officeDocument/2006/relationships/image" Target="../media/image23.png"/><Relationship Id="rId19" Type="http://schemas.openxmlformats.org/officeDocument/2006/relationships/oleObject" Target="../embeddings/oleObject8.bin"/><Relationship Id="rId31" Type="http://schemas.openxmlformats.org/officeDocument/2006/relationships/oleObject" Target="../embeddings/oleObject11.bin"/><Relationship Id="rId4" Type="http://schemas.openxmlformats.org/officeDocument/2006/relationships/image" Target="../media/image20.png"/><Relationship Id="rId9" Type="http://schemas.openxmlformats.org/officeDocument/2006/relationships/oleObject" Target="../embeddings/oleObject4.bin"/><Relationship Id="rId14" Type="http://schemas.openxmlformats.org/officeDocument/2006/relationships/image" Target="../media/image26.png"/><Relationship Id="rId22" Type="http://schemas.openxmlformats.org/officeDocument/2006/relationships/image" Target="../media/image30.png"/><Relationship Id="rId27" Type="http://schemas.openxmlformats.org/officeDocument/2006/relationships/image" Target="../media/image34.jpeg"/><Relationship Id="rId30" Type="http://schemas.openxmlformats.org/officeDocument/2006/relationships/image" Target="../media/image37.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notesSlide" Target="../notesSlides/notesSlide2.xml"/><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slideLayout" Target="../slideLayouts/slideLayout2.xml"/><Relationship Id="rId16" Type="http://schemas.openxmlformats.org/officeDocument/2006/relationships/image" Target="../media/image16.png"/><Relationship Id="rId1" Type="http://schemas.openxmlformats.org/officeDocument/2006/relationships/tags" Target="../tags/tag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8EA419-9C4E-54D6-4A80-561B887BE5D4}"/>
              </a:ext>
            </a:extLst>
          </p:cNvPr>
          <p:cNvPicPr>
            <a:picLocks noChangeAspect="1"/>
          </p:cNvPicPr>
          <p:nvPr/>
        </p:nvPicPr>
        <p:blipFill rotWithShape="1">
          <a:blip r:embed="rId3"/>
          <a:srcRect t="17750" b="6855"/>
          <a:stretch/>
        </p:blipFill>
        <p:spPr>
          <a:xfrm>
            <a:off x="0" y="2168013"/>
            <a:ext cx="12213290" cy="3572387"/>
          </a:xfrm>
          <a:prstGeom prst="rect">
            <a:avLst/>
          </a:prstGeom>
        </p:spPr>
      </p:pic>
      <p:sp>
        <p:nvSpPr>
          <p:cNvPr id="2" name="Title 1">
            <a:extLst>
              <a:ext uri="{FF2B5EF4-FFF2-40B4-BE49-F238E27FC236}">
                <a16:creationId xmlns:a16="http://schemas.microsoft.com/office/drawing/2014/main" id="{44B071E8-6112-67F7-00BD-6D6EF584E412}"/>
              </a:ext>
            </a:extLst>
          </p:cNvPr>
          <p:cNvSpPr>
            <a:spLocks noGrp="1"/>
          </p:cNvSpPr>
          <p:nvPr>
            <p:ph type="ctrTitle"/>
          </p:nvPr>
        </p:nvSpPr>
        <p:spPr>
          <a:xfrm>
            <a:off x="931607" y="224694"/>
            <a:ext cx="10328787" cy="1655762"/>
          </a:xfrm>
        </p:spPr>
        <p:txBody>
          <a:bodyPr>
            <a:noAutofit/>
          </a:bodyPr>
          <a:lstStyle/>
          <a:p>
            <a:r>
              <a:rPr lang="en-US" sz="4800" dirty="0">
                <a:solidFill>
                  <a:srgbClr val="939C3D"/>
                </a:solidFill>
                <a:latin typeface="Abril Fatface" panose="02000503000000020003" pitchFamily="50" charset="0"/>
                <a:ea typeface="Ebrima" panose="02000000000000000000" pitchFamily="2" charset="0"/>
                <a:cs typeface="Ebrima" panose="02000000000000000000" pitchFamily="2" charset="0"/>
              </a:rPr>
              <a:t>American Concrete Institute (ACI)</a:t>
            </a:r>
            <a:br>
              <a:rPr lang="en-US" sz="4800" dirty="0">
                <a:solidFill>
                  <a:srgbClr val="939C3D"/>
                </a:solidFill>
                <a:latin typeface="Abril Fatface" panose="02000503000000020003" pitchFamily="50" charset="0"/>
                <a:ea typeface="Ebrima" panose="02000000000000000000" pitchFamily="2" charset="0"/>
                <a:cs typeface="Ebrima" panose="02000000000000000000" pitchFamily="2" charset="0"/>
              </a:rPr>
            </a:br>
            <a:r>
              <a:rPr lang="en-US" sz="4800" dirty="0">
                <a:latin typeface="Abril Fatface" panose="02000503000000020003" pitchFamily="50" charset="0"/>
                <a:ea typeface="Ebrima" panose="02000000000000000000" pitchFamily="2" charset="0"/>
                <a:cs typeface="Ebrima" panose="02000000000000000000" pitchFamily="2" charset="0"/>
              </a:rPr>
              <a:t>Certification</a:t>
            </a:r>
          </a:p>
        </p:txBody>
      </p:sp>
      <p:sp>
        <p:nvSpPr>
          <p:cNvPr id="3" name="Subtitle 2">
            <a:extLst>
              <a:ext uri="{FF2B5EF4-FFF2-40B4-BE49-F238E27FC236}">
                <a16:creationId xmlns:a16="http://schemas.microsoft.com/office/drawing/2014/main" id="{F158BC1B-0121-1147-3D0C-1C83FB841DC8}"/>
              </a:ext>
            </a:extLst>
          </p:cNvPr>
          <p:cNvSpPr>
            <a:spLocks noGrp="1"/>
          </p:cNvSpPr>
          <p:nvPr>
            <p:ph type="subTitle" idx="1"/>
          </p:nvPr>
        </p:nvSpPr>
        <p:spPr>
          <a:xfrm>
            <a:off x="0" y="3277456"/>
            <a:ext cx="12192000" cy="1378494"/>
          </a:xfrm>
          <a:solidFill>
            <a:srgbClr val="AFABAB">
              <a:alpha val="74902"/>
            </a:srgbClr>
          </a:solidFill>
        </p:spPr>
        <p:txBody>
          <a:bodyPr>
            <a:noAutofit/>
          </a:bodyPr>
          <a:lstStyle/>
          <a:p>
            <a:r>
              <a:rPr lang="en-US" sz="4400" dirty="0">
                <a:solidFill>
                  <a:schemeClr val="accent1">
                    <a:lumMod val="50000"/>
                  </a:schemeClr>
                </a:solidFill>
              </a:rPr>
              <a:t>John Nehasil</a:t>
            </a:r>
          </a:p>
          <a:p>
            <a:r>
              <a:rPr lang="en-US" sz="4400" dirty="0">
                <a:solidFill>
                  <a:schemeClr val="accent1">
                    <a:lumMod val="50000"/>
                  </a:schemeClr>
                </a:solidFill>
              </a:rPr>
              <a:t>Managing Director, Certification</a:t>
            </a:r>
          </a:p>
        </p:txBody>
      </p:sp>
    </p:spTree>
    <p:extLst>
      <p:ext uri="{BB962C8B-B14F-4D97-AF65-F5344CB8AC3E}">
        <p14:creationId xmlns:p14="http://schemas.microsoft.com/office/powerpoint/2010/main" val="1575318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B6FEE68F-0FB3-4948-BB37-DEF1AD2194D2}"/>
              </a:ext>
            </a:extLst>
          </p:cNvPr>
          <p:cNvSpPr>
            <a:spLocks noGrp="1"/>
          </p:cNvSpPr>
          <p:nvPr>
            <p:ph type="title"/>
          </p:nvPr>
        </p:nvSpPr>
        <p:spPr bwMode="auto">
          <a:xfrm>
            <a:off x="0" y="0"/>
            <a:ext cx="12192000" cy="1325563"/>
          </a:xfrm>
          <a:effectLst>
            <a:outerShdw blurRad="152400" dist="76200" dir="6060016" algn="tl" rotWithShape="0">
              <a:srgbClr val="000000">
                <a:alpha val="12000"/>
              </a:srgbClr>
            </a:outerShdw>
          </a:effectLst>
        </p:spPr>
        <p:txBody>
          <a:bodyPr/>
          <a:lstStyle/>
          <a:p>
            <a:pPr eaLnBrk="1" hangingPunct="1">
              <a:defRPr/>
            </a:pPr>
            <a:r>
              <a:rPr lang="en-US" altLang="en-US" dirty="0">
                <a:effectLst>
                  <a:outerShdw blurRad="38100" dist="38100" dir="2700000" algn="tl">
                    <a:srgbClr val="000000"/>
                  </a:outerShdw>
                </a:effectLst>
              </a:rPr>
              <a:t>Sponsoring Groups—the Delivery Point</a:t>
            </a:r>
          </a:p>
        </p:txBody>
      </p:sp>
      <p:sp>
        <p:nvSpPr>
          <p:cNvPr id="16387" name="Content Placeholder 16">
            <a:extLst>
              <a:ext uri="{FF2B5EF4-FFF2-40B4-BE49-F238E27FC236}">
                <a16:creationId xmlns:a16="http://schemas.microsoft.com/office/drawing/2014/main" id="{E8054544-8C2E-43E6-849E-B6E7342A7886}"/>
              </a:ext>
            </a:extLst>
          </p:cNvPr>
          <p:cNvSpPr>
            <a:spLocks noGrp="1"/>
          </p:cNvSpPr>
          <p:nvPr>
            <p:ph idx="1"/>
          </p:nvPr>
        </p:nvSpPr>
        <p:spPr>
          <a:xfrm>
            <a:off x="1981200" y="1295400"/>
            <a:ext cx="8229600" cy="4724400"/>
          </a:xfrm>
        </p:spPr>
        <p:txBody>
          <a:bodyPr/>
          <a:lstStyle/>
          <a:p>
            <a:pPr eaLnBrk="1" hangingPunct="1"/>
            <a:r>
              <a:rPr lang="en-CA" altLang="en-US" dirty="0">
                <a:ea typeface="ＭＳ Ｐゴシック" panose="020B0600070205080204" pitchFamily="34" charset="-128"/>
              </a:rPr>
              <a:t>131 Sponsoring Groups worldwide</a:t>
            </a:r>
          </a:p>
          <a:p>
            <a:pPr eaLnBrk="1" hangingPunct="1"/>
            <a:r>
              <a:rPr lang="en-CA" altLang="en-US" dirty="0">
                <a:ea typeface="ＭＳ Ｐゴシック" panose="020B0600070205080204" pitchFamily="34" charset="-128"/>
              </a:rPr>
              <a:t>Chapter vs. non-chapter:</a:t>
            </a:r>
          </a:p>
          <a:p>
            <a:pPr marL="1257300" lvl="1"/>
            <a:r>
              <a:rPr lang="en-CA" altLang="en-US" dirty="0">
                <a:ea typeface="ＭＳ Ｐゴシック" panose="020B0600070205080204" pitchFamily="34" charset="-128"/>
              </a:rPr>
              <a:t>54 are ACI chapters</a:t>
            </a:r>
          </a:p>
          <a:p>
            <a:pPr marL="1257300" lvl="1"/>
            <a:r>
              <a:rPr lang="en-CA" altLang="en-US" dirty="0">
                <a:ea typeface="ＭＳ Ｐゴシック" panose="020B0600070205080204" pitchFamily="34" charset="-128"/>
              </a:rPr>
              <a:t>76 non-chapters</a:t>
            </a:r>
          </a:p>
          <a:p>
            <a:pPr eaLnBrk="1" hangingPunct="1"/>
            <a:r>
              <a:rPr lang="en-CA" altLang="en-US" dirty="0">
                <a:ea typeface="ＭＳ Ｐゴシック" panose="020B0600070205080204" pitchFamily="34" charset="-128"/>
              </a:rPr>
              <a:t>Domestic vs. international:</a:t>
            </a:r>
          </a:p>
          <a:p>
            <a:pPr marL="1257300" lvl="1"/>
            <a:r>
              <a:rPr lang="en-CA" altLang="en-US" dirty="0">
                <a:ea typeface="ＭＳ Ｐゴシック" panose="020B0600070205080204" pitchFamily="34" charset="-128"/>
              </a:rPr>
              <a:t>92 domestic (U.S.)</a:t>
            </a:r>
          </a:p>
          <a:p>
            <a:pPr marL="1257300" lvl="1"/>
            <a:r>
              <a:rPr lang="en-CA" altLang="en-US" dirty="0">
                <a:ea typeface="ＭＳ Ｐゴシック" panose="020B0600070205080204" pitchFamily="34" charset="-128"/>
              </a:rPr>
              <a:t>39 international </a:t>
            </a:r>
          </a:p>
          <a:p>
            <a:pPr marL="1257300" lvl="1"/>
            <a:r>
              <a:rPr lang="en-CA" altLang="en-US" dirty="0">
                <a:ea typeface="ＭＳ Ｐゴシック" panose="020B0600070205080204" pitchFamily="34" charset="-128"/>
              </a:rPr>
              <a:t>Size and resources vary greatly:</a:t>
            </a:r>
          </a:p>
          <a:p>
            <a:pPr marL="1257300" lvl="1"/>
            <a:r>
              <a:rPr lang="en-CA" altLang="en-US" dirty="0">
                <a:ea typeface="ＭＳ Ｐゴシック" panose="020B0600070205080204" pitchFamily="34" charset="-128"/>
              </a:rPr>
              <a:t>Volunteers vs. full-time paid staff</a:t>
            </a: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220550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B6FEE68F-0FB3-4948-BB37-DEF1AD2194D2}"/>
              </a:ext>
            </a:extLst>
          </p:cNvPr>
          <p:cNvSpPr>
            <a:spLocks noGrp="1"/>
          </p:cNvSpPr>
          <p:nvPr>
            <p:ph type="title"/>
          </p:nvPr>
        </p:nvSpPr>
        <p:spPr bwMode="auto">
          <a:xfrm>
            <a:off x="0" y="0"/>
            <a:ext cx="12192000" cy="1325563"/>
          </a:xfrm>
          <a:effectLst>
            <a:outerShdw blurRad="152400" dist="76200" dir="6060016" algn="tl" rotWithShape="0">
              <a:srgbClr val="000000">
                <a:alpha val="12000"/>
              </a:srgbClr>
            </a:outerShdw>
          </a:effectLst>
        </p:spPr>
        <p:txBody>
          <a:bodyPr/>
          <a:lstStyle/>
          <a:p>
            <a:pPr eaLnBrk="1" hangingPunct="1">
              <a:defRPr/>
            </a:pPr>
            <a:r>
              <a:rPr lang="en-US" altLang="en-US" dirty="0">
                <a:effectLst>
                  <a:outerShdw blurRad="38100" dist="38100" dir="2700000" algn="tl">
                    <a:srgbClr val="000000"/>
                  </a:outerShdw>
                </a:effectLst>
              </a:rPr>
              <a:t>Sponsoring Groups—Requirements</a:t>
            </a:r>
          </a:p>
        </p:txBody>
      </p:sp>
      <p:sp>
        <p:nvSpPr>
          <p:cNvPr id="16387" name="Content Placeholder 16">
            <a:extLst>
              <a:ext uri="{FF2B5EF4-FFF2-40B4-BE49-F238E27FC236}">
                <a16:creationId xmlns:a16="http://schemas.microsoft.com/office/drawing/2014/main" id="{E8054544-8C2E-43E6-849E-B6E7342A7886}"/>
              </a:ext>
            </a:extLst>
          </p:cNvPr>
          <p:cNvSpPr>
            <a:spLocks noGrp="1"/>
          </p:cNvSpPr>
          <p:nvPr>
            <p:ph idx="1"/>
          </p:nvPr>
        </p:nvSpPr>
        <p:spPr>
          <a:xfrm>
            <a:off x="1970442" y="1066800"/>
            <a:ext cx="8458200" cy="4724400"/>
          </a:xfrm>
        </p:spPr>
        <p:txBody>
          <a:bodyPr/>
          <a:lstStyle/>
          <a:p>
            <a:pPr eaLnBrk="1" hangingPunct="1"/>
            <a:r>
              <a:rPr lang="en-CA" altLang="en-US" sz="2400" dirty="0">
                <a:ea typeface="ＭＳ Ｐゴシック" panose="020B0600070205080204" pitchFamily="34" charset="-128"/>
              </a:rPr>
              <a:t>Constituency represents stakeholders</a:t>
            </a:r>
          </a:p>
          <a:p>
            <a:pPr eaLnBrk="1" hangingPunct="1"/>
            <a:r>
              <a:rPr lang="en-CA" altLang="en-US" sz="2400" dirty="0">
                <a:ea typeface="ＭＳ Ｐゴシック" panose="020B0600070205080204" pitchFamily="34" charset="-128"/>
              </a:rPr>
              <a:t>Appropriate technical expertise</a:t>
            </a:r>
          </a:p>
          <a:p>
            <a:pPr eaLnBrk="1" hangingPunct="1"/>
            <a:r>
              <a:rPr lang="en-CA" altLang="en-US" sz="2400" dirty="0">
                <a:ea typeface="ＭＳ Ｐゴシック" panose="020B0600070205080204" pitchFamily="34" charset="-128"/>
              </a:rPr>
              <a:t>Prove a legitimate need for the program(s)</a:t>
            </a:r>
          </a:p>
          <a:p>
            <a:pPr eaLnBrk="1" hangingPunct="1"/>
            <a:r>
              <a:rPr lang="en-CA" altLang="en-US" sz="2400" dirty="0">
                <a:ea typeface="ＭＳ Ｐゴシック" panose="020B0600070205080204" pitchFamily="34" charset="-128"/>
              </a:rPr>
              <a:t>Primary objective to improve concrete construction within the intended operational jurisdiction*</a:t>
            </a:r>
          </a:p>
          <a:p>
            <a:pPr eaLnBrk="1" hangingPunct="1"/>
            <a:r>
              <a:rPr lang="en-CA" altLang="en-US" sz="2400" dirty="0">
                <a:ea typeface="ＭＳ Ｐゴシック" panose="020B0600070205080204" pitchFamily="34" charset="-128"/>
              </a:rPr>
              <a:t>Maintain a Certification Committee</a:t>
            </a:r>
          </a:p>
          <a:p>
            <a:pPr lvl="1" eaLnBrk="1" hangingPunct="1">
              <a:buFont typeface="Arial" panose="020B0604020202020204" pitchFamily="34" charset="0"/>
              <a:buChar char="•"/>
            </a:pPr>
            <a:r>
              <a:rPr lang="en-CA" altLang="en-US" dirty="0">
                <a:ea typeface="ＭＳ Ｐゴシック" panose="020B0600070205080204" pitchFamily="34" charset="-128"/>
              </a:rPr>
              <a:t>3 </a:t>
            </a:r>
            <a:r>
              <a:rPr lang="en-CA" altLang="en-US" dirty="0" err="1">
                <a:ea typeface="ＭＳ Ｐゴシック" panose="020B0600070205080204" pitchFamily="34" charset="-128"/>
              </a:rPr>
              <a:t>indvs</a:t>
            </a:r>
            <a:r>
              <a:rPr lang="en-CA" altLang="en-US" dirty="0">
                <a:ea typeface="ＭＳ Ｐゴシック" panose="020B0600070205080204" pitchFamily="34" charset="-128"/>
              </a:rPr>
              <a:t> - 3 diff orgs/cos – 3 diff prods or servs</a:t>
            </a:r>
          </a:p>
          <a:p>
            <a:pPr lvl="1" eaLnBrk="1" hangingPunct="1">
              <a:buFont typeface="Arial" panose="020B0604020202020204" pitchFamily="34" charset="0"/>
              <a:buChar char="•"/>
            </a:pPr>
            <a:r>
              <a:rPr lang="en-CA" altLang="en-US" dirty="0">
                <a:ea typeface="ＭＳ Ｐゴシック" panose="020B0600070205080204" pitchFamily="34" charset="-128"/>
              </a:rPr>
              <a:t>Maintain control over examiners/exam process</a:t>
            </a:r>
          </a:p>
          <a:p>
            <a:pPr lvl="1" eaLnBrk="1" hangingPunct="1">
              <a:buFont typeface="Arial" panose="020B0604020202020204" pitchFamily="34" charset="0"/>
              <a:buChar char="•"/>
            </a:pPr>
            <a:r>
              <a:rPr lang="en-CA" altLang="en-US" dirty="0">
                <a:ea typeface="ＭＳ Ｐゴシック" panose="020B0600070205080204" pitchFamily="34" charset="-128"/>
              </a:rPr>
              <a:t>Prepared to execute specific responsibilities (CCPOM)</a:t>
            </a:r>
          </a:p>
          <a:p>
            <a:pPr marL="347663" lvl="1" indent="-342900"/>
            <a:r>
              <a:rPr lang="en-CA" altLang="en-US" dirty="0">
                <a:ea typeface="ＭＳ Ｐゴシック" panose="020B0600070205080204" pitchFamily="34" charset="-128"/>
              </a:rPr>
              <a:t>Adequately service the jurisdictional area</a:t>
            </a:r>
          </a:p>
          <a:p>
            <a:pPr marL="347663" lvl="1" indent="-342900"/>
            <a:r>
              <a:rPr lang="en-CA" altLang="en-US" dirty="0">
                <a:ea typeface="ＭＳ Ｐゴシック" panose="020B0600070205080204" pitchFamily="34" charset="-128"/>
              </a:rPr>
              <a:t>Assist in advocacy efforts</a:t>
            </a:r>
          </a:p>
        </p:txBody>
      </p:sp>
    </p:spTree>
    <p:extLst>
      <p:ext uri="{BB962C8B-B14F-4D97-AF65-F5344CB8AC3E}">
        <p14:creationId xmlns:p14="http://schemas.microsoft.com/office/powerpoint/2010/main" val="2043658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D7939988-1626-4F15-8B6A-3DD76650A846}"/>
              </a:ext>
            </a:extLst>
          </p:cNvPr>
          <p:cNvSpPr>
            <a:spLocks noGrp="1"/>
          </p:cNvSpPr>
          <p:nvPr>
            <p:ph type="title"/>
          </p:nvPr>
        </p:nvSpPr>
        <p:spPr bwMode="auto">
          <a:xfrm>
            <a:off x="0" y="0"/>
            <a:ext cx="10515600" cy="1325563"/>
          </a:xfrm>
          <a:effectLst>
            <a:outerShdw blurRad="152400" dist="76200" dir="6060016" algn="tl" rotWithShape="0">
              <a:srgbClr val="000000">
                <a:alpha val="12000"/>
              </a:srgbClr>
            </a:outerShdw>
          </a:effectLst>
        </p:spPr>
        <p:txBody>
          <a:bodyPr/>
          <a:lstStyle/>
          <a:p>
            <a:pPr eaLnBrk="1" hangingPunct="1">
              <a:defRPr/>
            </a:pPr>
            <a:r>
              <a:rPr lang="en-US" altLang="en-US" dirty="0">
                <a:effectLst>
                  <a:outerShdw blurRad="38100" dist="38100" dir="2700000" algn="tl">
                    <a:srgbClr val="000000"/>
                  </a:outerShdw>
                </a:effectLst>
              </a:rPr>
              <a:t>Sponsoring Groups—Exam Activity</a:t>
            </a:r>
          </a:p>
        </p:txBody>
      </p:sp>
      <p:sp>
        <p:nvSpPr>
          <p:cNvPr id="14339" name="Content Placeholder 16">
            <a:extLst>
              <a:ext uri="{FF2B5EF4-FFF2-40B4-BE49-F238E27FC236}">
                <a16:creationId xmlns:a16="http://schemas.microsoft.com/office/drawing/2014/main" id="{673ED57F-741D-4639-81D0-B1CF7100C521}"/>
              </a:ext>
            </a:extLst>
          </p:cNvPr>
          <p:cNvSpPr>
            <a:spLocks noGrp="1"/>
          </p:cNvSpPr>
          <p:nvPr>
            <p:ph idx="1"/>
          </p:nvPr>
        </p:nvSpPr>
        <p:spPr>
          <a:xfrm>
            <a:off x="1873624" y="1143000"/>
            <a:ext cx="8229600" cy="4572000"/>
          </a:xfrm>
        </p:spPr>
        <p:txBody>
          <a:bodyPr>
            <a:normAutofit/>
          </a:bodyPr>
          <a:lstStyle/>
          <a:p>
            <a:pPr eaLnBrk="1" hangingPunct="1">
              <a:defRPr/>
            </a:pPr>
            <a:r>
              <a:rPr lang="en-CA" altLang="en-US" b="1" dirty="0">
                <a:ea typeface="ＭＳ Ｐゴシック" panose="020B0600070205080204" pitchFamily="34" charset="-128"/>
              </a:rPr>
              <a:t>131 </a:t>
            </a:r>
            <a:r>
              <a:rPr lang="en-CA" altLang="en-US" dirty="0">
                <a:ea typeface="ＭＳ Ｐゴシック" panose="020B0600070205080204" pitchFamily="34" charset="-128"/>
              </a:rPr>
              <a:t>groups worldwide</a:t>
            </a:r>
            <a:endParaRPr lang="en-CA" altLang="en-US" b="1" dirty="0">
              <a:ea typeface="ＭＳ Ｐゴシック" panose="020B0600070205080204" pitchFamily="34" charset="-128"/>
            </a:endParaRPr>
          </a:p>
          <a:p>
            <a:pPr eaLnBrk="1" hangingPunct="1">
              <a:defRPr/>
            </a:pPr>
            <a:r>
              <a:rPr lang="en-CA" altLang="en-US" b="1" dirty="0">
                <a:ea typeface="ＭＳ Ｐゴシック" panose="020B0600070205080204" pitchFamily="34" charset="-128"/>
              </a:rPr>
              <a:t>38,000</a:t>
            </a:r>
            <a:r>
              <a:rPr lang="en-CA" altLang="en-US" dirty="0">
                <a:ea typeface="ＭＳ Ｐゴシック" panose="020B0600070205080204" pitchFamily="34" charset="-128"/>
              </a:rPr>
              <a:t> exams administered per year</a:t>
            </a:r>
          </a:p>
          <a:p>
            <a:pPr marL="857250">
              <a:defRPr/>
            </a:pPr>
            <a:r>
              <a:rPr lang="en-CA" altLang="en-US" dirty="0">
                <a:solidFill>
                  <a:srgbClr val="FFFF00"/>
                </a:solidFill>
                <a:ea typeface="ＭＳ Ｐゴシック" panose="020B0600070205080204" pitchFamily="34" charset="-128"/>
              </a:rPr>
              <a:t>~2000 of these Int’l</a:t>
            </a:r>
          </a:p>
          <a:p>
            <a:pPr marL="857250" defTabSz="457200" fontAlgn="base">
              <a:lnSpc>
                <a:spcPct val="100000"/>
              </a:lnSpc>
              <a:spcBef>
                <a:spcPct val="20000"/>
              </a:spcBef>
              <a:spcAft>
                <a:spcPct val="0"/>
              </a:spcAft>
              <a:buClr>
                <a:srgbClr val="F5821F"/>
              </a:buClr>
              <a:defRPr/>
            </a:pPr>
            <a:r>
              <a:rPr lang="en-CA" altLang="en-US" dirty="0">
                <a:solidFill>
                  <a:srgbClr val="FFFFFF"/>
                </a:solidFill>
                <a:ea typeface="ＭＳ Ｐゴシック" panose="020B0600070205080204" pitchFamily="34" charset="-128"/>
              </a:rPr>
              <a:t>~3200 per month</a:t>
            </a:r>
            <a:endParaRPr lang="en-CA" altLang="en-US" sz="1400" dirty="0">
              <a:ea typeface="ＭＳ Ｐゴシック" panose="020B0600070205080204" pitchFamily="34" charset="-128"/>
            </a:endParaRPr>
          </a:p>
          <a:p>
            <a:pPr eaLnBrk="1" hangingPunct="1">
              <a:defRPr/>
            </a:pPr>
            <a:r>
              <a:rPr lang="en-CA" altLang="en-US" b="1" dirty="0">
                <a:solidFill>
                  <a:schemeClr val="bg1"/>
                </a:solidFill>
                <a:ea typeface="ＭＳ Ｐゴシック" panose="020B0600070205080204" pitchFamily="34" charset="-128"/>
              </a:rPr>
              <a:t>~3700 </a:t>
            </a:r>
            <a:r>
              <a:rPr lang="en-CA" altLang="en-US" dirty="0">
                <a:solidFill>
                  <a:schemeClr val="bg1"/>
                </a:solidFill>
                <a:ea typeface="ＭＳ Ｐゴシック" panose="020B0600070205080204" pitchFamily="34" charset="-128"/>
              </a:rPr>
              <a:t>sessions per year</a:t>
            </a:r>
          </a:p>
          <a:p>
            <a:pPr marL="862013">
              <a:defRPr/>
            </a:pPr>
            <a:r>
              <a:rPr lang="en-CA" altLang="en-US" dirty="0">
                <a:solidFill>
                  <a:schemeClr val="bg1"/>
                </a:solidFill>
                <a:ea typeface="ＭＳ Ｐゴシック" panose="020B0600070205080204" pitchFamily="34" charset="-128"/>
              </a:rPr>
              <a:t>~300 per month</a:t>
            </a:r>
          </a:p>
          <a:p>
            <a:pPr marL="862013">
              <a:defRPr/>
            </a:pPr>
            <a:r>
              <a:rPr lang="en-CA" altLang="en-US" dirty="0">
                <a:solidFill>
                  <a:schemeClr val="bg1"/>
                </a:solidFill>
                <a:ea typeface="ＭＳ Ｐゴシック" panose="020B0600070205080204" pitchFamily="34" charset="-128"/>
              </a:rPr>
              <a:t>Session size can vary: 1~100 examinees</a:t>
            </a:r>
          </a:p>
          <a:p>
            <a:pPr marL="400050">
              <a:defRPr/>
            </a:pPr>
            <a:r>
              <a:rPr lang="en-CA" altLang="en-US" b="1" dirty="0">
                <a:solidFill>
                  <a:srgbClr val="FFFF00"/>
                </a:solidFill>
                <a:ea typeface="ＭＳ Ｐゴシック" panose="020B0600070205080204" pitchFamily="34" charset="-128"/>
              </a:rPr>
              <a:t>SGs charge a reasonable  amount above ACI fees to cover expenses and generate revenue for the SG </a:t>
            </a:r>
            <a:endParaRPr lang="en-CA" altLang="en-US" i="1" dirty="0">
              <a:solidFill>
                <a:srgbClr val="FFFF00"/>
              </a:solidFill>
              <a:ea typeface="ＭＳ Ｐゴシック" panose="020B0600070205080204" pitchFamily="34" charset="-128"/>
            </a:endParaRPr>
          </a:p>
        </p:txBody>
      </p:sp>
    </p:spTree>
    <p:extLst>
      <p:ext uri="{BB962C8B-B14F-4D97-AF65-F5344CB8AC3E}">
        <p14:creationId xmlns:p14="http://schemas.microsoft.com/office/powerpoint/2010/main" val="1424385975"/>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A00B3D5-79DB-4454-8215-BA69C3E577C7}"/>
              </a:ext>
            </a:extLst>
          </p:cNvPr>
          <p:cNvSpPr/>
          <p:nvPr/>
        </p:nvSpPr>
        <p:spPr>
          <a:xfrm>
            <a:off x="1524000" y="1143000"/>
            <a:ext cx="8384763" cy="44434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2" name="Title 1">
            <a:extLst>
              <a:ext uri="{FF2B5EF4-FFF2-40B4-BE49-F238E27FC236}">
                <a16:creationId xmlns:a16="http://schemas.microsoft.com/office/drawing/2014/main" id="{DE2E4035-DC89-4E8F-BDFC-A38C6D9B5626}"/>
              </a:ext>
            </a:extLst>
          </p:cNvPr>
          <p:cNvSpPr txBox="1">
            <a:spLocks/>
          </p:cNvSpPr>
          <p:nvPr/>
        </p:nvSpPr>
        <p:spPr>
          <a:xfrm>
            <a:off x="26988" y="-4640"/>
            <a:ext cx="12165011" cy="1143000"/>
          </a:xfrm>
          <a:prstGeom prst="rect">
            <a:avLst/>
          </a:prstGeom>
          <a:solidFill>
            <a:srgbClr val="203864"/>
          </a:solidFill>
          <a:effectLst>
            <a:outerShdw blurRad="152400" dist="76200" dir="6060000" algn="tl" rotWithShape="0">
              <a:srgbClr val="000000">
                <a:alpha val="12000"/>
              </a:srgbClr>
            </a:outerShdw>
          </a:effectLst>
        </p:spPr>
        <p:txBody>
          <a:bodyPr anchor="ctr">
            <a:normAutofit/>
          </a:bodyPr>
          <a:lstStyle>
            <a:lvl1pPr marL="338138" indent="0" algn="l" defTabSz="457200" rtl="0" eaLnBrk="1" fontAlgn="base" hangingPunct="1">
              <a:spcBef>
                <a:spcPct val="0"/>
              </a:spcBef>
              <a:spcAft>
                <a:spcPct val="0"/>
              </a:spcAft>
              <a:defRPr sz="3200" kern="1200">
                <a:solidFill>
                  <a:schemeClr val="bg1"/>
                </a:solidFill>
                <a:effectLst>
                  <a:outerShdw blurRad="50800" dist="38100" dir="2700000" algn="tl" rotWithShape="0">
                    <a:srgbClr val="000000">
                      <a:alpha val="43000"/>
                    </a:srgbClr>
                  </a:outerShdw>
                </a:effectLst>
                <a:latin typeface="+mj-lt"/>
                <a:ea typeface="ＭＳ Ｐゴシック" pitchFamily="-110" charset="-128"/>
                <a:cs typeface="+mj-cs"/>
              </a:defRPr>
            </a:lvl1pPr>
            <a:lvl2pPr algn="l" defTabSz="457200" rtl="0" eaLnBrk="1" fontAlgn="base" hangingPunct="1">
              <a:spcBef>
                <a:spcPct val="0"/>
              </a:spcBef>
              <a:spcAft>
                <a:spcPct val="0"/>
              </a:spcAft>
              <a:defRPr sz="3200">
                <a:solidFill>
                  <a:schemeClr val="bg1"/>
                </a:solidFill>
                <a:latin typeface="Arial" charset="0"/>
                <a:ea typeface="ＭＳ Ｐゴシック" pitchFamily="-110" charset="-128"/>
              </a:defRPr>
            </a:lvl2pPr>
            <a:lvl3pPr algn="l" defTabSz="457200" rtl="0" eaLnBrk="1" fontAlgn="base" hangingPunct="1">
              <a:spcBef>
                <a:spcPct val="0"/>
              </a:spcBef>
              <a:spcAft>
                <a:spcPct val="0"/>
              </a:spcAft>
              <a:defRPr sz="3200">
                <a:solidFill>
                  <a:schemeClr val="bg1"/>
                </a:solidFill>
                <a:latin typeface="Arial" charset="0"/>
                <a:ea typeface="ＭＳ Ｐゴシック" pitchFamily="-110" charset="-128"/>
              </a:defRPr>
            </a:lvl3pPr>
            <a:lvl4pPr algn="l" defTabSz="457200" rtl="0" eaLnBrk="1" fontAlgn="base" hangingPunct="1">
              <a:spcBef>
                <a:spcPct val="0"/>
              </a:spcBef>
              <a:spcAft>
                <a:spcPct val="0"/>
              </a:spcAft>
              <a:defRPr sz="3200">
                <a:solidFill>
                  <a:schemeClr val="bg1"/>
                </a:solidFill>
                <a:latin typeface="Arial" charset="0"/>
                <a:ea typeface="ＭＳ Ｐゴシック" pitchFamily="-110" charset="-128"/>
              </a:defRPr>
            </a:lvl4pPr>
            <a:lvl5pPr algn="l" defTabSz="457200" rtl="0" eaLnBrk="1" fontAlgn="base" hangingPunct="1">
              <a:spcBef>
                <a:spcPct val="0"/>
              </a:spcBef>
              <a:spcAft>
                <a:spcPct val="0"/>
              </a:spcAft>
              <a:defRPr sz="3200">
                <a:solidFill>
                  <a:schemeClr val="bg1"/>
                </a:solidFill>
                <a:latin typeface="Arial" charset="0"/>
                <a:ea typeface="ＭＳ Ｐゴシック" pitchFamily="-110" charset="-128"/>
              </a:defRPr>
            </a:lvl5pPr>
            <a:lvl6pPr marL="457200" algn="l" defTabSz="457200" rtl="0" eaLnBrk="1" fontAlgn="base" hangingPunct="1">
              <a:spcBef>
                <a:spcPct val="0"/>
              </a:spcBef>
              <a:spcAft>
                <a:spcPct val="0"/>
              </a:spcAft>
              <a:defRPr sz="3200">
                <a:solidFill>
                  <a:schemeClr val="bg1"/>
                </a:solidFill>
                <a:latin typeface="Arial" charset="0"/>
                <a:ea typeface="ＭＳ Ｐゴシック" pitchFamily="-110" charset="-128"/>
              </a:defRPr>
            </a:lvl6pPr>
            <a:lvl7pPr marL="914400" algn="l" defTabSz="457200" rtl="0" eaLnBrk="1" fontAlgn="base" hangingPunct="1">
              <a:spcBef>
                <a:spcPct val="0"/>
              </a:spcBef>
              <a:spcAft>
                <a:spcPct val="0"/>
              </a:spcAft>
              <a:defRPr sz="3200">
                <a:solidFill>
                  <a:schemeClr val="bg1"/>
                </a:solidFill>
                <a:latin typeface="Arial" charset="0"/>
                <a:ea typeface="ＭＳ Ｐゴシック" pitchFamily="-110" charset="-128"/>
              </a:defRPr>
            </a:lvl7pPr>
            <a:lvl8pPr marL="1371600" algn="l" defTabSz="457200" rtl="0" eaLnBrk="1" fontAlgn="base" hangingPunct="1">
              <a:spcBef>
                <a:spcPct val="0"/>
              </a:spcBef>
              <a:spcAft>
                <a:spcPct val="0"/>
              </a:spcAft>
              <a:defRPr sz="3200">
                <a:solidFill>
                  <a:schemeClr val="bg1"/>
                </a:solidFill>
                <a:latin typeface="Arial" charset="0"/>
                <a:ea typeface="ＭＳ Ｐゴシック" pitchFamily="-110" charset="-128"/>
              </a:defRPr>
            </a:lvl8pPr>
            <a:lvl9pPr marL="1828800" algn="l" defTabSz="457200" rtl="0" eaLnBrk="1" fontAlgn="base" hangingPunct="1">
              <a:spcBef>
                <a:spcPct val="0"/>
              </a:spcBef>
              <a:spcAft>
                <a:spcPct val="0"/>
              </a:spcAft>
              <a:defRPr sz="3200">
                <a:solidFill>
                  <a:schemeClr val="bg1"/>
                </a:solidFill>
                <a:latin typeface="Arial" charset="0"/>
                <a:ea typeface="ＭＳ Ｐゴシック" pitchFamily="-110" charset="-128"/>
              </a:defRPr>
            </a:lvl9pPr>
          </a:lstStyle>
          <a:p>
            <a:pPr>
              <a:defRPr/>
            </a:pPr>
            <a:r>
              <a:rPr lang="en-US" sz="4400" b="1" dirty="0"/>
              <a:t>Industry Partners &amp; Collaborators</a:t>
            </a:r>
          </a:p>
        </p:txBody>
      </p:sp>
      <p:graphicFrame>
        <p:nvGraphicFramePr>
          <p:cNvPr id="49157" name="Object 24">
            <a:extLst>
              <a:ext uri="{FF2B5EF4-FFF2-40B4-BE49-F238E27FC236}">
                <a16:creationId xmlns:a16="http://schemas.microsoft.com/office/drawing/2014/main" id="{87B58C25-B52D-47E9-88DD-94B08AF4FEFD}"/>
              </a:ext>
            </a:extLst>
          </p:cNvPr>
          <p:cNvGraphicFramePr>
            <a:graphicFrameLocks noGrp="1" noChangeAspect="1"/>
          </p:cNvGraphicFramePr>
          <p:nvPr>
            <p:ph sz="quarter" idx="4294967295"/>
            <p:extLst>
              <p:ext uri="{D42A27DB-BD31-4B8C-83A1-F6EECF244321}">
                <p14:modId xmlns:p14="http://schemas.microsoft.com/office/powerpoint/2010/main" val="872270594"/>
              </p:ext>
            </p:extLst>
          </p:nvPr>
        </p:nvGraphicFramePr>
        <p:xfrm>
          <a:off x="1496545" y="1086881"/>
          <a:ext cx="3079360" cy="1080792"/>
        </p:xfrm>
        <a:graphic>
          <a:graphicData uri="http://schemas.openxmlformats.org/presentationml/2006/ole">
            <mc:AlternateContent xmlns:mc="http://schemas.openxmlformats.org/markup-compatibility/2006">
              <mc:Choice xmlns:v="urn:schemas-microsoft-com:vml" Requires="v">
                <p:oleObj name="Photo Editor Photo" r:id="rId3" imgW="4858428" imgH="1704762" progId="MSPhotoEd.3">
                  <p:embed/>
                </p:oleObj>
              </mc:Choice>
              <mc:Fallback>
                <p:oleObj name="Photo Editor Photo" r:id="rId3" imgW="4858428" imgH="1704762" progId="MSPhotoEd.3">
                  <p:embed/>
                  <p:pic>
                    <p:nvPicPr>
                      <p:cNvPr id="49157" name="Object 24">
                        <a:extLst>
                          <a:ext uri="{FF2B5EF4-FFF2-40B4-BE49-F238E27FC236}">
                            <a16:creationId xmlns:a16="http://schemas.microsoft.com/office/drawing/2014/main" id="{87B58C25-B52D-47E9-88DD-94B08AF4FEFD}"/>
                          </a:ext>
                        </a:extLst>
                      </p:cNvPr>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6545" y="1086881"/>
                        <a:ext cx="3079360" cy="1080792"/>
                      </a:xfrm>
                      <a:prstGeom prst="rect">
                        <a:avLst/>
                      </a:prstGeom>
                      <a:noFill/>
                      <a:ln>
                        <a:noFill/>
                      </a:ln>
                      <a:effectLst/>
                    </p:spPr>
                  </p:pic>
                </p:oleObj>
              </mc:Fallback>
            </mc:AlternateContent>
          </a:graphicData>
        </a:graphic>
      </p:graphicFrame>
      <p:graphicFrame>
        <p:nvGraphicFramePr>
          <p:cNvPr id="49158" name="Object 21">
            <a:extLst>
              <a:ext uri="{FF2B5EF4-FFF2-40B4-BE49-F238E27FC236}">
                <a16:creationId xmlns:a16="http://schemas.microsoft.com/office/drawing/2014/main" id="{88A914F0-C390-4723-9AB3-F0B1F391B378}"/>
              </a:ext>
            </a:extLst>
          </p:cNvPr>
          <p:cNvGraphicFramePr>
            <a:graphicFrameLocks noGrp="1" noChangeAspect="1"/>
          </p:cNvGraphicFramePr>
          <p:nvPr>
            <p:ph sz="quarter" idx="4294967295"/>
            <p:extLst>
              <p:ext uri="{D42A27DB-BD31-4B8C-83A1-F6EECF244321}">
                <p14:modId xmlns:p14="http://schemas.microsoft.com/office/powerpoint/2010/main" val="1397500024"/>
              </p:ext>
            </p:extLst>
          </p:nvPr>
        </p:nvGraphicFramePr>
        <p:xfrm>
          <a:off x="5824031" y="1483122"/>
          <a:ext cx="1269846" cy="952384"/>
        </p:xfrm>
        <a:graphic>
          <a:graphicData uri="http://schemas.openxmlformats.org/presentationml/2006/ole">
            <mc:AlternateContent xmlns:mc="http://schemas.openxmlformats.org/markup-compatibility/2006">
              <mc:Choice xmlns:v="urn:schemas-microsoft-com:vml" Requires="v">
                <p:oleObj name="Photo Editor Photo" r:id="rId5" imgW="952633" imgH="714286" progId="MSPhotoEd.3">
                  <p:embed/>
                </p:oleObj>
              </mc:Choice>
              <mc:Fallback>
                <p:oleObj name="Photo Editor Photo" r:id="rId5" imgW="952633" imgH="714286" progId="MSPhotoEd.3">
                  <p:embed/>
                  <p:pic>
                    <p:nvPicPr>
                      <p:cNvPr id="49158" name="Object 21">
                        <a:extLst>
                          <a:ext uri="{FF2B5EF4-FFF2-40B4-BE49-F238E27FC236}">
                            <a16:creationId xmlns:a16="http://schemas.microsoft.com/office/drawing/2014/main" id="{88A914F0-C390-4723-9AB3-F0B1F391B378}"/>
                          </a:ext>
                        </a:extLst>
                      </p:cNvPr>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24031" y="1483122"/>
                        <a:ext cx="1269846" cy="952384"/>
                      </a:xfrm>
                      <a:prstGeom prst="rect">
                        <a:avLst/>
                      </a:prstGeom>
                      <a:noFill/>
                      <a:ln>
                        <a:noFill/>
                      </a:ln>
                      <a:effectLst/>
                    </p:spPr>
                  </p:pic>
                </p:oleObj>
              </mc:Fallback>
            </mc:AlternateContent>
          </a:graphicData>
        </a:graphic>
      </p:graphicFrame>
      <p:graphicFrame>
        <p:nvGraphicFramePr>
          <p:cNvPr id="49160" name="Object 29">
            <a:extLst>
              <a:ext uri="{FF2B5EF4-FFF2-40B4-BE49-F238E27FC236}">
                <a16:creationId xmlns:a16="http://schemas.microsoft.com/office/drawing/2014/main" id="{ECCCEFD7-EDCA-42AE-B616-BB4224106717}"/>
              </a:ext>
            </a:extLst>
          </p:cNvPr>
          <p:cNvGraphicFramePr>
            <a:graphicFrameLocks noChangeAspect="1"/>
          </p:cNvGraphicFramePr>
          <p:nvPr>
            <p:extLst>
              <p:ext uri="{D42A27DB-BD31-4B8C-83A1-F6EECF244321}">
                <p14:modId xmlns:p14="http://schemas.microsoft.com/office/powerpoint/2010/main" val="2348354956"/>
              </p:ext>
            </p:extLst>
          </p:nvPr>
        </p:nvGraphicFramePr>
        <p:xfrm>
          <a:off x="1700193" y="2576392"/>
          <a:ext cx="1867435" cy="680115"/>
        </p:xfrm>
        <a:graphic>
          <a:graphicData uri="http://schemas.openxmlformats.org/presentationml/2006/ole">
            <mc:AlternateContent xmlns:mc="http://schemas.openxmlformats.org/markup-compatibility/2006">
              <mc:Choice xmlns:v="urn:schemas-microsoft-com:vml" Requires="v">
                <p:oleObj name="Photo Editor Photo" r:id="rId7" imgW="2381582" imgH="866896" progId="MSPhotoEd.3">
                  <p:embed/>
                </p:oleObj>
              </mc:Choice>
              <mc:Fallback>
                <p:oleObj name="Photo Editor Photo" r:id="rId7" imgW="2381582" imgH="866896" progId="MSPhotoEd.3">
                  <p:embed/>
                  <p:pic>
                    <p:nvPicPr>
                      <p:cNvPr id="49160" name="Object 29">
                        <a:extLst>
                          <a:ext uri="{FF2B5EF4-FFF2-40B4-BE49-F238E27FC236}">
                            <a16:creationId xmlns:a16="http://schemas.microsoft.com/office/drawing/2014/main" id="{ECCCEFD7-EDCA-42AE-B616-BB422410671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00193" y="2576392"/>
                        <a:ext cx="1867435" cy="680115"/>
                      </a:xfrm>
                      <a:prstGeom prst="rect">
                        <a:avLst/>
                      </a:prstGeom>
                      <a:noFill/>
                      <a:ln>
                        <a:noFill/>
                      </a:ln>
                      <a:effectLst/>
                    </p:spPr>
                  </p:pic>
                </p:oleObj>
              </mc:Fallback>
            </mc:AlternateContent>
          </a:graphicData>
        </a:graphic>
      </p:graphicFrame>
      <p:graphicFrame>
        <p:nvGraphicFramePr>
          <p:cNvPr id="49162" name="Object 28">
            <a:extLst>
              <a:ext uri="{FF2B5EF4-FFF2-40B4-BE49-F238E27FC236}">
                <a16:creationId xmlns:a16="http://schemas.microsoft.com/office/drawing/2014/main" id="{5D5F6E49-34C9-4BB1-9796-F70465465E33}"/>
              </a:ext>
            </a:extLst>
          </p:cNvPr>
          <p:cNvGraphicFramePr>
            <a:graphicFrameLocks noChangeAspect="1"/>
          </p:cNvGraphicFramePr>
          <p:nvPr>
            <p:extLst>
              <p:ext uri="{D42A27DB-BD31-4B8C-83A1-F6EECF244321}">
                <p14:modId xmlns:p14="http://schemas.microsoft.com/office/powerpoint/2010/main" val="2880311652"/>
              </p:ext>
            </p:extLst>
          </p:nvPr>
        </p:nvGraphicFramePr>
        <p:xfrm>
          <a:off x="1680682" y="3432077"/>
          <a:ext cx="1828800" cy="737088"/>
        </p:xfrm>
        <a:graphic>
          <a:graphicData uri="http://schemas.openxmlformats.org/presentationml/2006/ole">
            <mc:AlternateContent xmlns:mc="http://schemas.openxmlformats.org/markup-compatibility/2006">
              <mc:Choice xmlns:v="urn:schemas-microsoft-com:vml" Requires="v">
                <p:oleObj name="Photo Editor Photo" r:id="rId9" imgW="1419048" imgH="571731" progId="MSPhotoEd.3">
                  <p:embed/>
                </p:oleObj>
              </mc:Choice>
              <mc:Fallback>
                <p:oleObj name="Photo Editor Photo" r:id="rId9" imgW="1419048" imgH="571731" progId="MSPhotoEd.3">
                  <p:embed/>
                  <p:pic>
                    <p:nvPicPr>
                      <p:cNvPr id="49162" name="Object 28">
                        <a:extLst>
                          <a:ext uri="{FF2B5EF4-FFF2-40B4-BE49-F238E27FC236}">
                            <a16:creationId xmlns:a16="http://schemas.microsoft.com/office/drawing/2014/main" id="{5D5F6E49-34C9-4BB1-9796-F70465465E3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80682" y="3432077"/>
                        <a:ext cx="1828800" cy="737088"/>
                      </a:xfrm>
                      <a:prstGeom prst="rect">
                        <a:avLst/>
                      </a:prstGeom>
                      <a:noFill/>
                      <a:ln>
                        <a:noFill/>
                      </a:ln>
                      <a:effectLst/>
                    </p:spPr>
                  </p:pic>
                </p:oleObj>
              </mc:Fallback>
            </mc:AlternateContent>
          </a:graphicData>
        </a:graphic>
      </p:graphicFrame>
      <p:pic>
        <p:nvPicPr>
          <p:cNvPr id="49163" name="Picture 49" descr="http://r1.forconstructionpros.com/files/base/FCP/image/2016/02/16x9/640x360/ASA_Full_Logo.56b8e8bf984de.jpg">
            <a:extLst>
              <a:ext uri="{FF2B5EF4-FFF2-40B4-BE49-F238E27FC236}">
                <a16:creationId xmlns:a16="http://schemas.microsoft.com/office/drawing/2014/main" id="{4A2D4C79-ED6A-4057-BE66-DA652B4A5DEC}"/>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4359" t="31168" r="3345" b="28429"/>
          <a:stretch/>
        </p:blipFill>
        <p:spPr bwMode="auto">
          <a:xfrm>
            <a:off x="7029916" y="1363483"/>
            <a:ext cx="2621261" cy="645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5" name="Picture 4">
            <a:extLst>
              <a:ext uri="{FF2B5EF4-FFF2-40B4-BE49-F238E27FC236}">
                <a16:creationId xmlns:a16="http://schemas.microsoft.com/office/drawing/2014/main" id="{B038D17D-43BE-4312-8AAF-33BBFA7747FC}"/>
              </a:ext>
            </a:extLst>
          </p:cNvPr>
          <p:cNvPicPr>
            <a:picLocks noGrp="1" noChangeAspect="1" noChangeArrowheads="1"/>
          </p:cNvPicPr>
          <p:nvPr>
            <p:ph idx="1"/>
          </p:nvPr>
        </p:nvPicPr>
        <p:blipFill>
          <a:blip r:embed="rId12">
            <a:extLst>
              <a:ext uri="{28A0092B-C50C-407E-A947-70E740481C1C}">
                <a14:useLocalDpi xmlns:a14="http://schemas.microsoft.com/office/drawing/2010/main" val="0"/>
              </a:ext>
            </a:extLst>
          </a:blip>
          <a:srcRect/>
          <a:stretch>
            <a:fillRect/>
          </a:stretch>
        </p:blipFill>
        <p:spPr>
          <a:xfrm>
            <a:off x="1782297" y="4390391"/>
            <a:ext cx="1050648" cy="1086928"/>
          </a:xfrm>
          <a:noFill/>
        </p:spPr>
      </p:pic>
      <p:graphicFrame>
        <p:nvGraphicFramePr>
          <p:cNvPr id="49166" name="Object 32">
            <a:extLst>
              <a:ext uri="{FF2B5EF4-FFF2-40B4-BE49-F238E27FC236}">
                <a16:creationId xmlns:a16="http://schemas.microsoft.com/office/drawing/2014/main" id="{6EE3A6A6-60FB-43ED-835C-A2B547AA6C48}"/>
              </a:ext>
            </a:extLst>
          </p:cNvPr>
          <p:cNvGraphicFramePr>
            <a:graphicFrameLocks noChangeAspect="1"/>
          </p:cNvGraphicFramePr>
          <p:nvPr>
            <p:extLst>
              <p:ext uri="{D42A27DB-BD31-4B8C-83A1-F6EECF244321}">
                <p14:modId xmlns:p14="http://schemas.microsoft.com/office/powerpoint/2010/main" val="3343769671"/>
              </p:ext>
            </p:extLst>
          </p:nvPr>
        </p:nvGraphicFramePr>
        <p:xfrm>
          <a:off x="4406840" y="1528189"/>
          <a:ext cx="1215173" cy="812798"/>
        </p:xfrm>
        <a:graphic>
          <a:graphicData uri="http://schemas.openxmlformats.org/presentationml/2006/ole">
            <mc:AlternateContent xmlns:mc="http://schemas.openxmlformats.org/markup-compatibility/2006">
              <mc:Choice xmlns:v="urn:schemas-microsoft-com:vml" Requires="v">
                <p:oleObj name="Photo Editor Photo" r:id="rId13" imgW="1438095" imgH="961905" progId="MSPhotoEd.3">
                  <p:embed/>
                </p:oleObj>
              </mc:Choice>
              <mc:Fallback>
                <p:oleObj name="Photo Editor Photo" r:id="rId13" imgW="1438095" imgH="961905" progId="MSPhotoEd.3">
                  <p:embed/>
                  <p:pic>
                    <p:nvPicPr>
                      <p:cNvPr id="49166" name="Object 32">
                        <a:extLst>
                          <a:ext uri="{FF2B5EF4-FFF2-40B4-BE49-F238E27FC236}">
                            <a16:creationId xmlns:a16="http://schemas.microsoft.com/office/drawing/2014/main" id="{6EE3A6A6-60FB-43ED-835C-A2B547AA6C4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06840" y="1528189"/>
                        <a:ext cx="1215173" cy="812798"/>
                      </a:xfrm>
                      <a:prstGeom prst="rect">
                        <a:avLst/>
                      </a:prstGeom>
                      <a:noFill/>
                      <a:ln>
                        <a:noFill/>
                      </a:ln>
                      <a:effectLst/>
                    </p:spPr>
                  </p:pic>
                </p:oleObj>
              </mc:Fallback>
            </mc:AlternateContent>
          </a:graphicData>
        </a:graphic>
      </p:graphicFrame>
      <p:graphicFrame>
        <p:nvGraphicFramePr>
          <p:cNvPr id="49167" name="Object 38">
            <a:extLst>
              <a:ext uri="{FF2B5EF4-FFF2-40B4-BE49-F238E27FC236}">
                <a16:creationId xmlns:a16="http://schemas.microsoft.com/office/drawing/2014/main" id="{557D79F5-70E6-41E5-9AAB-882F5E9F1F3B}"/>
              </a:ext>
            </a:extLst>
          </p:cNvPr>
          <p:cNvGraphicFramePr>
            <a:graphicFrameLocks noChangeAspect="1"/>
          </p:cNvGraphicFramePr>
          <p:nvPr>
            <p:extLst>
              <p:ext uri="{D42A27DB-BD31-4B8C-83A1-F6EECF244321}">
                <p14:modId xmlns:p14="http://schemas.microsoft.com/office/powerpoint/2010/main" val="2125034762"/>
              </p:ext>
            </p:extLst>
          </p:nvPr>
        </p:nvGraphicFramePr>
        <p:xfrm>
          <a:off x="5700346" y="2555145"/>
          <a:ext cx="1670931" cy="1103801"/>
        </p:xfrm>
        <a:graphic>
          <a:graphicData uri="http://schemas.openxmlformats.org/presentationml/2006/ole">
            <mc:AlternateContent xmlns:mc="http://schemas.openxmlformats.org/markup-compatibility/2006">
              <mc:Choice xmlns:v="urn:schemas-microsoft-com:vml" Requires="v">
                <p:oleObj name="Photo Editor Photo" r:id="rId15" imgW="1542857" imgH="1019048" progId="MSPhotoEd.3">
                  <p:embed/>
                </p:oleObj>
              </mc:Choice>
              <mc:Fallback>
                <p:oleObj name="Photo Editor Photo" r:id="rId15" imgW="1542857" imgH="1019048" progId="MSPhotoEd.3">
                  <p:embed/>
                  <p:pic>
                    <p:nvPicPr>
                      <p:cNvPr id="49167" name="Object 38">
                        <a:extLst>
                          <a:ext uri="{FF2B5EF4-FFF2-40B4-BE49-F238E27FC236}">
                            <a16:creationId xmlns:a16="http://schemas.microsoft.com/office/drawing/2014/main" id="{557D79F5-70E6-41E5-9AAB-882F5E9F1F3B}"/>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700346" y="2555145"/>
                        <a:ext cx="1670931" cy="1103801"/>
                      </a:xfrm>
                      <a:prstGeom prst="rect">
                        <a:avLst/>
                      </a:prstGeom>
                      <a:noFill/>
                      <a:ln>
                        <a:noFill/>
                      </a:ln>
                      <a:effectLst/>
                    </p:spPr>
                  </p:pic>
                </p:oleObj>
              </mc:Fallback>
            </mc:AlternateContent>
          </a:graphicData>
        </a:graphic>
      </p:graphicFrame>
      <p:graphicFrame>
        <p:nvGraphicFramePr>
          <p:cNvPr id="49168" name="Object 27">
            <a:extLst>
              <a:ext uri="{FF2B5EF4-FFF2-40B4-BE49-F238E27FC236}">
                <a16:creationId xmlns:a16="http://schemas.microsoft.com/office/drawing/2014/main" id="{5E74C668-EC06-410D-A0E1-B48C8FB38A14}"/>
              </a:ext>
            </a:extLst>
          </p:cNvPr>
          <p:cNvGraphicFramePr>
            <a:graphicFrameLocks noChangeAspect="1"/>
          </p:cNvGraphicFramePr>
          <p:nvPr>
            <p:extLst>
              <p:ext uri="{D42A27DB-BD31-4B8C-83A1-F6EECF244321}">
                <p14:modId xmlns:p14="http://schemas.microsoft.com/office/powerpoint/2010/main" val="2652292184"/>
              </p:ext>
            </p:extLst>
          </p:nvPr>
        </p:nvGraphicFramePr>
        <p:xfrm>
          <a:off x="3134112" y="4197867"/>
          <a:ext cx="1469361" cy="1244895"/>
        </p:xfrm>
        <a:graphic>
          <a:graphicData uri="http://schemas.openxmlformats.org/presentationml/2006/ole">
            <mc:AlternateContent xmlns:mc="http://schemas.openxmlformats.org/markup-compatibility/2006">
              <mc:Choice xmlns:v="urn:schemas-microsoft-com:vml" Requires="v">
                <p:oleObj name="Photo Editor Photo" r:id="rId17" imgW="3619048" imgH="3067478" progId="MSPhotoEd.3">
                  <p:embed/>
                </p:oleObj>
              </mc:Choice>
              <mc:Fallback>
                <p:oleObj name="Photo Editor Photo" r:id="rId17" imgW="3619048" imgH="3067478" progId="MSPhotoEd.3">
                  <p:embed/>
                  <p:pic>
                    <p:nvPicPr>
                      <p:cNvPr id="49168" name="Object 27">
                        <a:extLst>
                          <a:ext uri="{FF2B5EF4-FFF2-40B4-BE49-F238E27FC236}">
                            <a16:creationId xmlns:a16="http://schemas.microsoft.com/office/drawing/2014/main" id="{5E74C668-EC06-410D-A0E1-B48C8FB38A14}"/>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134112" y="4197867"/>
                        <a:ext cx="1469361" cy="1244895"/>
                      </a:xfrm>
                      <a:prstGeom prst="rect">
                        <a:avLst/>
                      </a:prstGeom>
                      <a:noFill/>
                      <a:ln>
                        <a:noFill/>
                      </a:ln>
                    </p:spPr>
                  </p:pic>
                </p:oleObj>
              </mc:Fallback>
            </mc:AlternateContent>
          </a:graphicData>
        </a:graphic>
      </p:graphicFrame>
      <p:graphicFrame>
        <p:nvGraphicFramePr>
          <p:cNvPr id="49169" name="Object 35">
            <a:extLst>
              <a:ext uri="{FF2B5EF4-FFF2-40B4-BE49-F238E27FC236}">
                <a16:creationId xmlns:a16="http://schemas.microsoft.com/office/drawing/2014/main" id="{7470C557-9B90-4DDE-A856-2D7468F114A6}"/>
              </a:ext>
            </a:extLst>
          </p:cNvPr>
          <p:cNvGraphicFramePr>
            <a:graphicFrameLocks noChangeAspect="1"/>
          </p:cNvGraphicFramePr>
          <p:nvPr>
            <p:extLst>
              <p:ext uri="{D42A27DB-BD31-4B8C-83A1-F6EECF244321}">
                <p14:modId xmlns:p14="http://schemas.microsoft.com/office/powerpoint/2010/main" val="2785829393"/>
              </p:ext>
            </p:extLst>
          </p:nvPr>
        </p:nvGraphicFramePr>
        <p:xfrm>
          <a:off x="4710728" y="4524819"/>
          <a:ext cx="958728" cy="958728"/>
        </p:xfrm>
        <a:graphic>
          <a:graphicData uri="http://schemas.openxmlformats.org/presentationml/2006/ole">
            <mc:AlternateContent xmlns:mc="http://schemas.openxmlformats.org/markup-compatibility/2006">
              <mc:Choice xmlns:v="urn:schemas-microsoft-com:vml" Requires="v">
                <p:oleObj name="Photo Editor Photo" r:id="rId19" imgW="952633" imgH="952633" progId="MSPhotoEd.3">
                  <p:embed/>
                </p:oleObj>
              </mc:Choice>
              <mc:Fallback>
                <p:oleObj name="Photo Editor Photo" r:id="rId19" imgW="952633" imgH="952633" progId="MSPhotoEd.3">
                  <p:embed/>
                  <p:pic>
                    <p:nvPicPr>
                      <p:cNvPr id="49169" name="Object 35">
                        <a:extLst>
                          <a:ext uri="{FF2B5EF4-FFF2-40B4-BE49-F238E27FC236}">
                            <a16:creationId xmlns:a16="http://schemas.microsoft.com/office/drawing/2014/main" id="{7470C557-9B90-4DDE-A856-2D7468F114A6}"/>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710728" y="4524819"/>
                        <a:ext cx="958728" cy="958728"/>
                      </a:xfrm>
                      <a:prstGeom prst="rect">
                        <a:avLst/>
                      </a:prstGeom>
                      <a:noFill/>
                      <a:ln>
                        <a:noFill/>
                      </a:ln>
                    </p:spPr>
                  </p:pic>
                </p:oleObj>
              </mc:Fallback>
            </mc:AlternateContent>
          </a:graphicData>
        </a:graphic>
      </p:graphicFrame>
      <p:graphicFrame>
        <p:nvGraphicFramePr>
          <p:cNvPr id="49170" name="Object 39">
            <a:extLst>
              <a:ext uri="{FF2B5EF4-FFF2-40B4-BE49-F238E27FC236}">
                <a16:creationId xmlns:a16="http://schemas.microsoft.com/office/drawing/2014/main" id="{4601EE35-4C0C-4D2F-8496-869F60FE1263}"/>
              </a:ext>
            </a:extLst>
          </p:cNvPr>
          <p:cNvGraphicFramePr>
            <a:graphicFrameLocks noChangeAspect="1"/>
          </p:cNvGraphicFramePr>
          <p:nvPr>
            <p:extLst>
              <p:ext uri="{D42A27DB-BD31-4B8C-83A1-F6EECF244321}">
                <p14:modId xmlns:p14="http://schemas.microsoft.com/office/powerpoint/2010/main" val="1114097462"/>
              </p:ext>
            </p:extLst>
          </p:nvPr>
        </p:nvGraphicFramePr>
        <p:xfrm>
          <a:off x="6178825" y="4512385"/>
          <a:ext cx="998914" cy="998914"/>
        </p:xfrm>
        <a:graphic>
          <a:graphicData uri="http://schemas.openxmlformats.org/presentationml/2006/ole">
            <mc:AlternateContent xmlns:mc="http://schemas.openxmlformats.org/markup-compatibility/2006">
              <mc:Choice xmlns:v="urn:schemas-microsoft-com:vml" Requires="v">
                <p:oleObj name="Photo Editor Photo" r:id="rId21" imgW="1905266" imgH="1905266" progId="MSPhotoEd.3">
                  <p:embed/>
                </p:oleObj>
              </mc:Choice>
              <mc:Fallback>
                <p:oleObj name="Photo Editor Photo" r:id="rId21" imgW="1905266" imgH="1905266" progId="MSPhotoEd.3">
                  <p:embed/>
                  <p:pic>
                    <p:nvPicPr>
                      <p:cNvPr id="49170" name="Object 39">
                        <a:extLst>
                          <a:ext uri="{FF2B5EF4-FFF2-40B4-BE49-F238E27FC236}">
                            <a16:creationId xmlns:a16="http://schemas.microsoft.com/office/drawing/2014/main" id="{4601EE35-4C0C-4D2F-8496-869F60FE1263}"/>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178825" y="4512385"/>
                        <a:ext cx="998914" cy="998914"/>
                      </a:xfrm>
                      <a:prstGeom prst="rect">
                        <a:avLst/>
                      </a:prstGeom>
                      <a:noFill/>
                      <a:ln>
                        <a:noFill/>
                      </a:ln>
                    </p:spPr>
                  </p:pic>
                </p:oleObj>
              </mc:Fallback>
            </mc:AlternateContent>
          </a:graphicData>
        </a:graphic>
      </p:graphicFrame>
      <p:pic>
        <p:nvPicPr>
          <p:cNvPr id="20" name="Picture 19">
            <a:extLst>
              <a:ext uri="{FF2B5EF4-FFF2-40B4-BE49-F238E27FC236}">
                <a16:creationId xmlns:a16="http://schemas.microsoft.com/office/drawing/2014/main" id="{33525B48-6B4F-4B6A-9320-BB83E32FAFEB}"/>
              </a:ext>
            </a:extLst>
          </p:cNvPr>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7628917" y="2116213"/>
            <a:ext cx="2115161" cy="741272"/>
          </a:xfrm>
          <a:prstGeom prst="rect">
            <a:avLst/>
          </a:prstGeom>
          <a:noFill/>
          <a:ln w="222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49159" name="Object 42">
            <a:extLst>
              <a:ext uri="{FF2B5EF4-FFF2-40B4-BE49-F238E27FC236}">
                <a16:creationId xmlns:a16="http://schemas.microsoft.com/office/drawing/2014/main" id="{E538B5EF-50BC-48AB-8A73-3701E9141836}"/>
              </a:ext>
            </a:extLst>
          </p:cNvPr>
          <p:cNvGraphicFramePr>
            <a:graphicFrameLocks noChangeAspect="1"/>
          </p:cNvGraphicFramePr>
          <p:nvPr>
            <p:extLst>
              <p:ext uri="{D42A27DB-BD31-4B8C-83A1-F6EECF244321}">
                <p14:modId xmlns:p14="http://schemas.microsoft.com/office/powerpoint/2010/main" val="3578924083"/>
              </p:ext>
            </p:extLst>
          </p:nvPr>
        </p:nvGraphicFramePr>
        <p:xfrm>
          <a:off x="2595082" y="2003331"/>
          <a:ext cx="1122860" cy="485776"/>
        </p:xfrm>
        <a:graphic>
          <a:graphicData uri="http://schemas.openxmlformats.org/presentationml/2006/ole">
            <mc:AlternateContent xmlns:mc="http://schemas.openxmlformats.org/markup-compatibility/2006">
              <mc:Choice xmlns:v="urn:schemas-microsoft-com:vml" Requires="v">
                <p:oleObj name="Photo Editor Photo" r:id="rId24" imgW="1343212" imgH="581106" progId="MSPhotoEd.3">
                  <p:embed/>
                </p:oleObj>
              </mc:Choice>
              <mc:Fallback>
                <p:oleObj name="Photo Editor Photo" r:id="rId24" imgW="1343212" imgH="581106" progId="MSPhotoEd.3">
                  <p:embed/>
                  <p:pic>
                    <p:nvPicPr>
                      <p:cNvPr id="49159" name="Object 42">
                        <a:extLst>
                          <a:ext uri="{FF2B5EF4-FFF2-40B4-BE49-F238E27FC236}">
                            <a16:creationId xmlns:a16="http://schemas.microsoft.com/office/drawing/2014/main" id="{E538B5EF-50BC-48AB-8A73-3701E9141836}"/>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595082" y="2003331"/>
                        <a:ext cx="1122860" cy="485776"/>
                      </a:xfrm>
                      <a:prstGeom prst="rect">
                        <a:avLst/>
                      </a:prstGeom>
                      <a:noFill/>
                      <a:ln>
                        <a:noFill/>
                      </a:ln>
                      <a:effectLst/>
                    </p:spPr>
                  </p:pic>
                </p:oleObj>
              </mc:Fallback>
            </mc:AlternateContent>
          </a:graphicData>
        </a:graphic>
      </p:graphicFrame>
      <p:pic>
        <p:nvPicPr>
          <p:cNvPr id="22" name="Picture 21">
            <a:extLst>
              <a:ext uri="{FF2B5EF4-FFF2-40B4-BE49-F238E27FC236}">
                <a16:creationId xmlns:a16="http://schemas.microsoft.com/office/drawing/2014/main" id="{510244A8-AEA9-41E9-ABF9-DA1F5770DE59}"/>
              </a:ext>
            </a:extLst>
          </p:cNvPr>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4262122" y="3710819"/>
            <a:ext cx="3079360" cy="659792"/>
          </a:xfrm>
          <a:prstGeom prst="rect">
            <a:avLst/>
          </a:prstGeom>
          <a:noFill/>
          <a:ln w="222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AutoShape 435" descr="Image result for concrete foundation association">
            <a:extLst>
              <a:ext uri="{FF2B5EF4-FFF2-40B4-BE49-F238E27FC236}">
                <a16:creationId xmlns:a16="http://schemas.microsoft.com/office/drawing/2014/main" id="{AE141FE7-335B-4923-BAFF-45F3A9AA7E34}"/>
              </a:ext>
            </a:extLst>
          </p:cNvPr>
          <p:cNvSpPr>
            <a:spLocks noChangeAspect="1" noChangeArrowheads="1"/>
          </p:cNvSpPr>
          <p:nvPr/>
        </p:nvSpPr>
        <p:spPr bwMode="auto">
          <a:xfrm>
            <a:off x="6647098" y="1647928"/>
            <a:ext cx="76712" cy="7671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61" name="Picture 437" descr="https://cdn.forconstructionpros.com/files/base/acbm/fcp/image/2012/12/960w/cfa-logo-2012-color_10839297.jpg">
            <a:extLst>
              <a:ext uri="{FF2B5EF4-FFF2-40B4-BE49-F238E27FC236}">
                <a16:creationId xmlns:a16="http://schemas.microsoft.com/office/drawing/2014/main" id="{9DC50DC6-805D-4008-BAE1-9BF454E3372D}"/>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8450074" y="2937467"/>
            <a:ext cx="1427490" cy="154207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MEC Certification">
            <a:extLst>
              <a:ext uri="{FF2B5EF4-FFF2-40B4-BE49-F238E27FC236}">
                <a16:creationId xmlns:a16="http://schemas.microsoft.com/office/drawing/2014/main" id="{95887B69-9E2B-4C90-AA82-648F83B16A69}"/>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314646" y="4238230"/>
            <a:ext cx="958728" cy="958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6889BFA0-F574-4D2E-9C0E-691E42F4458F}"/>
              </a:ext>
            </a:extLst>
          </p:cNvPr>
          <p:cNvPicPr>
            <a:picLocks noChangeAspect="1"/>
          </p:cNvPicPr>
          <p:nvPr/>
        </p:nvPicPr>
        <p:blipFill>
          <a:blip r:embed="rId29"/>
          <a:stretch>
            <a:fillRect/>
          </a:stretch>
        </p:blipFill>
        <p:spPr>
          <a:xfrm>
            <a:off x="7398732" y="2940440"/>
            <a:ext cx="950045" cy="1228725"/>
          </a:xfrm>
          <a:prstGeom prst="rect">
            <a:avLst/>
          </a:prstGeom>
        </p:spPr>
      </p:pic>
      <p:pic>
        <p:nvPicPr>
          <p:cNvPr id="5" name="Picture 4" descr="Logo, company name&#10;&#10;Description automatically generated">
            <a:extLst>
              <a:ext uri="{FF2B5EF4-FFF2-40B4-BE49-F238E27FC236}">
                <a16:creationId xmlns:a16="http://schemas.microsoft.com/office/drawing/2014/main" id="{06C05BCA-E913-411B-BC80-4974293E5453}"/>
              </a:ext>
            </a:extLst>
          </p:cNvPr>
          <p:cNvPicPr>
            <a:picLocks noChangeAspect="1"/>
          </p:cNvPicPr>
          <p:nvPr/>
        </p:nvPicPr>
        <p:blipFill>
          <a:blip r:embed="rId30"/>
          <a:stretch>
            <a:fillRect/>
          </a:stretch>
        </p:blipFill>
        <p:spPr>
          <a:xfrm>
            <a:off x="3813105" y="2552862"/>
            <a:ext cx="1709723" cy="649695"/>
          </a:xfrm>
          <a:prstGeom prst="rect">
            <a:avLst/>
          </a:prstGeom>
        </p:spPr>
      </p:pic>
      <p:graphicFrame>
        <p:nvGraphicFramePr>
          <p:cNvPr id="49171" name="Object 33">
            <a:extLst>
              <a:ext uri="{FF2B5EF4-FFF2-40B4-BE49-F238E27FC236}">
                <a16:creationId xmlns:a16="http://schemas.microsoft.com/office/drawing/2014/main" id="{6451566F-37E7-41D0-BCB8-93D21A68DF54}"/>
              </a:ext>
            </a:extLst>
          </p:cNvPr>
          <p:cNvGraphicFramePr>
            <a:graphicFrameLocks noChangeAspect="1"/>
          </p:cNvGraphicFramePr>
          <p:nvPr>
            <p:extLst>
              <p:ext uri="{D42A27DB-BD31-4B8C-83A1-F6EECF244321}">
                <p14:modId xmlns:p14="http://schemas.microsoft.com/office/powerpoint/2010/main" val="532257830"/>
              </p:ext>
            </p:extLst>
          </p:nvPr>
        </p:nvGraphicFramePr>
        <p:xfrm>
          <a:off x="8108951" y="4371151"/>
          <a:ext cx="1455782" cy="998914"/>
        </p:xfrm>
        <a:graphic>
          <a:graphicData uri="http://schemas.openxmlformats.org/presentationml/2006/ole">
            <mc:AlternateContent xmlns:mc="http://schemas.openxmlformats.org/markup-compatibility/2006">
              <mc:Choice xmlns:v="urn:schemas-microsoft-com:vml" Requires="v">
                <p:oleObj name="Photo Editor Photo" r:id="rId31" imgW="3428571" imgH="2352381" progId="MSPhotoEd.3">
                  <p:embed/>
                </p:oleObj>
              </mc:Choice>
              <mc:Fallback>
                <p:oleObj name="Photo Editor Photo" r:id="rId31" imgW="3428571" imgH="2352381" progId="MSPhotoEd.3">
                  <p:embed/>
                  <p:pic>
                    <p:nvPicPr>
                      <p:cNvPr id="49171" name="Object 33">
                        <a:extLst>
                          <a:ext uri="{FF2B5EF4-FFF2-40B4-BE49-F238E27FC236}">
                            <a16:creationId xmlns:a16="http://schemas.microsoft.com/office/drawing/2014/main" id="{6451566F-37E7-41D0-BCB8-93D21A68DF54}"/>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8108951" y="4371151"/>
                        <a:ext cx="1455782" cy="998914"/>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653752554"/>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8A940AC7-5F70-44FE-8C38-40495035B23A}"/>
              </a:ext>
            </a:extLst>
          </p:cNvPr>
          <p:cNvSpPr txBox="1">
            <a:spLocks/>
          </p:cNvSpPr>
          <p:nvPr/>
        </p:nvSpPr>
        <p:spPr>
          <a:xfrm>
            <a:off x="1295400" y="4038600"/>
            <a:ext cx="9296400" cy="762000"/>
          </a:xfrm>
          <a:prstGeom prst="rect">
            <a:avLst/>
          </a:prstGeom>
        </p:spPr>
        <p:txBody>
          <a:bodyPr/>
          <a:lstStyle>
            <a:lvl1pPr marL="406400" indent="-228600" algn="l" defTabSz="457200" rtl="0" eaLnBrk="0" fontAlgn="base" hangingPunct="0">
              <a:spcBef>
                <a:spcPct val="20000"/>
              </a:spcBef>
              <a:spcAft>
                <a:spcPct val="0"/>
              </a:spcAft>
              <a:buClr>
                <a:srgbClr val="F5821F"/>
              </a:buClr>
              <a:buFont typeface="Arial" panose="020B0604020202020204" pitchFamily="34" charset="0"/>
              <a:buChar char="•"/>
              <a:defRPr sz="2800" kern="1200">
                <a:solidFill>
                  <a:srgbClr val="FFFFFF"/>
                </a:solidFill>
                <a:latin typeface="+mn-lt"/>
                <a:ea typeface="ＭＳ Ｐゴシック" pitchFamily="-110" charset="-128"/>
                <a:cs typeface="+mn-cs"/>
              </a:defRPr>
            </a:lvl1pPr>
            <a:lvl2pPr marL="800100" indent="-393700" algn="l" defTabSz="457200" rtl="0" eaLnBrk="0" fontAlgn="base" hangingPunct="0">
              <a:spcBef>
                <a:spcPct val="20000"/>
              </a:spcBef>
              <a:spcAft>
                <a:spcPct val="0"/>
              </a:spcAft>
              <a:buClr>
                <a:srgbClr val="F5821F"/>
              </a:buClr>
              <a:defRPr sz="2800" kern="1200">
                <a:solidFill>
                  <a:srgbClr val="C6C7C8"/>
                </a:solidFill>
                <a:latin typeface="+mn-lt"/>
                <a:ea typeface="ＭＳ Ｐゴシック" pitchFamily="-110" charset="-128"/>
                <a:cs typeface="+mn-cs"/>
              </a:defRPr>
            </a:lvl2pPr>
            <a:lvl3pPr marL="406400" indent="-228600" algn="l" defTabSz="457200" rtl="0" eaLnBrk="0" fontAlgn="base" hangingPunct="0">
              <a:spcBef>
                <a:spcPct val="20000"/>
              </a:spcBef>
              <a:spcAft>
                <a:spcPct val="0"/>
              </a:spcAft>
              <a:buClr>
                <a:srgbClr val="51B848"/>
              </a:buClr>
              <a:buFont typeface="Arial" panose="020B0604020202020204" pitchFamily="34" charset="0"/>
              <a:buChar char="•"/>
              <a:defRPr sz="2400" kern="1200">
                <a:solidFill>
                  <a:srgbClr val="FFFFFF"/>
                </a:solidFill>
                <a:latin typeface="+mn-lt"/>
                <a:ea typeface="ＭＳ Ｐゴシック" pitchFamily="-110" charset="-128"/>
                <a:cs typeface="+mn-cs"/>
              </a:defRPr>
            </a:lvl3pPr>
            <a:lvl4pPr marL="571500" indent="-165100" algn="l" defTabSz="457200" rtl="0" eaLnBrk="0" fontAlgn="base" hangingPunct="0">
              <a:spcBef>
                <a:spcPct val="20000"/>
              </a:spcBef>
              <a:spcAft>
                <a:spcPct val="0"/>
              </a:spcAft>
              <a:defRPr sz="2000" kern="1200">
                <a:solidFill>
                  <a:srgbClr val="FFFFFF"/>
                </a:solidFill>
                <a:latin typeface="+mn-lt"/>
                <a:ea typeface="ＭＳ Ｐゴシック" pitchFamily="-110" charset="-128"/>
                <a:cs typeface="+mn-cs"/>
              </a:defRPr>
            </a:lvl4pPr>
            <a:lvl5pPr marL="406400" indent="-228600" algn="l" defTabSz="457200" rtl="0" eaLnBrk="0" fontAlgn="base" hangingPunct="0">
              <a:spcBef>
                <a:spcPct val="20000"/>
              </a:spcBef>
              <a:spcAft>
                <a:spcPct val="0"/>
              </a:spcAft>
              <a:buClr>
                <a:schemeClr val="accent2"/>
              </a:buClr>
              <a:buFont typeface="Arial" panose="020B0604020202020204" pitchFamily="34" charset="0"/>
              <a:buChar char="»"/>
              <a:defRPr sz="2000" kern="1200">
                <a:solidFill>
                  <a:srgbClr val="FFFFFF"/>
                </a:solidFill>
                <a:latin typeface="+mn-lt"/>
                <a:ea typeface="ＭＳ Ｐゴシック" pitchFamily="-11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7800" indent="0" algn="ctr" eaLnBrk="1" hangingPunct="1">
              <a:buNone/>
            </a:pPr>
            <a:r>
              <a:rPr lang="en-US" altLang="en-US" sz="3600" dirty="0">
                <a:solidFill>
                  <a:schemeClr val="tx2">
                    <a:lumMod val="40000"/>
                    <a:lumOff val="60000"/>
                  </a:schemeClr>
                </a:solidFill>
                <a:effectLst>
                  <a:outerShdw blurRad="38100" dist="38100" dir="2700000" algn="tl">
                    <a:srgbClr val="000000">
                      <a:alpha val="43137"/>
                    </a:srgbClr>
                  </a:outerShdw>
                </a:effectLst>
                <a:ea typeface="ＭＳ Ｐゴシック" panose="020B0600070205080204" pitchFamily="34" charset="-128"/>
              </a:rPr>
              <a:t>John.Nehasil@concrete.org</a:t>
            </a:r>
          </a:p>
        </p:txBody>
      </p:sp>
    </p:spTree>
    <p:custDataLst>
      <p:tags r:id="rId1"/>
    </p:custDataLst>
    <p:extLst>
      <p:ext uri="{BB962C8B-B14F-4D97-AF65-F5344CB8AC3E}">
        <p14:creationId xmlns:p14="http://schemas.microsoft.com/office/powerpoint/2010/main" val="2023262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EDD466D-9081-0DD4-3487-0667EE96B6BD}"/>
              </a:ext>
            </a:extLst>
          </p:cNvPr>
          <p:cNvSpPr txBox="1">
            <a:spLocks/>
          </p:cNvSpPr>
          <p:nvPr/>
        </p:nvSpPr>
        <p:spPr>
          <a:xfrm>
            <a:off x="0" y="0"/>
            <a:ext cx="12192000" cy="1143000"/>
          </a:xfrm>
          <a:prstGeom prst="rect">
            <a:avLst/>
          </a:prstGeom>
          <a:solidFill>
            <a:schemeClr val="accent1">
              <a:lumMod val="75000"/>
            </a:schemeClr>
          </a:solidFill>
          <a:effectLst>
            <a:outerShdw blurRad="152400" dist="76200" dir="6060000" algn="tl" rotWithShape="0">
              <a:srgbClr val="000000">
                <a:alpha val="12000"/>
              </a:srgbClr>
            </a:outerShdw>
          </a:effectLst>
        </p:spPr>
        <p:txBody>
          <a:bodyPr vert="horz" wrap="square" lIns="365760" tIns="45720" rIns="91440" bIns="45720" numCol="1" anchor="ctr" anchorCtr="0" compatLnSpc="1">
            <a:prstTxWarp prst="textNoShape">
              <a:avLst/>
            </a:prstTxWarp>
            <a:normAutofit/>
          </a:bodyPr>
          <a:lstStyle>
            <a:lvl1pPr marL="338138" indent="0">
              <a:defRPr sz="3200">
                <a:solidFill>
                  <a:schemeClr val="bg1"/>
                </a:solidFill>
                <a:effectLst>
                  <a:outerShdw blurRad="50800" dist="38100" dir="2700000" algn="tl" rotWithShape="0">
                    <a:srgbClr val="000000">
                      <a:alpha val="43000"/>
                    </a:srgbClr>
                  </a:outerShdw>
                </a:effectLst>
                <a:latin typeface="+mj-lt"/>
                <a:ea typeface="ＭＳ Ｐゴシック" pitchFamily="-110" charset="-128"/>
                <a:cs typeface="+mj-cs"/>
              </a:defRPr>
            </a:lvl1pPr>
            <a:lvl2pPr>
              <a:defRPr sz="3200">
                <a:solidFill>
                  <a:schemeClr val="bg1"/>
                </a:solidFill>
                <a:latin typeface="Arial" charset="0"/>
                <a:ea typeface="ＭＳ Ｐゴシック" pitchFamily="-110" charset="-128"/>
              </a:defRPr>
            </a:lvl2pPr>
            <a:lvl3pPr>
              <a:defRPr sz="3200">
                <a:solidFill>
                  <a:schemeClr val="bg1"/>
                </a:solidFill>
                <a:latin typeface="Arial" charset="0"/>
                <a:ea typeface="ＭＳ Ｐゴシック" pitchFamily="-110" charset="-128"/>
              </a:defRPr>
            </a:lvl3pPr>
            <a:lvl4pPr>
              <a:defRPr sz="3200">
                <a:solidFill>
                  <a:schemeClr val="bg1"/>
                </a:solidFill>
                <a:latin typeface="Arial" charset="0"/>
                <a:ea typeface="ＭＳ Ｐゴシック" pitchFamily="-110" charset="-128"/>
              </a:defRPr>
            </a:lvl4pPr>
            <a:lvl5pPr>
              <a:defRPr sz="3200">
                <a:solidFill>
                  <a:schemeClr val="bg1"/>
                </a:solidFill>
                <a:latin typeface="Arial" charset="0"/>
                <a:ea typeface="ＭＳ Ｐゴシック" pitchFamily="-110" charset="-128"/>
              </a:defRPr>
            </a:lvl5pPr>
            <a:lvl6pPr marL="457200" defTabSz="457200" fontAlgn="base">
              <a:spcBef>
                <a:spcPct val="0"/>
              </a:spcBef>
              <a:spcAft>
                <a:spcPct val="0"/>
              </a:spcAft>
              <a:defRPr sz="3200">
                <a:solidFill>
                  <a:schemeClr val="bg1"/>
                </a:solidFill>
                <a:latin typeface="Arial" charset="0"/>
                <a:ea typeface="ＭＳ Ｐゴシック" pitchFamily="-110" charset="-128"/>
              </a:defRPr>
            </a:lvl6pPr>
            <a:lvl7pPr marL="914400" defTabSz="457200" fontAlgn="base">
              <a:spcBef>
                <a:spcPct val="0"/>
              </a:spcBef>
              <a:spcAft>
                <a:spcPct val="0"/>
              </a:spcAft>
              <a:defRPr sz="3200">
                <a:solidFill>
                  <a:schemeClr val="bg1"/>
                </a:solidFill>
                <a:latin typeface="Arial" charset="0"/>
                <a:ea typeface="ＭＳ Ｐゴシック" pitchFamily="-110" charset="-128"/>
              </a:defRPr>
            </a:lvl7pPr>
            <a:lvl8pPr marL="1371600" defTabSz="457200" fontAlgn="base">
              <a:spcBef>
                <a:spcPct val="0"/>
              </a:spcBef>
              <a:spcAft>
                <a:spcPct val="0"/>
              </a:spcAft>
              <a:defRPr sz="3200">
                <a:solidFill>
                  <a:schemeClr val="bg1"/>
                </a:solidFill>
                <a:latin typeface="Arial" charset="0"/>
                <a:ea typeface="ＭＳ Ｐゴシック" pitchFamily="-110" charset="-128"/>
              </a:defRPr>
            </a:lvl8pPr>
            <a:lvl9pPr marL="1828800" defTabSz="457200" fontAlgn="base">
              <a:spcBef>
                <a:spcPct val="0"/>
              </a:spcBef>
              <a:spcAft>
                <a:spcPct val="0"/>
              </a:spcAft>
              <a:defRPr sz="3200">
                <a:solidFill>
                  <a:schemeClr val="bg1"/>
                </a:solidFill>
                <a:latin typeface="Arial" charset="0"/>
                <a:ea typeface="ＭＳ Ｐゴシック" pitchFamily="-110" charset="-128"/>
              </a:defRPr>
            </a:lvl9pPr>
          </a:lstStyle>
          <a:p>
            <a:pPr marL="0">
              <a:lnSpc>
                <a:spcPct val="90000"/>
              </a:lnSpc>
              <a:spcBef>
                <a:spcPct val="0"/>
              </a:spcBef>
            </a:pPr>
            <a:r>
              <a:rPr lang="en-US" sz="4800" dirty="0">
                <a:solidFill>
                  <a:srgbClr val="B2C506"/>
                </a:solidFill>
                <a:latin typeface="Abril Fatface" panose="02000503000000020003" pitchFamily="50" charset="0"/>
                <a:ea typeface="Ebrima" panose="02000000000000000000" pitchFamily="2" charset="0"/>
                <a:cs typeface="Ebrima" panose="02000000000000000000" pitchFamily="2" charset="0"/>
              </a:rPr>
              <a:t>Who We Are </a:t>
            </a:r>
            <a:r>
              <a:rPr lang="en-US" sz="4000" dirty="0">
                <a:solidFill>
                  <a:srgbClr val="B2C506"/>
                </a:solidFill>
                <a:latin typeface="Abril Fatface" panose="02000503000000020003" pitchFamily="50" charset="0"/>
                <a:ea typeface="Ebrima" panose="02000000000000000000" pitchFamily="2" charset="0"/>
                <a:cs typeface="Ebrima" panose="02000000000000000000" pitchFamily="2" charset="0"/>
              </a:rPr>
              <a:t>(Certification)</a:t>
            </a:r>
          </a:p>
        </p:txBody>
      </p:sp>
      <p:sp>
        <p:nvSpPr>
          <p:cNvPr id="7" name="Rectangle 6">
            <a:extLst>
              <a:ext uri="{FF2B5EF4-FFF2-40B4-BE49-F238E27FC236}">
                <a16:creationId xmlns:a16="http://schemas.microsoft.com/office/drawing/2014/main" id="{8F6C59CC-821E-B7FA-76B0-66237F1ABB37}"/>
              </a:ext>
            </a:extLst>
          </p:cNvPr>
          <p:cNvSpPr/>
          <p:nvPr/>
        </p:nvSpPr>
        <p:spPr>
          <a:xfrm>
            <a:off x="4289667" y="4950843"/>
            <a:ext cx="1851879" cy="830997"/>
          </a:xfrm>
          <a:prstGeom prst="rect">
            <a:avLst/>
          </a:prstGeom>
        </p:spPr>
        <p:txBody>
          <a:bodyPr wrap="square">
            <a:spAutoFit/>
          </a:bodyPr>
          <a:lstStyle/>
          <a:p>
            <a:pPr algn="ctr" defTabSz="1508760"/>
            <a:r>
              <a:rPr lang="en-US" sz="1200" dirty="0">
                <a:solidFill>
                  <a:schemeClr val="bg1"/>
                </a:solidFill>
                <a:effectLst>
                  <a:outerShdw blurRad="38100" dist="38100" dir="2700000" algn="tl">
                    <a:srgbClr val="000000">
                      <a:alpha val="43137"/>
                    </a:srgbClr>
                  </a:outerShdw>
                </a:effectLst>
                <a:latin typeface="Lato" panose="020F0502020204030203" pitchFamily="34" charset="0"/>
              </a:rPr>
              <a:t>Michael Morrison,</a:t>
            </a:r>
          </a:p>
          <a:p>
            <a:pPr algn="ctr" defTabSz="1508760"/>
            <a:r>
              <a:rPr lang="en-US" sz="1200" dirty="0">
                <a:solidFill>
                  <a:schemeClr val="bg1"/>
                </a:solidFill>
                <a:effectLst>
                  <a:outerShdw blurRad="38100" dist="38100" dir="2700000" algn="tl">
                    <a:srgbClr val="000000">
                      <a:alpha val="43137"/>
                    </a:srgbClr>
                  </a:outerShdw>
                </a:effectLst>
                <a:latin typeface="Lato" panose="020F0502020204030203" pitchFamily="34" charset="0"/>
              </a:rPr>
              <a:t>Manager,</a:t>
            </a:r>
          </a:p>
          <a:p>
            <a:pPr algn="ctr" defTabSz="1508760"/>
            <a:r>
              <a:rPr lang="en-US" sz="1200" dirty="0">
                <a:solidFill>
                  <a:schemeClr val="bg1"/>
                </a:solidFill>
                <a:effectLst>
                  <a:outerShdw blurRad="38100" dist="38100" dir="2700000" algn="tl">
                    <a:srgbClr val="000000">
                      <a:alpha val="43137"/>
                    </a:srgbClr>
                  </a:outerShdw>
                </a:effectLst>
                <a:latin typeface="Lato" panose="020F0502020204030203" pitchFamily="34" charset="0"/>
              </a:rPr>
              <a:t>Cert. Program Development</a:t>
            </a:r>
          </a:p>
        </p:txBody>
      </p:sp>
      <p:sp>
        <p:nvSpPr>
          <p:cNvPr id="8" name="Rectangle 7">
            <a:extLst>
              <a:ext uri="{FF2B5EF4-FFF2-40B4-BE49-F238E27FC236}">
                <a16:creationId xmlns:a16="http://schemas.microsoft.com/office/drawing/2014/main" id="{A34B980D-8962-52A2-AB2D-1F652F6D6764}"/>
              </a:ext>
            </a:extLst>
          </p:cNvPr>
          <p:cNvSpPr/>
          <p:nvPr/>
        </p:nvSpPr>
        <p:spPr>
          <a:xfrm>
            <a:off x="2987727" y="2607529"/>
            <a:ext cx="1524000" cy="830997"/>
          </a:xfrm>
          <a:prstGeom prst="rect">
            <a:avLst/>
          </a:prstGeom>
        </p:spPr>
        <p:txBody>
          <a:bodyPr wrap="square">
            <a:spAutoFit/>
          </a:bodyPr>
          <a:lstStyle/>
          <a:p>
            <a:pPr algn="ctr" defTabSz="1508760"/>
            <a:r>
              <a:rPr lang="en-US" sz="1200" dirty="0">
                <a:solidFill>
                  <a:schemeClr val="bg1"/>
                </a:solidFill>
                <a:effectLst>
                  <a:outerShdw blurRad="38100" dist="38100" dir="2700000" algn="tl">
                    <a:srgbClr val="000000">
                      <a:alpha val="43137"/>
                    </a:srgbClr>
                  </a:outerShdw>
                </a:effectLst>
                <a:latin typeface="Lato" panose="020F0502020204030203" pitchFamily="34" charset="0"/>
              </a:rPr>
              <a:t>Timothy Heitzmann,</a:t>
            </a:r>
          </a:p>
          <a:p>
            <a:pPr algn="ctr" defTabSz="1508760"/>
            <a:r>
              <a:rPr lang="en-US" sz="1200" dirty="0">
                <a:solidFill>
                  <a:schemeClr val="bg1"/>
                </a:solidFill>
                <a:effectLst>
                  <a:outerShdw blurRad="38100" dist="38100" dir="2700000" algn="tl">
                    <a:srgbClr val="000000">
                      <a:alpha val="43137"/>
                    </a:srgbClr>
                  </a:outerShdw>
                </a:effectLst>
                <a:latin typeface="Lato" panose="020F0502020204030203" pitchFamily="34" charset="0"/>
              </a:rPr>
              <a:t>Manager, Certification</a:t>
            </a:r>
          </a:p>
        </p:txBody>
      </p:sp>
      <p:sp>
        <p:nvSpPr>
          <p:cNvPr id="16" name="Rectangle 15">
            <a:extLst>
              <a:ext uri="{FF2B5EF4-FFF2-40B4-BE49-F238E27FC236}">
                <a16:creationId xmlns:a16="http://schemas.microsoft.com/office/drawing/2014/main" id="{44A3D5A0-5965-DA30-79D9-E0C62EC8DB79}"/>
              </a:ext>
            </a:extLst>
          </p:cNvPr>
          <p:cNvSpPr/>
          <p:nvPr/>
        </p:nvSpPr>
        <p:spPr>
          <a:xfrm>
            <a:off x="7635104" y="4950843"/>
            <a:ext cx="1333123" cy="646331"/>
          </a:xfrm>
          <a:prstGeom prst="rect">
            <a:avLst/>
          </a:prstGeom>
        </p:spPr>
        <p:txBody>
          <a:bodyPr wrap="square">
            <a:spAutoFit/>
          </a:bodyPr>
          <a:lstStyle/>
          <a:p>
            <a:pPr algn="ctr" defTabSz="1508760"/>
            <a:r>
              <a:rPr lang="en-US" sz="1200" dirty="0">
                <a:solidFill>
                  <a:schemeClr val="bg1"/>
                </a:solidFill>
                <a:effectLst>
                  <a:outerShdw blurRad="38100" dist="38100" dir="2700000" algn="tl">
                    <a:srgbClr val="000000">
                      <a:alpha val="43137"/>
                    </a:srgbClr>
                  </a:outerShdw>
                </a:effectLst>
                <a:latin typeface="Lato" panose="020F0502020204030203" pitchFamily="34" charset="0"/>
              </a:rPr>
              <a:t>Doug Ronan, Certification Coordinator</a:t>
            </a:r>
          </a:p>
        </p:txBody>
      </p:sp>
      <p:sp>
        <p:nvSpPr>
          <p:cNvPr id="17" name="Rectangle 16">
            <a:extLst>
              <a:ext uri="{FF2B5EF4-FFF2-40B4-BE49-F238E27FC236}">
                <a16:creationId xmlns:a16="http://schemas.microsoft.com/office/drawing/2014/main" id="{2D95C95C-6FD2-5436-9F6F-76FF9777B0E2}"/>
              </a:ext>
            </a:extLst>
          </p:cNvPr>
          <p:cNvSpPr/>
          <p:nvPr/>
        </p:nvSpPr>
        <p:spPr>
          <a:xfrm>
            <a:off x="4527670" y="2607529"/>
            <a:ext cx="1359118" cy="830997"/>
          </a:xfrm>
          <a:prstGeom prst="rect">
            <a:avLst/>
          </a:prstGeom>
        </p:spPr>
        <p:txBody>
          <a:bodyPr wrap="square">
            <a:spAutoFit/>
          </a:bodyPr>
          <a:lstStyle/>
          <a:p>
            <a:pPr algn="ctr" defTabSz="1508760"/>
            <a:r>
              <a:rPr lang="en-US" sz="1200" dirty="0">
                <a:solidFill>
                  <a:schemeClr val="bg1"/>
                </a:solidFill>
                <a:effectLst>
                  <a:outerShdw blurRad="38100" dist="38100" dir="2700000" algn="tl">
                    <a:srgbClr val="000000">
                      <a:alpha val="43137"/>
                    </a:srgbClr>
                  </a:outerShdw>
                </a:effectLst>
                <a:latin typeface="Lato" panose="020F0502020204030203" pitchFamily="34" charset="0"/>
              </a:rPr>
              <a:t>Nate Mohler, Certification Program Developer</a:t>
            </a:r>
          </a:p>
        </p:txBody>
      </p:sp>
      <p:sp>
        <p:nvSpPr>
          <p:cNvPr id="18" name="Rectangle 17">
            <a:extLst>
              <a:ext uri="{FF2B5EF4-FFF2-40B4-BE49-F238E27FC236}">
                <a16:creationId xmlns:a16="http://schemas.microsoft.com/office/drawing/2014/main" id="{7637BA45-3EAF-8012-5578-C2233F9A3821}"/>
              </a:ext>
            </a:extLst>
          </p:cNvPr>
          <p:cNvSpPr/>
          <p:nvPr/>
        </p:nvSpPr>
        <p:spPr>
          <a:xfrm>
            <a:off x="6035374" y="2607529"/>
            <a:ext cx="1447800" cy="646331"/>
          </a:xfrm>
          <a:prstGeom prst="rect">
            <a:avLst/>
          </a:prstGeom>
        </p:spPr>
        <p:txBody>
          <a:bodyPr wrap="square">
            <a:spAutoFit/>
          </a:bodyPr>
          <a:lstStyle/>
          <a:p>
            <a:pPr algn="ctr" defTabSz="1508760"/>
            <a:r>
              <a:rPr lang="en-US" sz="1200" dirty="0">
                <a:solidFill>
                  <a:schemeClr val="bg1"/>
                </a:solidFill>
                <a:effectLst>
                  <a:outerShdw blurRad="38100" dist="38100" dir="2700000" algn="tl">
                    <a:srgbClr val="000000">
                      <a:alpha val="43137"/>
                    </a:srgbClr>
                  </a:outerShdw>
                </a:effectLst>
                <a:latin typeface="Lato" panose="020F0502020204030203" pitchFamily="34" charset="0"/>
              </a:rPr>
              <a:t>Emily </a:t>
            </a:r>
            <a:r>
              <a:rPr lang="en-US" sz="1200" dirty="0" err="1">
                <a:solidFill>
                  <a:schemeClr val="bg1"/>
                </a:solidFill>
                <a:effectLst>
                  <a:outerShdw blurRad="38100" dist="38100" dir="2700000" algn="tl">
                    <a:srgbClr val="000000">
                      <a:alpha val="43137"/>
                    </a:srgbClr>
                  </a:outerShdw>
                </a:effectLst>
                <a:latin typeface="Lato" panose="020F0502020204030203" pitchFamily="34" charset="0"/>
              </a:rPr>
              <a:t>Boirum</a:t>
            </a:r>
            <a:r>
              <a:rPr lang="en-US" sz="1200" dirty="0">
                <a:solidFill>
                  <a:schemeClr val="bg1"/>
                </a:solidFill>
                <a:effectLst>
                  <a:outerShdw blurRad="38100" dist="38100" dir="2700000" algn="tl">
                    <a:srgbClr val="000000">
                      <a:alpha val="43137"/>
                    </a:srgbClr>
                  </a:outerShdw>
                </a:effectLst>
                <a:latin typeface="Lato" panose="020F0502020204030203" pitchFamily="34" charset="0"/>
              </a:rPr>
              <a:t>, SoCal Resource Center Manager</a:t>
            </a:r>
          </a:p>
        </p:txBody>
      </p:sp>
      <p:sp>
        <p:nvSpPr>
          <p:cNvPr id="19" name="Rectangle 18">
            <a:extLst>
              <a:ext uri="{FF2B5EF4-FFF2-40B4-BE49-F238E27FC236}">
                <a16:creationId xmlns:a16="http://schemas.microsoft.com/office/drawing/2014/main" id="{6DE0FFF0-2624-FE30-E2A7-7F4D5B4BABDE}"/>
              </a:ext>
            </a:extLst>
          </p:cNvPr>
          <p:cNvSpPr/>
          <p:nvPr/>
        </p:nvSpPr>
        <p:spPr>
          <a:xfrm>
            <a:off x="1472005" y="4950843"/>
            <a:ext cx="1613926" cy="461665"/>
          </a:xfrm>
          <a:prstGeom prst="rect">
            <a:avLst/>
          </a:prstGeom>
        </p:spPr>
        <p:txBody>
          <a:bodyPr wrap="square">
            <a:spAutoFit/>
          </a:bodyPr>
          <a:lstStyle/>
          <a:p>
            <a:pPr algn="ctr" defTabSz="1508760"/>
            <a:r>
              <a:rPr lang="en-US" sz="1200" dirty="0">
                <a:solidFill>
                  <a:schemeClr val="bg1"/>
                </a:solidFill>
                <a:effectLst>
                  <a:outerShdw blurRad="38100" dist="38100" dir="2700000" algn="tl">
                    <a:srgbClr val="000000">
                      <a:alpha val="43137"/>
                    </a:srgbClr>
                  </a:outerShdw>
                </a:effectLst>
                <a:latin typeface="Lato" panose="020F0502020204030203" pitchFamily="34" charset="0"/>
              </a:rPr>
              <a:t>Sarah Mauri, Technical Writer</a:t>
            </a:r>
          </a:p>
        </p:txBody>
      </p:sp>
      <p:sp>
        <p:nvSpPr>
          <p:cNvPr id="20" name="Rectangle 19">
            <a:extLst>
              <a:ext uri="{FF2B5EF4-FFF2-40B4-BE49-F238E27FC236}">
                <a16:creationId xmlns:a16="http://schemas.microsoft.com/office/drawing/2014/main" id="{7A44E164-D11F-F6E0-33E3-650BCF5428F9}"/>
              </a:ext>
            </a:extLst>
          </p:cNvPr>
          <p:cNvSpPr/>
          <p:nvPr/>
        </p:nvSpPr>
        <p:spPr>
          <a:xfrm>
            <a:off x="6045975" y="4950843"/>
            <a:ext cx="1487521" cy="646331"/>
          </a:xfrm>
          <a:prstGeom prst="rect">
            <a:avLst/>
          </a:prstGeom>
        </p:spPr>
        <p:txBody>
          <a:bodyPr wrap="square">
            <a:spAutoFit/>
          </a:bodyPr>
          <a:lstStyle/>
          <a:p>
            <a:pPr algn="ctr" defTabSz="1508760"/>
            <a:r>
              <a:rPr lang="en-US" sz="1200" dirty="0">
                <a:solidFill>
                  <a:schemeClr val="bg1"/>
                </a:solidFill>
                <a:effectLst>
                  <a:outerShdw blurRad="38100" dist="38100" dir="2700000" algn="tl">
                    <a:srgbClr val="000000">
                      <a:alpha val="43137"/>
                    </a:srgbClr>
                  </a:outerShdw>
                </a:effectLst>
                <a:latin typeface="Lato" panose="020F0502020204030203" pitchFamily="34" charset="0"/>
              </a:rPr>
              <a:t>Rusty Owings, </a:t>
            </a:r>
          </a:p>
          <a:p>
            <a:pPr algn="ctr" defTabSz="1508760"/>
            <a:r>
              <a:rPr lang="en-US" sz="1200" dirty="0">
                <a:solidFill>
                  <a:schemeClr val="bg1"/>
                </a:solidFill>
                <a:effectLst>
                  <a:outerShdw blurRad="38100" dist="38100" dir="2700000" algn="tl">
                    <a:srgbClr val="000000">
                      <a:alpha val="43137"/>
                    </a:srgbClr>
                  </a:outerShdw>
                </a:effectLst>
                <a:latin typeface="Lato" panose="020F0502020204030203" pitchFamily="34" charset="0"/>
              </a:rPr>
              <a:t>Midwest Resource Center Manager</a:t>
            </a:r>
          </a:p>
        </p:txBody>
      </p:sp>
      <p:sp>
        <p:nvSpPr>
          <p:cNvPr id="23" name="Rectangle 22">
            <a:extLst>
              <a:ext uri="{FF2B5EF4-FFF2-40B4-BE49-F238E27FC236}">
                <a16:creationId xmlns:a16="http://schemas.microsoft.com/office/drawing/2014/main" id="{D48397E8-391D-C38F-0916-4D4CF7E6E35A}"/>
              </a:ext>
            </a:extLst>
          </p:cNvPr>
          <p:cNvSpPr/>
          <p:nvPr/>
        </p:nvSpPr>
        <p:spPr>
          <a:xfrm>
            <a:off x="1529162" y="2623911"/>
            <a:ext cx="1524000" cy="646331"/>
          </a:xfrm>
          <a:prstGeom prst="rect">
            <a:avLst/>
          </a:prstGeom>
        </p:spPr>
        <p:txBody>
          <a:bodyPr wrap="square">
            <a:spAutoFit/>
          </a:bodyPr>
          <a:lstStyle/>
          <a:p>
            <a:pPr algn="ctr" defTabSz="1508760"/>
            <a:r>
              <a:rPr lang="en-US" sz="1200" dirty="0">
                <a:solidFill>
                  <a:schemeClr val="bg1"/>
                </a:solidFill>
                <a:effectLst>
                  <a:outerShdw blurRad="38100" dist="38100" dir="2700000" algn="tl">
                    <a:srgbClr val="000000">
                      <a:alpha val="43137"/>
                    </a:srgbClr>
                  </a:outerShdw>
                </a:effectLst>
                <a:latin typeface="Lato" panose="020F0502020204030203" pitchFamily="34" charset="0"/>
              </a:rPr>
              <a:t>Mark Campo,</a:t>
            </a:r>
          </a:p>
          <a:p>
            <a:pPr algn="ctr" defTabSz="1508760"/>
            <a:r>
              <a:rPr lang="en-US" sz="1200" dirty="0">
                <a:solidFill>
                  <a:schemeClr val="bg1"/>
                </a:solidFill>
                <a:effectLst>
                  <a:outerShdw blurRad="38100" dist="38100" dir="2700000" algn="tl">
                    <a:srgbClr val="000000">
                      <a:alpha val="43137"/>
                    </a:srgbClr>
                  </a:outerShdw>
                </a:effectLst>
                <a:latin typeface="Lato" panose="020F0502020204030203" pitchFamily="34" charset="0"/>
              </a:rPr>
              <a:t>Director, Certification</a:t>
            </a:r>
          </a:p>
        </p:txBody>
      </p:sp>
      <p:sp>
        <p:nvSpPr>
          <p:cNvPr id="25" name="Rectangle 24">
            <a:extLst>
              <a:ext uri="{FF2B5EF4-FFF2-40B4-BE49-F238E27FC236}">
                <a16:creationId xmlns:a16="http://schemas.microsoft.com/office/drawing/2014/main" id="{0C3E7619-1DB7-F1F4-309C-3DC0B2DACA31}"/>
              </a:ext>
            </a:extLst>
          </p:cNvPr>
          <p:cNvSpPr/>
          <p:nvPr/>
        </p:nvSpPr>
        <p:spPr>
          <a:xfrm>
            <a:off x="36581" y="2613222"/>
            <a:ext cx="1524000" cy="646331"/>
          </a:xfrm>
          <a:prstGeom prst="rect">
            <a:avLst/>
          </a:prstGeom>
        </p:spPr>
        <p:txBody>
          <a:bodyPr wrap="square">
            <a:spAutoFit/>
          </a:bodyPr>
          <a:lstStyle/>
          <a:p>
            <a:pPr algn="ctr" defTabSz="1508760"/>
            <a:r>
              <a:rPr lang="en-US" sz="1200" dirty="0">
                <a:solidFill>
                  <a:schemeClr val="bg1"/>
                </a:solidFill>
                <a:effectLst>
                  <a:outerShdw blurRad="38100" dist="38100" dir="2700000" algn="tl">
                    <a:srgbClr val="000000">
                      <a:alpha val="43137"/>
                    </a:srgbClr>
                  </a:outerShdw>
                </a:effectLst>
                <a:latin typeface="Lato" panose="020F0502020204030203" pitchFamily="34" charset="0"/>
              </a:rPr>
              <a:t>John Nehasil,  Managing Director,  </a:t>
            </a:r>
          </a:p>
          <a:p>
            <a:pPr algn="ctr" defTabSz="1508760"/>
            <a:r>
              <a:rPr lang="en-US" sz="1200" dirty="0">
                <a:solidFill>
                  <a:schemeClr val="bg1"/>
                </a:solidFill>
                <a:effectLst>
                  <a:outerShdw blurRad="38100" dist="38100" dir="2700000" algn="tl">
                    <a:srgbClr val="000000">
                      <a:alpha val="43137"/>
                    </a:srgbClr>
                  </a:outerShdw>
                </a:effectLst>
                <a:latin typeface="Lato" panose="020F0502020204030203" pitchFamily="34" charset="0"/>
              </a:rPr>
              <a:t>Certification</a:t>
            </a:r>
          </a:p>
        </p:txBody>
      </p:sp>
      <p:sp>
        <p:nvSpPr>
          <p:cNvPr id="27" name="Rectangle 26">
            <a:extLst>
              <a:ext uri="{FF2B5EF4-FFF2-40B4-BE49-F238E27FC236}">
                <a16:creationId xmlns:a16="http://schemas.microsoft.com/office/drawing/2014/main" id="{E84D84C7-9C65-9828-285D-C9C065A245EC}"/>
              </a:ext>
            </a:extLst>
          </p:cNvPr>
          <p:cNvSpPr/>
          <p:nvPr/>
        </p:nvSpPr>
        <p:spPr>
          <a:xfrm>
            <a:off x="10597770" y="4936260"/>
            <a:ext cx="1524000" cy="646331"/>
          </a:xfrm>
          <a:prstGeom prst="rect">
            <a:avLst/>
          </a:prstGeom>
        </p:spPr>
        <p:txBody>
          <a:bodyPr wrap="square">
            <a:spAutoFit/>
          </a:bodyPr>
          <a:lstStyle/>
          <a:p>
            <a:pPr algn="ctr" defTabSz="1508760"/>
            <a:r>
              <a:rPr lang="en-US" sz="1200" dirty="0">
                <a:solidFill>
                  <a:schemeClr val="bg1"/>
                </a:solidFill>
                <a:effectLst>
                  <a:outerShdw blurRad="38100" dist="38100" dir="2700000" algn="tl">
                    <a:srgbClr val="000000">
                      <a:alpha val="43137"/>
                    </a:srgbClr>
                  </a:outerShdw>
                </a:effectLst>
                <a:latin typeface="Lato" panose="020F0502020204030203" pitchFamily="34" charset="0"/>
              </a:rPr>
              <a:t>Kassye Smith, Certification Coordinator</a:t>
            </a:r>
          </a:p>
        </p:txBody>
      </p:sp>
      <p:sp>
        <p:nvSpPr>
          <p:cNvPr id="29" name="Rectangle 28">
            <a:extLst>
              <a:ext uri="{FF2B5EF4-FFF2-40B4-BE49-F238E27FC236}">
                <a16:creationId xmlns:a16="http://schemas.microsoft.com/office/drawing/2014/main" id="{B1FD670E-2279-FB1F-5469-2AB6913CF2E3}"/>
              </a:ext>
            </a:extLst>
          </p:cNvPr>
          <p:cNvSpPr/>
          <p:nvPr/>
        </p:nvSpPr>
        <p:spPr>
          <a:xfrm>
            <a:off x="2925799" y="4944081"/>
            <a:ext cx="1524000" cy="646331"/>
          </a:xfrm>
          <a:prstGeom prst="rect">
            <a:avLst/>
          </a:prstGeom>
        </p:spPr>
        <p:txBody>
          <a:bodyPr wrap="square">
            <a:spAutoFit/>
          </a:bodyPr>
          <a:lstStyle/>
          <a:p>
            <a:pPr algn="ctr" defTabSz="1508760"/>
            <a:r>
              <a:rPr lang="en-US" sz="1200" dirty="0">
                <a:solidFill>
                  <a:schemeClr val="bg1"/>
                </a:solidFill>
                <a:effectLst>
                  <a:outerShdw blurRad="38100" dist="38100" dir="2700000" algn="tl">
                    <a:srgbClr val="000000">
                      <a:alpha val="43137"/>
                    </a:srgbClr>
                  </a:outerShdw>
                </a:effectLst>
                <a:latin typeface="Lato" panose="020F0502020204030203" pitchFamily="34" charset="0"/>
              </a:rPr>
              <a:t>Kathy Merlo,</a:t>
            </a:r>
          </a:p>
          <a:p>
            <a:pPr algn="ctr" defTabSz="1508760"/>
            <a:r>
              <a:rPr lang="en-US" sz="1200" dirty="0">
                <a:solidFill>
                  <a:schemeClr val="bg1"/>
                </a:solidFill>
                <a:effectLst>
                  <a:outerShdw blurRad="38100" dist="38100" dir="2700000" algn="tl">
                    <a:srgbClr val="000000">
                      <a:alpha val="43137"/>
                    </a:srgbClr>
                  </a:outerShdw>
                </a:effectLst>
                <a:latin typeface="Lato" panose="020F0502020204030203" pitchFamily="34" charset="0"/>
              </a:rPr>
              <a:t>Resource Centers Coordinator</a:t>
            </a:r>
          </a:p>
        </p:txBody>
      </p:sp>
      <p:sp>
        <p:nvSpPr>
          <p:cNvPr id="31" name="Rectangle 30">
            <a:extLst>
              <a:ext uri="{FF2B5EF4-FFF2-40B4-BE49-F238E27FC236}">
                <a16:creationId xmlns:a16="http://schemas.microsoft.com/office/drawing/2014/main" id="{6233BAB8-1B11-45B3-7178-8E440EF705C7}"/>
              </a:ext>
            </a:extLst>
          </p:cNvPr>
          <p:cNvSpPr/>
          <p:nvPr/>
        </p:nvSpPr>
        <p:spPr>
          <a:xfrm>
            <a:off x="9065219" y="4976142"/>
            <a:ext cx="1524000" cy="646331"/>
          </a:xfrm>
          <a:prstGeom prst="rect">
            <a:avLst/>
          </a:prstGeom>
        </p:spPr>
        <p:txBody>
          <a:bodyPr wrap="square">
            <a:spAutoFit/>
          </a:bodyPr>
          <a:lstStyle/>
          <a:p>
            <a:pPr algn="ctr" defTabSz="1508760"/>
            <a:r>
              <a:rPr lang="en-US" sz="1200" dirty="0">
                <a:solidFill>
                  <a:schemeClr val="bg1"/>
                </a:solidFill>
                <a:effectLst>
                  <a:outerShdw blurRad="38100" dist="38100" dir="2700000" algn="tl">
                    <a:srgbClr val="000000">
                      <a:alpha val="43137"/>
                    </a:srgbClr>
                  </a:outerShdw>
                </a:effectLst>
                <a:latin typeface="Lato" panose="020F0502020204030203" pitchFamily="34" charset="0"/>
              </a:rPr>
              <a:t>Hannah </a:t>
            </a:r>
            <a:r>
              <a:rPr lang="en-US" sz="1200" dirty="0" err="1">
                <a:solidFill>
                  <a:schemeClr val="bg1"/>
                </a:solidFill>
                <a:effectLst>
                  <a:outerShdw blurRad="38100" dist="38100" dir="2700000" algn="tl">
                    <a:srgbClr val="000000">
                      <a:alpha val="43137"/>
                    </a:srgbClr>
                  </a:outerShdw>
                </a:effectLst>
                <a:latin typeface="Lato" panose="020F0502020204030203" pitchFamily="34" charset="0"/>
              </a:rPr>
              <a:t>Russey</a:t>
            </a:r>
            <a:r>
              <a:rPr lang="en-US" sz="1200" dirty="0">
                <a:solidFill>
                  <a:schemeClr val="bg1"/>
                </a:solidFill>
                <a:effectLst>
                  <a:outerShdw blurRad="38100" dist="38100" dir="2700000" algn="tl">
                    <a:srgbClr val="000000">
                      <a:alpha val="43137"/>
                    </a:srgbClr>
                  </a:outerShdw>
                </a:effectLst>
                <a:latin typeface="Lato" panose="020F0502020204030203" pitchFamily="34" charset="0"/>
              </a:rPr>
              <a:t>, Certification Coordinator</a:t>
            </a:r>
          </a:p>
        </p:txBody>
      </p:sp>
      <p:sp>
        <p:nvSpPr>
          <p:cNvPr id="33" name="Rectangle 32">
            <a:extLst>
              <a:ext uri="{FF2B5EF4-FFF2-40B4-BE49-F238E27FC236}">
                <a16:creationId xmlns:a16="http://schemas.microsoft.com/office/drawing/2014/main" id="{21F3FB78-92C8-1F61-FD33-FC8F4D8762FD}"/>
              </a:ext>
            </a:extLst>
          </p:cNvPr>
          <p:cNvSpPr/>
          <p:nvPr/>
        </p:nvSpPr>
        <p:spPr>
          <a:xfrm>
            <a:off x="13791" y="4957624"/>
            <a:ext cx="1524000" cy="646331"/>
          </a:xfrm>
          <a:prstGeom prst="rect">
            <a:avLst/>
          </a:prstGeom>
        </p:spPr>
        <p:txBody>
          <a:bodyPr wrap="square">
            <a:spAutoFit/>
          </a:bodyPr>
          <a:lstStyle/>
          <a:p>
            <a:pPr algn="ctr" defTabSz="1508760"/>
            <a:r>
              <a:rPr lang="en-US" sz="1200" dirty="0" err="1">
                <a:solidFill>
                  <a:schemeClr val="bg1"/>
                </a:solidFill>
                <a:effectLst>
                  <a:outerShdw blurRad="38100" dist="38100" dir="2700000" algn="tl">
                    <a:srgbClr val="000000">
                      <a:alpha val="43137"/>
                    </a:srgbClr>
                  </a:outerShdw>
                </a:effectLst>
                <a:latin typeface="Lato" panose="020F0502020204030203" pitchFamily="34" charset="0"/>
              </a:rPr>
              <a:t>Charai</a:t>
            </a:r>
            <a:r>
              <a:rPr lang="en-US" sz="1200" dirty="0">
                <a:solidFill>
                  <a:schemeClr val="bg1"/>
                </a:solidFill>
                <a:effectLst>
                  <a:outerShdw blurRad="38100" dist="38100" dir="2700000" algn="tl">
                    <a:srgbClr val="000000">
                      <a:alpha val="43137"/>
                    </a:srgbClr>
                  </a:outerShdw>
                </a:effectLst>
                <a:latin typeface="Lato" panose="020F0502020204030203" pitchFamily="34" charset="0"/>
              </a:rPr>
              <a:t> Gantt, Certification Coordinator</a:t>
            </a:r>
          </a:p>
        </p:txBody>
      </p:sp>
      <p:sp>
        <p:nvSpPr>
          <p:cNvPr id="36" name="Rectangle 35">
            <a:extLst>
              <a:ext uri="{FF2B5EF4-FFF2-40B4-BE49-F238E27FC236}">
                <a16:creationId xmlns:a16="http://schemas.microsoft.com/office/drawing/2014/main" id="{A1C5C8E2-48AD-20AB-49CD-6ECA6B694646}"/>
              </a:ext>
            </a:extLst>
          </p:cNvPr>
          <p:cNvSpPr/>
          <p:nvPr/>
        </p:nvSpPr>
        <p:spPr>
          <a:xfrm>
            <a:off x="9084801" y="2631742"/>
            <a:ext cx="1447800" cy="646331"/>
          </a:xfrm>
          <a:prstGeom prst="rect">
            <a:avLst/>
          </a:prstGeom>
        </p:spPr>
        <p:txBody>
          <a:bodyPr wrap="square">
            <a:spAutoFit/>
          </a:bodyPr>
          <a:lstStyle/>
          <a:p>
            <a:pPr algn="ctr" defTabSz="1508760"/>
            <a:r>
              <a:rPr lang="en-US" sz="1200" dirty="0">
                <a:solidFill>
                  <a:schemeClr val="bg1"/>
                </a:solidFill>
                <a:effectLst>
                  <a:outerShdw blurRad="38100" dist="38100" dir="2700000" algn="tl">
                    <a:srgbClr val="000000">
                      <a:alpha val="43137"/>
                    </a:srgbClr>
                  </a:outerShdw>
                </a:effectLst>
                <a:latin typeface="Lato" panose="020F0502020204030203" pitchFamily="34" charset="0"/>
              </a:rPr>
              <a:t>Diana </a:t>
            </a:r>
            <a:r>
              <a:rPr lang="en-US" sz="1200" dirty="0" err="1">
                <a:solidFill>
                  <a:schemeClr val="bg1"/>
                </a:solidFill>
                <a:effectLst>
                  <a:outerShdw blurRad="38100" dist="38100" dir="2700000" algn="tl">
                    <a:srgbClr val="000000">
                      <a:alpha val="43137"/>
                    </a:srgbClr>
                  </a:outerShdw>
                </a:effectLst>
                <a:latin typeface="Lato" panose="020F0502020204030203" pitchFamily="34" charset="0"/>
              </a:rPr>
              <a:t>Florea</a:t>
            </a:r>
            <a:r>
              <a:rPr lang="en-US" sz="1200" dirty="0">
                <a:solidFill>
                  <a:schemeClr val="bg1"/>
                </a:solidFill>
                <a:effectLst>
                  <a:outerShdw blurRad="38100" dist="38100" dir="2700000" algn="tl">
                    <a:srgbClr val="000000">
                      <a:alpha val="43137"/>
                    </a:srgbClr>
                  </a:outerShdw>
                </a:effectLst>
                <a:latin typeface="Lato" panose="020F0502020204030203" pitchFamily="34" charset="0"/>
              </a:rPr>
              <a:t>, Certification Coordinator</a:t>
            </a:r>
          </a:p>
        </p:txBody>
      </p:sp>
      <p:sp>
        <p:nvSpPr>
          <p:cNvPr id="38" name="Rectangle 37">
            <a:extLst>
              <a:ext uri="{FF2B5EF4-FFF2-40B4-BE49-F238E27FC236}">
                <a16:creationId xmlns:a16="http://schemas.microsoft.com/office/drawing/2014/main" id="{98E68D85-5184-0EE9-6600-4C406952F9E0}"/>
              </a:ext>
            </a:extLst>
          </p:cNvPr>
          <p:cNvSpPr/>
          <p:nvPr/>
        </p:nvSpPr>
        <p:spPr>
          <a:xfrm>
            <a:off x="7536590" y="2621768"/>
            <a:ext cx="1447800" cy="646331"/>
          </a:xfrm>
          <a:prstGeom prst="rect">
            <a:avLst/>
          </a:prstGeom>
        </p:spPr>
        <p:txBody>
          <a:bodyPr wrap="square">
            <a:spAutoFit/>
          </a:bodyPr>
          <a:lstStyle/>
          <a:p>
            <a:pPr algn="ctr" defTabSz="1508760"/>
            <a:r>
              <a:rPr lang="en-US" sz="1200" dirty="0">
                <a:solidFill>
                  <a:schemeClr val="bg1"/>
                </a:solidFill>
                <a:effectLst>
                  <a:outerShdw blurRad="38100" dist="38100" dir="2700000" algn="tl">
                    <a:srgbClr val="000000">
                      <a:alpha val="43137"/>
                    </a:srgbClr>
                  </a:outerShdw>
                </a:effectLst>
                <a:latin typeface="Lato" panose="020F0502020204030203" pitchFamily="34" charset="0"/>
              </a:rPr>
              <a:t>Breanne Coleman, Certification Coordinator</a:t>
            </a:r>
          </a:p>
        </p:txBody>
      </p:sp>
      <p:sp>
        <p:nvSpPr>
          <p:cNvPr id="39" name="Rectangle 38">
            <a:extLst>
              <a:ext uri="{FF2B5EF4-FFF2-40B4-BE49-F238E27FC236}">
                <a16:creationId xmlns:a16="http://schemas.microsoft.com/office/drawing/2014/main" id="{07A8A2B5-967E-9828-4F72-5B94ADC28DC0}"/>
              </a:ext>
            </a:extLst>
          </p:cNvPr>
          <p:cNvSpPr/>
          <p:nvPr/>
        </p:nvSpPr>
        <p:spPr>
          <a:xfrm>
            <a:off x="10536522" y="2644561"/>
            <a:ext cx="1524000" cy="461665"/>
          </a:xfrm>
          <a:prstGeom prst="rect">
            <a:avLst/>
          </a:prstGeom>
        </p:spPr>
        <p:txBody>
          <a:bodyPr wrap="square">
            <a:spAutoFit/>
          </a:bodyPr>
          <a:lstStyle/>
          <a:p>
            <a:pPr algn="ctr" defTabSz="1508760"/>
            <a:r>
              <a:rPr lang="en-US" sz="1200" dirty="0">
                <a:solidFill>
                  <a:schemeClr val="bg1"/>
                </a:solidFill>
                <a:effectLst>
                  <a:outerShdw blurRad="38100" dist="38100" dir="2700000" algn="tl">
                    <a:srgbClr val="000000">
                      <a:alpha val="43137"/>
                    </a:srgbClr>
                  </a:outerShdw>
                </a:effectLst>
                <a:latin typeface="Lato" panose="020F0502020204030203" pitchFamily="34" charset="0"/>
              </a:rPr>
              <a:t>Claire Freeman, Editor</a:t>
            </a:r>
          </a:p>
        </p:txBody>
      </p:sp>
      <p:pic>
        <p:nvPicPr>
          <p:cNvPr id="2" name="Picture 1">
            <a:extLst>
              <a:ext uri="{FF2B5EF4-FFF2-40B4-BE49-F238E27FC236}">
                <a16:creationId xmlns:a16="http://schemas.microsoft.com/office/drawing/2014/main" id="{1B4DA02C-E696-BC99-152E-16BBB8EF90A3}"/>
              </a:ext>
            </a:extLst>
          </p:cNvPr>
          <p:cNvPicPr>
            <a:picLocks noChangeAspect="1"/>
          </p:cNvPicPr>
          <p:nvPr/>
        </p:nvPicPr>
        <p:blipFill>
          <a:blip r:embed="rId4"/>
          <a:stretch>
            <a:fillRect/>
          </a:stretch>
        </p:blipFill>
        <p:spPr>
          <a:xfrm>
            <a:off x="358307" y="1246599"/>
            <a:ext cx="1014288" cy="1365908"/>
          </a:xfrm>
          <a:prstGeom prst="rect">
            <a:avLst/>
          </a:prstGeom>
        </p:spPr>
      </p:pic>
      <p:pic>
        <p:nvPicPr>
          <p:cNvPr id="3" name="Picture 2">
            <a:extLst>
              <a:ext uri="{FF2B5EF4-FFF2-40B4-BE49-F238E27FC236}">
                <a16:creationId xmlns:a16="http://schemas.microsoft.com/office/drawing/2014/main" id="{06239BC0-1B10-C163-00D4-82DC661B2CF0}"/>
              </a:ext>
            </a:extLst>
          </p:cNvPr>
          <p:cNvPicPr>
            <a:picLocks noChangeAspect="1"/>
          </p:cNvPicPr>
          <p:nvPr/>
        </p:nvPicPr>
        <p:blipFill>
          <a:blip r:embed="rId5"/>
          <a:stretch>
            <a:fillRect/>
          </a:stretch>
        </p:blipFill>
        <p:spPr>
          <a:xfrm>
            <a:off x="1771824" y="1236017"/>
            <a:ext cx="1014288" cy="1365908"/>
          </a:xfrm>
          <a:prstGeom prst="rect">
            <a:avLst/>
          </a:prstGeom>
        </p:spPr>
      </p:pic>
      <p:pic>
        <p:nvPicPr>
          <p:cNvPr id="4" name="Picture 3">
            <a:extLst>
              <a:ext uri="{FF2B5EF4-FFF2-40B4-BE49-F238E27FC236}">
                <a16:creationId xmlns:a16="http://schemas.microsoft.com/office/drawing/2014/main" id="{D8E2A1FB-059D-0ACB-1D1E-6E759566A719}"/>
              </a:ext>
            </a:extLst>
          </p:cNvPr>
          <p:cNvPicPr>
            <a:picLocks noChangeAspect="1"/>
          </p:cNvPicPr>
          <p:nvPr/>
        </p:nvPicPr>
        <p:blipFill>
          <a:blip r:embed="rId6"/>
          <a:stretch>
            <a:fillRect/>
          </a:stretch>
        </p:blipFill>
        <p:spPr>
          <a:xfrm>
            <a:off x="3242583" y="1226739"/>
            <a:ext cx="1014288" cy="1365908"/>
          </a:xfrm>
          <a:prstGeom prst="rect">
            <a:avLst/>
          </a:prstGeom>
        </p:spPr>
      </p:pic>
      <p:pic>
        <p:nvPicPr>
          <p:cNvPr id="5" name="Picture 4">
            <a:extLst>
              <a:ext uri="{FF2B5EF4-FFF2-40B4-BE49-F238E27FC236}">
                <a16:creationId xmlns:a16="http://schemas.microsoft.com/office/drawing/2014/main" id="{0BCB2FCA-6BA1-2C69-82E2-F4A701DBD6EE}"/>
              </a:ext>
            </a:extLst>
          </p:cNvPr>
          <p:cNvPicPr>
            <a:picLocks noChangeAspect="1"/>
          </p:cNvPicPr>
          <p:nvPr/>
        </p:nvPicPr>
        <p:blipFill>
          <a:blip r:embed="rId7"/>
          <a:stretch>
            <a:fillRect/>
          </a:stretch>
        </p:blipFill>
        <p:spPr>
          <a:xfrm>
            <a:off x="4693464" y="1221932"/>
            <a:ext cx="1047379" cy="1410471"/>
          </a:xfrm>
          <a:prstGeom prst="rect">
            <a:avLst/>
          </a:prstGeom>
        </p:spPr>
      </p:pic>
      <p:pic>
        <p:nvPicPr>
          <p:cNvPr id="6" name="Picture 5">
            <a:extLst>
              <a:ext uri="{FF2B5EF4-FFF2-40B4-BE49-F238E27FC236}">
                <a16:creationId xmlns:a16="http://schemas.microsoft.com/office/drawing/2014/main" id="{B15FF404-FC62-2DAA-DD5F-391071AFD6D4}"/>
              </a:ext>
            </a:extLst>
          </p:cNvPr>
          <p:cNvPicPr>
            <a:picLocks noChangeAspect="1"/>
          </p:cNvPicPr>
          <p:nvPr/>
        </p:nvPicPr>
        <p:blipFill>
          <a:blip r:embed="rId8"/>
          <a:stretch>
            <a:fillRect/>
          </a:stretch>
        </p:blipFill>
        <p:spPr>
          <a:xfrm>
            <a:off x="6250345" y="1231210"/>
            <a:ext cx="1017858" cy="1370715"/>
          </a:xfrm>
          <a:prstGeom prst="rect">
            <a:avLst/>
          </a:prstGeom>
        </p:spPr>
      </p:pic>
      <p:pic>
        <p:nvPicPr>
          <p:cNvPr id="10" name="Picture 9">
            <a:extLst>
              <a:ext uri="{FF2B5EF4-FFF2-40B4-BE49-F238E27FC236}">
                <a16:creationId xmlns:a16="http://schemas.microsoft.com/office/drawing/2014/main" id="{BB583FBD-F177-C69D-2B8F-00A99EEFD8F9}"/>
              </a:ext>
            </a:extLst>
          </p:cNvPr>
          <p:cNvPicPr>
            <a:picLocks noChangeAspect="1"/>
          </p:cNvPicPr>
          <p:nvPr/>
        </p:nvPicPr>
        <p:blipFill>
          <a:blip r:embed="rId9"/>
          <a:stretch>
            <a:fillRect/>
          </a:stretch>
        </p:blipFill>
        <p:spPr>
          <a:xfrm>
            <a:off x="7709740" y="1221271"/>
            <a:ext cx="1047379" cy="1410470"/>
          </a:xfrm>
          <a:prstGeom prst="rect">
            <a:avLst/>
          </a:prstGeom>
        </p:spPr>
      </p:pic>
      <p:pic>
        <p:nvPicPr>
          <p:cNvPr id="41" name="Picture 40">
            <a:extLst>
              <a:ext uri="{FF2B5EF4-FFF2-40B4-BE49-F238E27FC236}">
                <a16:creationId xmlns:a16="http://schemas.microsoft.com/office/drawing/2014/main" id="{1792FEAF-2707-5C4F-3FB8-C74E2304F9F9}"/>
              </a:ext>
            </a:extLst>
          </p:cNvPr>
          <p:cNvPicPr>
            <a:picLocks noChangeAspect="1"/>
          </p:cNvPicPr>
          <p:nvPr/>
        </p:nvPicPr>
        <p:blipFill>
          <a:blip r:embed="rId10"/>
          <a:stretch>
            <a:fillRect/>
          </a:stretch>
        </p:blipFill>
        <p:spPr>
          <a:xfrm>
            <a:off x="9270836" y="1231210"/>
            <a:ext cx="1112765" cy="1390956"/>
          </a:xfrm>
          <a:prstGeom prst="rect">
            <a:avLst/>
          </a:prstGeom>
        </p:spPr>
      </p:pic>
      <p:pic>
        <p:nvPicPr>
          <p:cNvPr id="42" name="Picture 41">
            <a:extLst>
              <a:ext uri="{FF2B5EF4-FFF2-40B4-BE49-F238E27FC236}">
                <a16:creationId xmlns:a16="http://schemas.microsoft.com/office/drawing/2014/main" id="{0333E945-4BC0-6ACC-5FA6-42484E5FA998}"/>
              </a:ext>
            </a:extLst>
          </p:cNvPr>
          <p:cNvPicPr>
            <a:picLocks noChangeAspect="1"/>
          </p:cNvPicPr>
          <p:nvPr/>
        </p:nvPicPr>
        <p:blipFill>
          <a:blip r:embed="rId11"/>
          <a:stretch>
            <a:fillRect/>
          </a:stretch>
        </p:blipFill>
        <p:spPr>
          <a:xfrm>
            <a:off x="10734111" y="1231210"/>
            <a:ext cx="1032888" cy="1390956"/>
          </a:xfrm>
          <a:prstGeom prst="rect">
            <a:avLst/>
          </a:prstGeom>
        </p:spPr>
      </p:pic>
      <p:sp>
        <p:nvSpPr>
          <p:cNvPr id="43" name="Rectangle 42">
            <a:extLst>
              <a:ext uri="{FF2B5EF4-FFF2-40B4-BE49-F238E27FC236}">
                <a16:creationId xmlns:a16="http://schemas.microsoft.com/office/drawing/2014/main" id="{5D6AE1B3-C58D-FC8D-023B-18EBCF7C8B31}"/>
              </a:ext>
            </a:extLst>
          </p:cNvPr>
          <p:cNvSpPr/>
          <p:nvPr/>
        </p:nvSpPr>
        <p:spPr>
          <a:xfrm>
            <a:off x="268269" y="3598448"/>
            <a:ext cx="1039976" cy="1348876"/>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a:extLst>
              <a:ext uri="{FF2B5EF4-FFF2-40B4-BE49-F238E27FC236}">
                <a16:creationId xmlns:a16="http://schemas.microsoft.com/office/drawing/2014/main" id="{DA6AC97C-5F10-1C67-D881-A895D2D5BF8B}"/>
              </a:ext>
            </a:extLst>
          </p:cNvPr>
          <p:cNvPicPr>
            <a:picLocks noChangeAspect="1"/>
          </p:cNvPicPr>
          <p:nvPr/>
        </p:nvPicPr>
        <p:blipFill>
          <a:blip r:embed="rId12"/>
          <a:stretch>
            <a:fillRect/>
          </a:stretch>
        </p:blipFill>
        <p:spPr>
          <a:xfrm>
            <a:off x="3225034" y="3577672"/>
            <a:ext cx="1054699" cy="1365622"/>
          </a:xfrm>
          <a:prstGeom prst="rect">
            <a:avLst/>
          </a:prstGeom>
        </p:spPr>
      </p:pic>
      <p:pic>
        <p:nvPicPr>
          <p:cNvPr id="45" name="Picture 44">
            <a:extLst>
              <a:ext uri="{FF2B5EF4-FFF2-40B4-BE49-F238E27FC236}">
                <a16:creationId xmlns:a16="http://schemas.microsoft.com/office/drawing/2014/main" id="{E99A9385-FBBD-D259-710C-C6C45C4AD1A9}"/>
              </a:ext>
            </a:extLst>
          </p:cNvPr>
          <p:cNvPicPr>
            <a:picLocks noChangeAspect="1"/>
          </p:cNvPicPr>
          <p:nvPr/>
        </p:nvPicPr>
        <p:blipFill>
          <a:blip r:embed="rId13"/>
          <a:stretch>
            <a:fillRect/>
          </a:stretch>
        </p:blipFill>
        <p:spPr>
          <a:xfrm>
            <a:off x="1765819" y="3569744"/>
            <a:ext cx="1001641" cy="1348876"/>
          </a:xfrm>
          <a:prstGeom prst="rect">
            <a:avLst/>
          </a:prstGeom>
        </p:spPr>
      </p:pic>
      <p:pic>
        <p:nvPicPr>
          <p:cNvPr id="46" name="Picture 45">
            <a:extLst>
              <a:ext uri="{FF2B5EF4-FFF2-40B4-BE49-F238E27FC236}">
                <a16:creationId xmlns:a16="http://schemas.microsoft.com/office/drawing/2014/main" id="{DF2114CC-34A1-69FA-7F32-8327F8C5EF64}"/>
              </a:ext>
            </a:extLst>
          </p:cNvPr>
          <p:cNvPicPr>
            <a:picLocks noChangeAspect="1"/>
          </p:cNvPicPr>
          <p:nvPr/>
        </p:nvPicPr>
        <p:blipFill>
          <a:blip r:embed="rId14"/>
          <a:stretch>
            <a:fillRect/>
          </a:stretch>
        </p:blipFill>
        <p:spPr>
          <a:xfrm>
            <a:off x="4737307" y="3589065"/>
            <a:ext cx="987051" cy="1330111"/>
          </a:xfrm>
          <a:prstGeom prst="rect">
            <a:avLst/>
          </a:prstGeom>
        </p:spPr>
      </p:pic>
      <p:pic>
        <p:nvPicPr>
          <p:cNvPr id="47" name="Picture 46">
            <a:extLst>
              <a:ext uri="{FF2B5EF4-FFF2-40B4-BE49-F238E27FC236}">
                <a16:creationId xmlns:a16="http://schemas.microsoft.com/office/drawing/2014/main" id="{04021354-F102-D7BB-61F7-EC0AD3752C5D}"/>
              </a:ext>
            </a:extLst>
          </p:cNvPr>
          <p:cNvPicPr>
            <a:picLocks noChangeAspect="1"/>
          </p:cNvPicPr>
          <p:nvPr/>
        </p:nvPicPr>
        <p:blipFill>
          <a:blip r:embed="rId15"/>
          <a:stretch>
            <a:fillRect/>
          </a:stretch>
        </p:blipFill>
        <p:spPr>
          <a:xfrm>
            <a:off x="6352260" y="3587070"/>
            <a:ext cx="1001641" cy="1348876"/>
          </a:xfrm>
          <a:prstGeom prst="rect">
            <a:avLst/>
          </a:prstGeom>
        </p:spPr>
      </p:pic>
      <p:pic>
        <p:nvPicPr>
          <p:cNvPr id="48" name="Picture 47">
            <a:extLst>
              <a:ext uri="{FF2B5EF4-FFF2-40B4-BE49-F238E27FC236}">
                <a16:creationId xmlns:a16="http://schemas.microsoft.com/office/drawing/2014/main" id="{9856E06B-3DCC-3791-BCF8-0245D6DC55A3}"/>
              </a:ext>
            </a:extLst>
          </p:cNvPr>
          <p:cNvPicPr>
            <a:picLocks noChangeAspect="1"/>
          </p:cNvPicPr>
          <p:nvPr/>
        </p:nvPicPr>
        <p:blipFill>
          <a:blip r:embed="rId16"/>
          <a:stretch>
            <a:fillRect/>
          </a:stretch>
        </p:blipFill>
        <p:spPr>
          <a:xfrm>
            <a:off x="7753063" y="3569744"/>
            <a:ext cx="1029920" cy="1387880"/>
          </a:xfrm>
          <a:prstGeom prst="rect">
            <a:avLst/>
          </a:prstGeom>
        </p:spPr>
      </p:pic>
      <p:pic>
        <p:nvPicPr>
          <p:cNvPr id="49" name="Picture 48">
            <a:extLst>
              <a:ext uri="{FF2B5EF4-FFF2-40B4-BE49-F238E27FC236}">
                <a16:creationId xmlns:a16="http://schemas.microsoft.com/office/drawing/2014/main" id="{B4314063-CB92-C862-B8A7-4CF83E76EB31}"/>
              </a:ext>
            </a:extLst>
          </p:cNvPr>
          <p:cNvPicPr>
            <a:picLocks noChangeAspect="1"/>
          </p:cNvPicPr>
          <p:nvPr/>
        </p:nvPicPr>
        <p:blipFill>
          <a:blip r:embed="rId17"/>
          <a:stretch>
            <a:fillRect/>
          </a:stretch>
        </p:blipFill>
        <p:spPr>
          <a:xfrm>
            <a:off x="9338096" y="3600458"/>
            <a:ext cx="1014076" cy="1365622"/>
          </a:xfrm>
          <a:prstGeom prst="rect">
            <a:avLst/>
          </a:prstGeom>
        </p:spPr>
      </p:pic>
      <p:pic>
        <p:nvPicPr>
          <p:cNvPr id="50" name="Picture 49">
            <a:extLst>
              <a:ext uri="{FF2B5EF4-FFF2-40B4-BE49-F238E27FC236}">
                <a16:creationId xmlns:a16="http://schemas.microsoft.com/office/drawing/2014/main" id="{D3CBD9CB-1BD3-4920-45E7-772F1D153954}"/>
              </a:ext>
            </a:extLst>
          </p:cNvPr>
          <p:cNvPicPr>
            <a:picLocks noChangeAspect="1"/>
          </p:cNvPicPr>
          <p:nvPr/>
        </p:nvPicPr>
        <p:blipFill>
          <a:blip r:embed="rId18"/>
          <a:stretch>
            <a:fillRect/>
          </a:stretch>
        </p:blipFill>
        <p:spPr>
          <a:xfrm>
            <a:off x="10826247" y="3577671"/>
            <a:ext cx="1008270" cy="1358705"/>
          </a:xfrm>
          <a:prstGeom prst="rect">
            <a:avLst/>
          </a:prstGeom>
        </p:spPr>
      </p:pic>
    </p:spTree>
    <p:custDataLst>
      <p:tags r:id="rId1"/>
    </p:custDataLst>
    <p:extLst>
      <p:ext uri="{BB962C8B-B14F-4D97-AF65-F5344CB8AC3E}">
        <p14:creationId xmlns:p14="http://schemas.microsoft.com/office/powerpoint/2010/main" val="295159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79"/>
            <a:ext cx="10515600" cy="1325563"/>
          </a:xfrm>
        </p:spPr>
        <p:txBody>
          <a:bodyPr/>
          <a:lstStyle/>
          <a:p>
            <a:pPr eaLnBrk="1" hangingPunct="1">
              <a:defRPr/>
            </a:pPr>
            <a:r>
              <a:rPr lang="en-US" dirty="0"/>
              <a:t> Why Get Certified?</a:t>
            </a:r>
          </a:p>
        </p:txBody>
      </p:sp>
      <p:sp>
        <p:nvSpPr>
          <p:cNvPr id="30723" name="Content Placeholder 3"/>
          <p:cNvSpPr txBox="1">
            <a:spLocks/>
          </p:cNvSpPr>
          <p:nvPr/>
        </p:nvSpPr>
        <p:spPr bwMode="auto">
          <a:xfrm>
            <a:off x="1828800" y="1833564"/>
            <a:ext cx="8686800" cy="418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06400" indent="-228600" defTabSz="457200">
              <a:spcBef>
                <a:spcPct val="20000"/>
              </a:spcBef>
              <a:buClr>
                <a:srgbClr val="F5821F"/>
              </a:buClr>
              <a:buFont typeface="Arial" panose="020B0604020202020204" pitchFamily="34" charset="0"/>
              <a:buChar char="•"/>
              <a:defRPr sz="2800">
                <a:solidFill>
                  <a:srgbClr val="FFFFFF"/>
                </a:solidFill>
                <a:latin typeface="Arial" panose="020B0604020202020204" pitchFamily="34" charset="0"/>
                <a:ea typeface="ＭＳ Ｐゴシック" panose="020B0600070205080204" pitchFamily="34" charset="-128"/>
              </a:defRPr>
            </a:lvl1pPr>
            <a:lvl2pPr marL="800100" indent="-393700" defTabSz="457200">
              <a:spcBef>
                <a:spcPct val="20000"/>
              </a:spcBef>
              <a:buClr>
                <a:srgbClr val="F5821F"/>
              </a:buClr>
              <a:defRPr sz="2800">
                <a:solidFill>
                  <a:srgbClr val="C6C7C8"/>
                </a:solidFill>
                <a:latin typeface="Arial" panose="020B0604020202020204" pitchFamily="34" charset="0"/>
                <a:ea typeface="ＭＳ Ｐゴシック" panose="020B0600070205080204" pitchFamily="34" charset="-128"/>
              </a:defRPr>
            </a:lvl2pPr>
            <a:lvl3pPr marL="406400" indent="-228600" defTabSz="457200">
              <a:spcBef>
                <a:spcPct val="20000"/>
              </a:spcBef>
              <a:buClr>
                <a:srgbClr val="51B848"/>
              </a:buClr>
              <a:buFont typeface="Arial" panose="020B0604020202020204" pitchFamily="34" charset="0"/>
              <a:buChar char="•"/>
              <a:defRPr sz="2400">
                <a:solidFill>
                  <a:srgbClr val="FFFFFF"/>
                </a:solidFill>
                <a:latin typeface="Arial" panose="020B0604020202020204" pitchFamily="34" charset="0"/>
                <a:ea typeface="ＭＳ Ｐゴシック" panose="020B0600070205080204" pitchFamily="34" charset="-128"/>
              </a:defRPr>
            </a:lvl3pPr>
            <a:lvl4pPr marL="571500" indent="-165100" defTabSz="457200">
              <a:spcBef>
                <a:spcPct val="20000"/>
              </a:spcBef>
              <a:defRPr sz="2000">
                <a:solidFill>
                  <a:srgbClr val="FFFFFF"/>
                </a:solidFill>
                <a:latin typeface="Arial" panose="020B0604020202020204" pitchFamily="34" charset="0"/>
                <a:ea typeface="ＭＳ Ｐゴシック" panose="020B0600070205080204" pitchFamily="34" charset="-128"/>
              </a:defRPr>
            </a:lvl4pPr>
            <a:lvl5pPr marL="406400" indent="-228600" defTabSz="457200">
              <a:spcBef>
                <a:spcPct val="20000"/>
              </a:spcBef>
              <a:buClr>
                <a:schemeClr val="accent2"/>
              </a:buClr>
              <a:buFont typeface="Arial" panose="020B0604020202020204" pitchFamily="34" charset="0"/>
              <a:buChar char="»"/>
              <a:defRPr sz="2000">
                <a:solidFill>
                  <a:srgbClr val="FFFFFF"/>
                </a:solidFill>
                <a:latin typeface="Arial" panose="020B0604020202020204" pitchFamily="34" charset="0"/>
                <a:ea typeface="ＭＳ Ｐゴシック" panose="020B0600070205080204" pitchFamily="34" charset="-128"/>
              </a:defRPr>
            </a:lvl5pPr>
            <a:lvl6pPr marL="863600" indent="-228600" defTabSz="457200" eaLnBrk="0" fontAlgn="base" hangingPunct="0">
              <a:spcBef>
                <a:spcPct val="20000"/>
              </a:spcBef>
              <a:spcAft>
                <a:spcPct val="0"/>
              </a:spcAft>
              <a:buClr>
                <a:schemeClr val="accent2"/>
              </a:buClr>
              <a:buFont typeface="Arial" panose="020B0604020202020204" pitchFamily="34" charset="0"/>
              <a:buChar char="»"/>
              <a:defRPr sz="2000">
                <a:solidFill>
                  <a:srgbClr val="FFFFFF"/>
                </a:solidFill>
                <a:latin typeface="Arial" panose="020B0604020202020204" pitchFamily="34" charset="0"/>
                <a:ea typeface="ＭＳ Ｐゴシック" panose="020B0600070205080204" pitchFamily="34" charset="-128"/>
              </a:defRPr>
            </a:lvl6pPr>
            <a:lvl7pPr marL="1320800" indent="-228600" defTabSz="457200" eaLnBrk="0" fontAlgn="base" hangingPunct="0">
              <a:spcBef>
                <a:spcPct val="20000"/>
              </a:spcBef>
              <a:spcAft>
                <a:spcPct val="0"/>
              </a:spcAft>
              <a:buClr>
                <a:schemeClr val="accent2"/>
              </a:buClr>
              <a:buFont typeface="Arial" panose="020B0604020202020204" pitchFamily="34" charset="0"/>
              <a:buChar char="»"/>
              <a:defRPr sz="2000">
                <a:solidFill>
                  <a:srgbClr val="FFFFFF"/>
                </a:solidFill>
                <a:latin typeface="Arial" panose="020B0604020202020204" pitchFamily="34" charset="0"/>
                <a:ea typeface="ＭＳ Ｐゴシック" panose="020B0600070205080204" pitchFamily="34" charset="-128"/>
              </a:defRPr>
            </a:lvl7pPr>
            <a:lvl8pPr marL="1778000" indent="-228600" defTabSz="457200" eaLnBrk="0" fontAlgn="base" hangingPunct="0">
              <a:spcBef>
                <a:spcPct val="20000"/>
              </a:spcBef>
              <a:spcAft>
                <a:spcPct val="0"/>
              </a:spcAft>
              <a:buClr>
                <a:schemeClr val="accent2"/>
              </a:buClr>
              <a:buFont typeface="Arial" panose="020B0604020202020204" pitchFamily="34" charset="0"/>
              <a:buChar char="»"/>
              <a:defRPr sz="2000">
                <a:solidFill>
                  <a:srgbClr val="FFFFFF"/>
                </a:solidFill>
                <a:latin typeface="Arial" panose="020B0604020202020204" pitchFamily="34" charset="0"/>
                <a:ea typeface="ＭＳ Ｐゴシック" panose="020B0600070205080204" pitchFamily="34" charset="-128"/>
              </a:defRPr>
            </a:lvl8pPr>
            <a:lvl9pPr marL="2235200" indent="-228600" defTabSz="457200" eaLnBrk="0" fontAlgn="base" hangingPunct="0">
              <a:spcBef>
                <a:spcPct val="20000"/>
              </a:spcBef>
              <a:spcAft>
                <a:spcPct val="0"/>
              </a:spcAft>
              <a:buClr>
                <a:schemeClr val="accent2"/>
              </a:buClr>
              <a:buFont typeface="Arial" panose="020B0604020202020204" pitchFamily="34" charset="0"/>
              <a:buChar char="»"/>
              <a:defRPr sz="2000">
                <a:solidFill>
                  <a:srgbClr val="FFFFFF"/>
                </a:solidFill>
                <a:latin typeface="Arial" panose="020B0604020202020204" pitchFamily="34" charset="0"/>
                <a:ea typeface="ＭＳ Ｐゴシック" panose="020B0600070205080204" pitchFamily="34" charset="-128"/>
              </a:defRPr>
            </a:lvl9pPr>
          </a:lstStyle>
          <a:p>
            <a:pPr eaLnBrk="1" hangingPunct="1">
              <a:lnSpc>
                <a:spcPct val="150000"/>
              </a:lnSpc>
            </a:pPr>
            <a:r>
              <a:rPr lang="en-US" altLang="en-US" sz="2600" dirty="0">
                <a:effectLst>
                  <a:outerShdw blurRad="38100" dist="38100" dir="2700000" algn="tl">
                    <a:srgbClr val="000000">
                      <a:alpha val="43137"/>
                    </a:srgbClr>
                  </a:outerShdw>
                </a:effectLst>
              </a:rPr>
              <a:t>Protects public health and safety</a:t>
            </a:r>
          </a:p>
          <a:p>
            <a:pPr eaLnBrk="1" hangingPunct="1">
              <a:lnSpc>
                <a:spcPct val="150000"/>
              </a:lnSpc>
            </a:pPr>
            <a:r>
              <a:rPr lang="en-US" altLang="en-US" sz="2600" dirty="0">
                <a:effectLst>
                  <a:outerShdw blurRad="38100" dist="38100" dir="2700000" algn="tl">
                    <a:srgbClr val="000000">
                      <a:alpha val="43137"/>
                    </a:srgbClr>
                  </a:outerShdw>
                </a:effectLst>
              </a:rPr>
              <a:t>Helps conserve valuable resources</a:t>
            </a:r>
          </a:p>
          <a:p>
            <a:pPr eaLnBrk="1" hangingPunct="1">
              <a:lnSpc>
                <a:spcPct val="150000"/>
              </a:lnSpc>
            </a:pPr>
            <a:r>
              <a:rPr lang="en-US" altLang="en-US" sz="2600" dirty="0">
                <a:effectLst>
                  <a:outerShdw blurRad="38100" dist="38100" dir="2700000" algn="tl">
                    <a:srgbClr val="000000">
                      <a:alpha val="43137"/>
                    </a:srgbClr>
                  </a:outerShdw>
                </a:effectLst>
              </a:rPr>
              <a:t>Meets project requirements</a:t>
            </a:r>
          </a:p>
          <a:p>
            <a:pPr eaLnBrk="1" hangingPunct="1">
              <a:lnSpc>
                <a:spcPct val="150000"/>
              </a:lnSpc>
            </a:pPr>
            <a:r>
              <a:rPr lang="en-US" altLang="en-US" sz="2600" dirty="0">
                <a:effectLst>
                  <a:outerShdw blurRad="38100" dist="38100" dir="2700000" algn="tl">
                    <a:srgbClr val="000000">
                      <a:alpha val="43137"/>
                    </a:srgbClr>
                  </a:outerShdw>
                </a:effectLst>
              </a:rPr>
              <a:t>Contributes to the quality of the project</a:t>
            </a:r>
          </a:p>
          <a:p>
            <a:pPr eaLnBrk="1" hangingPunct="1">
              <a:lnSpc>
                <a:spcPct val="150000"/>
              </a:lnSpc>
            </a:pPr>
            <a:r>
              <a:rPr lang="en-US" altLang="en-US" sz="2600" dirty="0">
                <a:effectLst>
                  <a:outerShdw blurRad="38100" dist="38100" dir="2700000" algn="tl">
                    <a:srgbClr val="000000">
                      <a:alpha val="43137"/>
                    </a:srgbClr>
                  </a:outerShdw>
                </a:effectLst>
              </a:rPr>
              <a:t>Improves quality of life</a:t>
            </a:r>
          </a:p>
        </p:txBody>
      </p:sp>
      <p:sp>
        <p:nvSpPr>
          <p:cNvPr id="7" name="TextBox 6"/>
          <p:cNvSpPr txBox="1"/>
          <p:nvPr/>
        </p:nvSpPr>
        <p:spPr>
          <a:xfrm>
            <a:off x="1981200" y="1371600"/>
            <a:ext cx="2362200" cy="369332"/>
          </a:xfrm>
          <a:prstGeom prst="rect">
            <a:avLst/>
          </a:prstGeom>
          <a:noFill/>
        </p:spPr>
        <p:txBody>
          <a:bodyPr>
            <a:spAutoFit/>
          </a:bodyPr>
          <a:lstStyle/>
          <a:p>
            <a:pPr>
              <a:defRPr/>
            </a:pPr>
            <a:r>
              <a:rPr lang="en-US" b="1" dirty="0">
                <a:solidFill>
                  <a:schemeClr val="accent1">
                    <a:lumMod val="40000"/>
                    <a:lumOff val="60000"/>
                  </a:schemeClr>
                </a:solidFill>
                <a:effectLst>
                  <a:outerShdw blurRad="38100" dist="38100" dir="2700000" algn="tl">
                    <a:srgbClr val="000000">
                      <a:alpha val="43137"/>
                    </a:srgbClr>
                  </a:outerShdw>
                </a:effectLst>
              </a:rPr>
              <a:t>PUBLIC</a:t>
            </a:r>
          </a:p>
        </p:txBody>
      </p:sp>
    </p:spTree>
    <p:extLst>
      <p:ext uri="{BB962C8B-B14F-4D97-AF65-F5344CB8AC3E}">
        <p14:creationId xmlns:p14="http://schemas.microsoft.com/office/powerpoint/2010/main" val="455503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040"/>
            <a:ext cx="10515600" cy="1325563"/>
          </a:xfrm>
        </p:spPr>
        <p:txBody>
          <a:bodyPr/>
          <a:lstStyle/>
          <a:p>
            <a:pPr eaLnBrk="1" hangingPunct="1">
              <a:defRPr/>
            </a:pPr>
            <a:r>
              <a:rPr lang="en-US" dirty="0"/>
              <a:t> Why Get Certified?</a:t>
            </a:r>
          </a:p>
        </p:txBody>
      </p:sp>
      <p:sp>
        <p:nvSpPr>
          <p:cNvPr id="28675" name="Content Placeholder 3"/>
          <p:cNvSpPr txBox="1">
            <a:spLocks/>
          </p:cNvSpPr>
          <p:nvPr/>
        </p:nvSpPr>
        <p:spPr bwMode="auto">
          <a:xfrm>
            <a:off x="1752600" y="1701906"/>
            <a:ext cx="8686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06400" indent="-228600" defTabSz="457200">
              <a:spcBef>
                <a:spcPct val="20000"/>
              </a:spcBef>
              <a:buClr>
                <a:srgbClr val="F5821F"/>
              </a:buClr>
              <a:buFont typeface="Arial" panose="020B0604020202020204" pitchFamily="34" charset="0"/>
              <a:buChar char="•"/>
              <a:defRPr sz="2800">
                <a:solidFill>
                  <a:srgbClr val="FFFFFF"/>
                </a:solidFill>
                <a:latin typeface="Arial" panose="020B0604020202020204" pitchFamily="34" charset="0"/>
                <a:ea typeface="ＭＳ Ｐゴシック" panose="020B0600070205080204" pitchFamily="34" charset="-128"/>
              </a:defRPr>
            </a:lvl1pPr>
            <a:lvl2pPr marL="800100" indent="-393700" defTabSz="457200">
              <a:spcBef>
                <a:spcPct val="20000"/>
              </a:spcBef>
              <a:buClr>
                <a:srgbClr val="F5821F"/>
              </a:buClr>
              <a:defRPr sz="2800">
                <a:solidFill>
                  <a:srgbClr val="C6C7C8"/>
                </a:solidFill>
                <a:latin typeface="Arial" panose="020B0604020202020204" pitchFamily="34" charset="0"/>
                <a:ea typeface="ＭＳ Ｐゴシック" panose="020B0600070205080204" pitchFamily="34" charset="-128"/>
              </a:defRPr>
            </a:lvl2pPr>
            <a:lvl3pPr marL="406400" indent="-228600" defTabSz="457200">
              <a:spcBef>
                <a:spcPct val="20000"/>
              </a:spcBef>
              <a:buClr>
                <a:srgbClr val="51B848"/>
              </a:buClr>
              <a:buFont typeface="Arial" panose="020B0604020202020204" pitchFamily="34" charset="0"/>
              <a:buChar char="•"/>
              <a:defRPr sz="2400">
                <a:solidFill>
                  <a:srgbClr val="FFFFFF"/>
                </a:solidFill>
                <a:latin typeface="Arial" panose="020B0604020202020204" pitchFamily="34" charset="0"/>
                <a:ea typeface="ＭＳ Ｐゴシック" panose="020B0600070205080204" pitchFamily="34" charset="-128"/>
              </a:defRPr>
            </a:lvl3pPr>
            <a:lvl4pPr marL="571500" indent="-165100" defTabSz="457200">
              <a:spcBef>
                <a:spcPct val="20000"/>
              </a:spcBef>
              <a:defRPr sz="2000">
                <a:solidFill>
                  <a:srgbClr val="FFFFFF"/>
                </a:solidFill>
                <a:latin typeface="Arial" panose="020B0604020202020204" pitchFamily="34" charset="0"/>
                <a:ea typeface="ＭＳ Ｐゴシック" panose="020B0600070205080204" pitchFamily="34" charset="-128"/>
              </a:defRPr>
            </a:lvl4pPr>
            <a:lvl5pPr marL="406400" indent="-228600" defTabSz="457200">
              <a:spcBef>
                <a:spcPct val="20000"/>
              </a:spcBef>
              <a:buClr>
                <a:schemeClr val="accent2"/>
              </a:buClr>
              <a:buFont typeface="Arial" panose="020B0604020202020204" pitchFamily="34" charset="0"/>
              <a:buChar char="»"/>
              <a:defRPr sz="2000">
                <a:solidFill>
                  <a:srgbClr val="FFFFFF"/>
                </a:solidFill>
                <a:latin typeface="Arial" panose="020B0604020202020204" pitchFamily="34" charset="0"/>
                <a:ea typeface="ＭＳ Ｐゴシック" panose="020B0600070205080204" pitchFamily="34" charset="-128"/>
              </a:defRPr>
            </a:lvl5pPr>
            <a:lvl6pPr marL="863600" indent="-228600" defTabSz="457200" eaLnBrk="0" fontAlgn="base" hangingPunct="0">
              <a:spcBef>
                <a:spcPct val="20000"/>
              </a:spcBef>
              <a:spcAft>
                <a:spcPct val="0"/>
              </a:spcAft>
              <a:buClr>
                <a:schemeClr val="accent2"/>
              </a:buClr>
              <a:buFont typeface="Arial" panose="020B0604020202020204" pitchFamily="34" charset="0"/>
              <a:buChar char="»"/>
              <a:defRPr sz="2000">
                <a:solidFill>
                  <a:srgbClr val="FFFFFF"/>
                </a:solidFill>
                <a:latin typeface="Arial" panose="020B0604020202020204" pitchFamily="34" charset="0"/>
                <a:ea typeface="ＭＳ Ｐゴシック" panose="020B0600070205080204" pitchFamily="34" charset="-128"/>
              </a:defRPr>
            </a:lvl6pPr>
            <a:lvl7pPr marL="1320800" indent="-228600" defTabSz="457200" eaLnBrk="0" fontAlgn="base" hangingPunct="0">
              <a:spcBef>
                <a:spcPct val="20000"/>
              </a:spcBef>
              <a:spcAft>
                <a:spcPct val="0"/>
              </a:spcAft>
              <a:buClr>
                <a:schemeClr val="accent2"/>
              </a:buClr>
              <a:buFont typeface="Arial" panose="020B0604020202020204" pitchFamily="34" charset="0"/>
              <a:buChar char="»"/>
              <a:defRPr sz="2000">
                <a:solidFill>
                  <a:srgbClr val="FFFFFF"/>
                </a:solidFill>
                <a:latin typeface="Arial" panose="020B0604020202020204" pitchFamily="34" charset="0"/>
                <a:ea typeface="ＭＳ Ｐゴシック" panose="020B0600070205080204" pitchFamily="34" charset="-128"/>
              </a:defRPr>
            </a:lvl7pPr>
            <a:lvl8pPr marL="1778000" indent="-228600" defTabSz="457200" eaLnBrk="0" fontAlgn="base" hangingPunct="0">
              <a:spcBef>
                <a:spcPct val="20000"/>
              </a:spcBef>
              <a:spcAft>
                <a:spcPct val="0"/>
              </a:spcAft>
              <a:buClr>
                <a:schemeClr val="accent2"/>
              </a:buClr>
              <a:buFont typeface="Arial" panose="020B0604020202020204" pitchFamily="34" charset="0"/>
              <a:buChar char="»"/>
              <a:defRPr sz="2000">
                <a:solidFill>
                  <a:srgbClr val="FFFFFF"/>
                </a:solidFill>
                <a:latin typeface="Arial" panose="020B0604020202020204" pitchFamily="34" charset="0"/>
                <a:ea typeface="ＭＳ Ｐゴシック" panose="020B0600070205080204" pitchFamily="34" charset="-128"/>
              </a:defRPr>
            </a:lvl8pPr>
            <a:lvl9pPr marL="2235200" indent="-228600" defTabSz="457200" eaLnBrk="0" fontAlgn="base" hangingPunct="0">
              <a:spcBef>
                <a:spcPct val="20000"/>
              </a:spcBef>
              <a:spcAft>
                <a:spcPct val="0"/>
              </a:spcAft>
              <a:buClr>
                <a:schemeClr val="accent2"/>
              </a:buClr>
              <a:buFont typeface="Arial" panose="020B0604020202020204" pitchFamily="34" charset="0"/>
              <a:buChar char="»"/>
              <a:defRPr sz="2000">
                <a:solidFill>
                  <a:srgbClr val="FFFFFF"/>
                </a:solidFill>
                <a:latin typeface="Arial" panose="020B0604020202020204" pitchFamily="34" charset="0"/>
                <a:ea typeface="ＭＳ Ｐゴシック" panose="020B0600070205080204" pitchFamily="34" charset="-128"/>
              </a:defRPr>
            </a:lvl9pPr>
          </a:lstStyle>
          <a:p>
            <a:pPr eaLnBrk="1" hangingPunct="1">
              <a:lnSpc>
                <a:spcPct val="150000"/>
              </a:lnSpc>
            </a:pPr>
            <a:r>
              <a:rPr lang="en-US" altLang="en-US" sz="2600" dirty="0">
                <a:effectLst>
                  <a:outerShdw blurRad="38100" dist="38100" dir="2700000" algn="tl">
                    <a:srgbClr val="000000">
                      <a:alpha val="43137"/>
                    </a:srgbClr>
                  </a:outerShdw>
                </a:effectLst>
              </a:rPr>
              <a:t>Demonstrates/proves knowledge and skills</a:t>
            </a:r>
          </a:p>
          <a:p>
            <a:pPr eaLnBrk="1" hangingPunct="1">
              <a:lnSpc>
                <a:spcPct val="150000"/>
              </a:lnSpc>
            </a:pPr>
            <a:r>
              <a:rPr lang="en-US" altLang="en-US" sz="2600" dirty="0">
                <a:effectLst>
                  <a:outerShdw blurRad="38100" dist="38100" dir="2700000" algn="tl">
                    <a:srgbClr val="000000">
                      <a:alpha val="43137"/>
                    </a:srgbClr>
                  </a:outerShdw>
                </a:effectLst>
              </a:rPr>
              <a:t>Often the sole method of learning specific processes</a:t>
            </a:r>
          </a:p>
          <a:p>
            <a:pPr eaLnBrk="1" hangingPunct="1">
              <a:lnSpc>
                <a:spcPct val="150000"/>
              </a:lnSpc>
            </a:pPr>
            <a:r>
              <a:rPr lang="en-US" altLang="en-US" sz="2600" dirty="0">
                <a:effectLst>
                  <a:outerShdw blurRad="38100" dist="38100" dir="2700000" algn="tl">
                    <a:srgbClr val="000000">
                      <a:alpha val="43137"/>
                    </a:srgbClr>
                  </a:outerShdw>
                </a:effectLst>
              </a:rPr>
              <a:t>Provides a mechanism for continued learning</a:t>
            </a:r>
          </a:p>
          <a:p>
            <a:pPr eaLnBrk="1" hangingPunct="1">
              <a:lnSpc>
                <a:spcPct val="150000"/>
              </a:lnSpc>
            </a:pPr>
            <a:r>
              <a:rPr lang="en-US" altLang="en-US" sz="2600" dirty="0">
                <a:effectLst>
                  <a:outerShdw blurRad="38100" dist="38100" dir="2700000" algn="tl">
                    <a:srgbClr val="000000">
                      <a:alpha val="43137"/>
                    </a:srgbClr>
                  </a:outerShdw>
                </a:effectLst>
              </a:rPr>
              <a:t>Makes the individual stand out from others</a:t>
            </a:r>
          </a:p>
          <a:p>
            <a:pPr eaLnBrk="1" hangingPunct="1">
              <a:lnSpc>
                <a:spcPct val="150000"/>
              </a:lnSpc>
            </a:pPr>
            <a:r>
              <a:rPr lang="en-US" altLang="en-US" sz="2600" dirty="0">
                <a:effectLst>
                  <a:outerShdw blurRad="38100" dist="38100" dir="2700000" algn="tl">
                    <a:srgbClr val="000000">
                      <a:alpha val="43137"/>
                    </a:srgbClr>
                  </a:outerShdw>
                </a:effectLst>
              </a:rPr>
              <a:t>Provides a sense of accomplishment</a:t>
            </a:r>
          </a:p>
          <a:p>
            <a:pPr eaLnBrk="1" hangingPunct="1">
              <a:lnSpc>
                <a:spcPct val="150000"/>
              </a:lnSpc>
            </a:pPr>
            <a:r>
              <a:rPr lang="en-US" altLang="en-US" sz="2600" dirty="0">
                <a:effectLst>
                  <a:outerShdw blurRad="38100" dist="38100" dir="2700000" algn="tl">
                    <a:srgbClr val="000000">
                      <a:alpha val="43137"/>
                    </a:srgbClr>
                  </a:outerShdw>
                </a:effectLst>
              </a:rPr>
              <a:t>Provides a track for career advancement</a:t>
            </a:r>
          </a:p>
        </p:txBody>
      </p:sp>
      <p:sp>
        <p:nvSpPr>
          <p:cNvPr id="2" name="TextBox 1"/>
          <p:cNvSpPr txBox="1"/>
          <p:nvPr/>
        </p:nvSpPr>
        <p:spPr>
          <a:xfrm>
            <a:off x="1981200" y="1366838"/>
            <a:ext cx="2362200" cy="369332"/>
          </a:xfrm>
          <a:prstGeom prst="rect">
            <a:avLst/>
          </a:prstGeom>
          <a:noFill/>
        </p:spPr>
        <p:txBody>
          <a:bodyPr>
            <a:spAutoFit/>
          </a:bodyPr>
          <a:lstStyle/>
          <a:p>
            <a:pPr>
              <a:defRPr/>
            </a:pPr>
            <a:r>
              <a:rPr lang="en-US" b="1" dirty="0">
                <a:solidFill>
                  <a:schemeClr val="accent1">
                    <a:lumMod val="40000"/>
                    <a:lumOff val="60000"/>
                  </a:schemeClr>
                </a:solidFill>
                <a:effectLst>
                  <a:outerShdw blurRad="38100" dist="38100" dir="2700000" algn="tl">
                    <a:srgbClr val="000000">
                      <a:alpha val="43137"/>
                    </a:srgbClr>
                  </a:outerShdw>
                </a:effectLst>
              </a:rPr>
              <a:t>PERSONAL</a:t>
            </a:r>
          </a:p>
        </p:txBody>
      </p:sp>
    </p:spTree>
    <p:extLst>
      <p:ext uri="{BB962C8B-B14F-4D97-AF65-F5344CB8AC3E}">
        <p14:creationId xmlns:p14="http://schemas.microsoft.com/office/powerpoint/2010/main" val="2756391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7" name="Rectangle 5">
            <a:extLst>
              <a:ext uri="{FF2B5EF4-FFF2-40B4-BE49-F238E27FC236}">
                <a16:creationId xmlns:a16="http://schemas.microsoft.com/office/drawing/2014/main" id="{28358B6A-96D4-4FD1-A825-BD4F90EB6020}"/>
              </a:ext>
            </a:extLst>
          </p:cNvPr>
          <p:cNvSpPr>
            <a:spLocks noChangeArrowheads="1"/>
          </p:cNvSpPr>
          <p:nvPr/>
        </p:nvSpPr>
        <p:spPr bwMode="auto">
          <a:xfrm>
            <a:off x="1762125" y="1676400"/>
            <a:ext cx="84582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0000"/>
              <a:buFont typeface="Wingdings" pitchFamily="2" charset="2"/>
              <a:buChar char="l"/>
              <a:defRPr sz="2800">
                <a:solidFill>
                  <a:schemeClr val="tx1"/>
                </a:solidFill>
                <a:latin typeface="Times New Roman" pitchFamily="18" charset="0"/>
              </a:defRPr>
            </a:lvl1pPr>
            <a:lvl2pPr marL="742950" indent="-285750">
              <a:spcBef>
                <a:spcPct val="20000"/>
              </a:spcBef>
              <a:buClr>
                <a:schemeClr val="tx1"/>
              </a:buClr>
              <a:buSzPct val="90000"/>
              <a:buChar char="–"/>
              <a:defRPr sz="2400">
                <a:solidFill>
                  <a:schemeClr val="tx1"/>
                </a:solidFill>
                <a:latin typeface="Times New Roman" pitchFamily="18" charset="0"/>
              </a:defRPr>
            </a:lvl2pPr>
            <a:lvl3pPr marL="1143000" indent="-228600">
              <a:spcBef>
                <a:spcPct val="20000"/>
              </a:spcBef>
              <a:buClr>
                <a:schemeClr val="accent1"/>
              </a:buClr>
              <a:buSzPct val="60000"/>
              <a:buFont typeface="Wingdings" pitchFamily="2" charset="2"/>
              <a:buChar char="l"/>
              <a:defRPr sz="2000">
                <a:solidFill>
                  <a:schemeClr val="tx1"/>
                </a:solidFill>
                <a:latin typeface="Times New Roman" pitchFamily="18" charset="0"/>
              </a:defRPr>
            </a:lvl3pPr>
            <a:lvl4pPr marL="1600200" indent="-228600">
              <a:spcBef>
                <a:spcPct val="20000"/>
              </a:spcBef>
              <a:buClr>
                <a:schemeClr val="tx1"/>
              </a:buClr>
              <a:buChar char="–"/>
              <a:defRPr>
                <a:solidFill>
                  <a:schemeClr val="tx1"/>
                </a:solidFill>
                <a:latin typeface="Times New Roman" pitchFamily="18" charset="0"/>
              </a:defRPr>
            </a:lvl4pPr>
            <a:lvl5pPr marL="2057400" indent="-228600">
              <a:spcBef>
                <a:spcPct val="20000"/>
              </a:spcBef>
              <a:buClr>
                <a:schemeClr val="accent1"/>
              </a:buClr>
              <a:buChar char="•"/>
              <a:defRPr>
                <a:solidFill>
                  <a:schemeClr val="tx1"/>
                </a:solidFill>
                <a:latin typeface="Times New Roman" pitchFamily="18" charset="0"/>
              </a:defRPr>
            </a:lvl5pPr>
            <a:lvl6pPr marL="2514600" indent="-228600" fontAlgn="base">
              <a:spcBef>
                <a:spcPct val="20000"/>
              </a:spcBef>
              <a:spcAft>
                <a:spcPct val="0"/>
              </a:spcAft>
              <a:buClr>
                <a:schemeClr val="accent1"/>
              </a:buClr>
              <a:buChar char="•"/>
              <a:defRPr>
                <a:solidFill>
                  <a:schemeClr val="tx1"/>
                </a:solidFill>
                <a:latin typeface="Times New Roman" pitchFamily="18" charset="0"/>
              </a:defRPr>
            </a:lvl6pPr>
            <a:lvl7pPr marL="2971800" indent="-228600" fontAlgn="base">
              <a:spcBef>
                <a:spcPct val="20000"/>
              </a:spcBef>
              <a:spcAft>
                <a:spcPct val="0"/>
              </a:spcAft>
              <a:buClr>
                <a:schemeClr val="accent1"/>
              </a:buClr>
              <a:buChar char="•"/>
              <a:defRPr>
                <a:solidFill>
                  <a:schemeClr val="tx1"/>
                </a:solidFill>
                <a:latin typeface="Times New Roman" pitchFamily="18" charset="0"/>
              </a:defRPr>
            </a:lvl7pPr>
            <a:lvl8pPr marL="3429000" indent="-228600" fontAlgn="base">
              <a:spcBef>
                <a:spcPct val="20000"/>
              </a:spcBef>
              <a:spcAft>
                <a:spcPct val="0"/>
              </a:spcAft>
              <a:buClr>
                <a:schemeClr val="accent1"/>
              </a:buClr>
              <a:buChar char="•"/>
              <a:defRPr>
                <a:solidFill>
                  <a:schemeClr val="tx1"/>
                </a:solidFill>
                <a:latin typeface="Times New Roman" pitchFamily="18" charset="0"/>
              </a:defRPr>
            </a:lvl8pPr>
            <a:lvl9pPr marL="3886200" indent="-228600" fontAlgn="base">
              <a:spcBef>
                <a:spcPct val="20000"/>
              </a:spcBef>
              <a:spcAft>
                <a:spcPct val="0"/>
              </a:spcAft>
              <a:buClr>
                <a:schemeClr val="accent1"/>
              </a:buClr>
              <a:buChar char="•"/>
              <a:defRPr>
                <a:solidFill>
                  <a:schemeClr val="tx1"/>
                </a:solidFill>
                <a:latin typeface="Times New Roman" pitchFamily="18" charset="0"/>
              </a:defRPr>
            </a:lvl9pPr>
          </a:lstStyle>
          <a:p>
            <a:pPr eaLnBrk="1" hangingPunct="1">
              <a:lnSpc>
                <a:spcPct val="90000"/>
              </a:lnSpc>
              <a:buFont typeface="Wingdings" pitchFamily="2" charset="2"/>
              <a:buNone/>
              <a:defRPr/>
            </a:pPr>
            <a:endParaRPr lang="en-US" altLang="en-US" sz="3200" dirty="0">
              <a:solidFill>
                <a:srgbClr val="FFFF00"/>
              </a:solidFill>
              <a:effectLst>
                <a:outerShdw blurRad="38100" dist="38100" dir="2700000" algn="tl">
                  <a:srgbClr val="000000"/>
                </a:outerShdw>
              </a:effectLst>
              <a:latin typeface="Haettenschweiler" pitchFamily="34" charset="0"/>
            </a:endParaRPr>
          </a:p>
        </p:txBody>
      </p:sp>
      <p:sp>
        <p:nvSpPr>
          <p:cNvPr id="2" name="Title 1">
            <a:extLst>
              <a:ext uri="{FF2B5EF4-FFF2-40B4-BE49-F238E27FC236}">
                <a16:creationId xmlns:a16="http://schemas.microsoft.com/office/drawing/2014/main" id="{2C1EBF5F-681E-4F32-AC82-29309A458561}"/>
              </a:ext>
            </a:extLst>
          </p:cNvPr>
          <p:cNvSpPr>
            <a:spLocks noGrp="1"/>
          </p:cNvSpPr>
          <p:nvPr>
            <p:ph type="title"/>
          </p:nvPr>
        </p:nvSpPr>
        <p:spPr>
          <a:xfrm>
            <a:off x="0" y="23018"/>
            <a:ext cx="10515600" cy="1325563"/>
          </a:xfrm>
        </p:spPr>
        <p:txBody>
          <a:bodyPr/>
          <a:lstStyle/>
          <a:p>
            <a:pPr eaLnBrk="1" hangingPunct="1">
              <a:defRPr/>
            </a:pPr>
            <a:r>
              <a:rPr lang="en-US" dirty="0"/>
              <a:t> Why</a:t>
            </a:r>
            <a:r>
              <a:rPr lang="en-US" i="1" dirty="0"/>
              <a:t> </a:t>
            </a:r>
            <a:r>
              <a:rPr lang="en-US" b="1" u="sng" dirty="0"/>
              <a:t>ACI</a:t>
            </a:r>
            <a:r>
              <a:rPr lang="en-US" dirty="0"/>
              <a:t> Certification?</a:t>
            </a:r>
          </a:p>
        </p:txBody>
      </p:sp>
      <p:sp>
        <p:nvSpPr>
          <p:cNvPr id="34820" name="Content Placeholder 2">
            <a:extLst>
              <a:ext uri="{FF2B5EF4-FFF2-40B4-BE49-F238E27FC236}">
                <a16:creationId xmlns:a16="http://schemas.microsoft.com/office/drawing/2014/main" id="{90430C4C-E6DD-4C38-8FB0-40F0FD7CB789}"/>
              </a:ext>
            </a:extLst>
          </p:cNvPr>
          <p:cNvSpPr>
            <a:spLocks noGrp="1"/>
          </p:cNvSpPr>
          <p:nvPr>
            <p:ph idx="1"/>
          </p:nvPr>
        </p:nvSpPr>
        <p:spPr>
          <a:xfrm>
            <a:off x="1766888" y="1371600"/>
            <a:ext cx="8748712" cy="4800600"/>
          </a:xfrm>
        </p:spPr>
        <p:txBody>
          <a:bodyPr/>
          <a:lstStyle/>
          <a:p>
            <a:pPr eaLnBrk="1" hangingPunct="1"/>
            <a:r>
              <a:rPr lang="en-US" altLang="en-US" dirty="0">
                <a:ea typeface="ＭＳ Ｐゴシック" panose="020B0600070205080204" pitchFamily="34" charset="-128"/>
              </a:rPr>
              <a:t>Globally recognized</a:t>
            </a:r>
          </a:p>
          <a:p>
            <a:pPr eaLnBrk="1" hangingPunct="1"/>
            <a:r>
              <a:rPr lang="en-US" altLang="en-US" dirty="0">
                <a:ea typeface="ＭＳ Ｐゴシック" panose="020B0600070205080204" pitchFamily="34" charset="-128"/>
              </a:rPr>
              <a:t>Independent</a:t>
            </a:r>
          </a:p>
          <a:p>
            <a:pPr eaLnBrk="1" hangingPunct="1"/>
            <a:r>
              <a:rPr lang="en-US" altLang="en-US" dirty="0">
                <a:ea typeface="ＭＳ Ｐゴシック" panose="020B0600070205080204" pitchFamily="34" charset="-128"/>
              </a:rPr>
              <a:t>Psychometric approach to formulate effective written and performance exams</a:t>
            </a:r>
          </a:p>
          <a:p>
            <a:pPr eaLnBrk="1" hangingPunct="1"/>
            <a:r>
              <a:rPr lang="en-US" altLang="en-US" dirty="0">
                <a:ea typeface="ＭＳ Ｐゴシック" panose="020B0600070205080204" pitchFamily="34" charset="-128"/>
              </a:rPr>
              <a:t>Online verification of credentials — </a:t>
            </a:r>
            <a:r>
              <a:rPr lang="en-US" altLang="en-US" i="1" dirty="0">
                <a:solidFill>
                  <a:schemeClr val="accent3"/>
                </a:solidFill>
                <a:ea typeface="ＭＳ Ｐゴシック" panose="020B0600070205080204" pitchFamily="34" charset="-128"/>
              </a:rPr>
              <a:t>plus app!</a:t>
            </a:r>
          </a:p>
          <a:p>
            <a:pPr eaLnBrk="1" hangingPunct="1"/>
            <a:r>
              <a:rPr lang="en-US" altLang="en-US" dirty="0">
                <a:ea typeface="ＭＳ Ｐゴシック" panose="020B0600070205080204" pitchFamily="34" charset="-128"/>
              </a:rPr>
              <a:t>Engaged administrative network (SGs)</a:t>
            </a:r>
          </a:p>
          <a:p>
            <a:pPr marL="857250" lvl="2"/>
            <a:r>
              <a:rPr lang="en-US" altLang="en-US" dirty="0">
                <a:ea typeface="ＭＳ Ｐゴシック" panose="020B0600070205080204" pitchFamily="34" charset="-128"/>
              </a:rPr>
              <a:t>Training, outreach, etc.</a:t>
            </a:r>
          </a:p>
          <a:p>
            <a:pPr eaLnBrk="1" hangingPunct="1"/>
            <a:r>
              <a:rPr lang="en-US" altLang="en-US" dirty="0">
                <a:solidFill>
                  <a:srgbClr val="FFFF00"/>
                </a:solidFill>
                <a:ea typeface="ＭＳ Ｐゴシック" panose="020B0600070205080204" pitchFamily="34" charset="-128"/>
              </a:rPr>
              <a:t>Agile, responsive to regional markets</a:t>
            </a:r>
          </a:p>
          <a:p>
            <a:pPr marL="857250" lvl="2"/>
            <a:r>
              <a:rPr lang="en-US" altLang="en-US" dirty="0">
                <a:solidFill>
                  <a:srgbClr val="FFFF00"/>
                </a:solidFill>
                <a:ea typeface="ＭＳ Ｐゴシック" panose="020B0600070205080204" pitchFamily="34" charset="-128"/>
              </a:rPr>
              <a:t>Customized programs in multiple languages</a:t>
            </a:r>
          </a:p>
        </p:txBody>
      </p:sp>
    </p:spTree>
    <p:extLst>
      <p:ext uri="{BB962C8B-B14F-4D97-AF65-F5344CB8AC3E}">
        <p14:creationId xmlns:p14="http://schemas.microsoft.com/office/powerpoint/2010/main" val="968224357"/>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E23955-32B4-4A4F-A7A4-78EA22BBD074}"/>
              </a:ext>
            </a:extLst>
          </p:cNvPr>
          <p:cNvSpPr>
            <a:spLocks noGrp="1"/>
          </p:cNvSpPr>
          <p:nvPr>
            <p:ph type="title"/>
          </p:nvPr>
        </p:nvSpPr>
        <p:spPr>
          <a:xfrm>
            <a:off x="0" y="0"/>
            <a:ext cx="10515600" cy="1325563"/>
          </a:xfrm>
        </p:spPr>
        <p:txBody>
          <a:bodyPr/>
          <a:lstStyle/>
          <a:p>
            <a:pPr eaLnBrk="1" hangingPunct="1">
              <a:defRPr/>
            </a:pPr>
            <a:r>
              <a:rPr lang="en-US" dirty="0"/>
              <a:t>Distribution of ACI Certifications and SG’s</a:t>
            </a:r>
          </a:p>
        </p:txBody>
      </p:sp>
      <p:pic>
        <p:nvPicPr>
          <p:cNvPr id="2" name="Picture 1">
            <a:extLst>
              <a:ext uri="{FF2B5EF4-FFF2-40B4-BE49-F238E27FC236}">
                <a16:creationId xmlns:a16="http://schemas.microsoft.com/office/drawing/2014/main" id="{00B4CBEF-E4DA-47FF-B3D4-5393E2BCECCE}"/>
              </a:ext>
            </a:extLst>
          </p:cNvPr>
          <p:cNvPicPr>
            <a:picLocks noChangeAspect="1"/>
          </p:cNvPicPr>
          <p:nvPr/>
        </p:nvPicPr>
        <p:blipFill rotWithShape="1">
          <a:blip r:embed="rId3"/>
          <a:srcRect t="19233" r="920" b="3399"/>
          <a:stretch/>
        </p:blipFill>
        <p:spPr>
          <a:xfrm>
            <a:off x="0" y="1080969"/>
            <a:ext cx="12192000" cy="4515160"/>
          </a:xfrm>
          <a:prstGeom prst="rect">
            <a:avLst/>
          </a:prstGeom>
        </p:spPr>
      </p:pic>
    </p:spTree>
    <p:extLst>
      <p:ext uri="{BB962C8B-B14F-4D97-AF65-F5344CB8AC3E}">
        <p14:creationId xmlns:p14="http://schemas.microsoft.com/office/powerpoint/2010/main" val="1900397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a:extLst>
              <a:ext uri="{FF2B5EF4-FFF2-40B4-BE49-F238E27FC236}">
                <a16:creationId xmlns:a16="http://schemas.microsoft.com/office/drawing/2014/main" id="{2F55F140-0342-490E-A036-3EA4126E216B}"/>
              </a:ext>
            </a:extLst>
          </p:cNvPr>
          <p:cNvSpPr>
            <a:spLocks noGrp="1" noChangeArrowheads="1"/>
          </p:cNvSpPr>
          <p:nvPr>
            <p:ph sz="half" idx="1"/>
          </p:nvPr>
        </p:nvSpPr>
        <p:spPr>
          <a:xfrm>
            <a:off x="937532" y="1518953"/>
            <a:ext cx="2667000" cy="4438548"/>
          </a:xfrm>
        </p:spPr>
        <p:txBody>
          <a:bodyPr/>
          <a:lstStyle/>
          <a:p>
            <a:pPr marL="114300" indent="-114300">
              <a:spcBef>
                <a:spcPts val="600"/>
              </a:spcBef>
              <a:spcAft>
                <a:spcPts val="300"/>
              </a:spcAft>
              <a:buClr>
                <a:schemeClr val="accent3"/>
              </a:buClr>
              <a:buSzPct val="80000"/>
              <a:buFont typeface="Palatino Linotype" panose="02040502050505030304" pitchFamily="18" charset="0"/>
              <a:buChar char="•"/>
              <a:defRPr/>
            </a:pPr>
            <a:r>
              <a:rPr lang="en-US" altLang="en-US" sz="1800" dirty="0"/>
              <a:t>Field Testing (</a:t>
            </a:r>
            <a:r>
              <a:rPr lang="en-US" altLang="en-US" sz="1800" dirty="0">
                <a:solidFill>
                  <a:srgbClr val="FFFF00"/>
                </a:solidFill>
              </a:rPr>
              <a:t>4</a:t>
            </a:r>
            <a:r>
              <a:rPr lang="en-US" altLang="en-US" sz="1800" dirty="0"/>
              <a:t>)</a:t>
            </a:r>
          </a:p>
          <a:p>
            <a:pPr marL="114300" indent="-114300">
              <a:spcBef>
                <a:spcPts val="600"/>
              </a:spcBef>
              <a:spcAft>
                <a:spcPts val="300"/>
              </a:spcAft>
              <a:buClr>
                <a:schemeClr val="accent3"/>
              </a:buClr>
              <a:buSzPct val="80000"/>
              <a:buFont typeface="Palatino Linotype" panose="02040502050505030304" pitchFamily="18" charset="0"/>
              <a:buChar char="•"/>
              <a:defRPr/>
            </a:pPr>
            <a:r>
              <a:rPr lang="en-US" altLang="en-US" sz="1800" dirty="0"/>
              <a:t>Strength Testing</a:t>
            </a:r>
          </a:p>
          <a:p>
            <a:pPr marL="114300" indent="-114300">
              <a:spcBef>
                <a:spcPts val="600"/>
              </a:spcBef>
              <a:spcAft>
                <a:spcPts val="300"/>
              </a:spcAft>
              <a:buClr>
                <a:schemeClr val="accent3"/>
              </a:buClr>
              <a:buSzPct val="80000"/>
              <a:buFont typeface="Palatino Linotype" panose="02040502050505030304" pitchFamily="18" charset="0"/>
              <a:buChar char="•"/>
              <a:defRPr/>
            </a:pPr>
            <a:r>
              <a:rPr lang="en-US" altLang="en-US" sz="1800" dirty="0"/>
              <a:t>Laboratory </a:t>
            </a:r>
            <a:br>
              <a:rPr lang="en-US" altLang="en-US" sz="1800" dirty="0"/>
            </a:br>
            <a:r>
              <a:rPr lang="en-US" altLang="en-US" sz="1800" dirty="0"/>
              <a:t>Testing (2)</a:t>
            </a:r>
          </a:p>
          <a:p>
            <a:pPr marL="114300" indent="-114300">
              <a:spcBef>
                <a:spcPts val="600"/>
              </a:spcBef>
              <a:spcAft>
                <a:spcPts val="300"/>
              </a:spcAft>
              <a:buClr>
                <a:schemeClr val="accent3"/>
              </a:buClr>
              <a:buSzPct val="80000"/>
              <a:buFont typeface="Palatino Linotype" panose="02040502050505030304" pitchFamily="18" charset="0"/>
              <a:buChar char="•"/>
              <a:defRPr/>
            </a:pPr>
            <a:r>
              <a:rPr lang="en-US" altLang="en-US" sz="1800" dirty="0"/>
              <a:t>Aggregate &amp; Soils/Base </a:t>
            </a:r>
            <a:br>
              <a:rPr lang="en-US" altLang="en-US" sz="1800" dirty="0"/>
            </a:br>
            <a:r>
              <a:rPr lang="en-US" altLang="en-US" sz="1800" dirty="0"/>
              <a:t>Testing (3)</a:t>
            </a:r>
          </a:p>
          <a:p>
            <a:pPr marL="114300" indent="-114300">
              <a:spcBef>
                <a:spcPts val="600"/>
              </a:spcBef>
              <a:spcAft>
                <a:spcPts val="300"/>
              </a:spcAft>
              <a:buClr>
                <a:schemeClr val="accent3"/>
              </a:buClr>
              <a:buSzPct val="80000"/>
              <a:buFont typeface="Palatino Linotype" panose="02040502050505030304" pitchFamily="18" charset="0"/>
              <a:buChar char="•"/>
              <a:defRPr/>
            </a:pPr>
            <a:r>
              <a:rPr lang="en-US" altLang="en-US" sz="1800" dirty="0"/>
              <a:t>Cement Physical Tester</a:t>
            </a:r>
          </a:p>
          <a:p>
            <a:pPr marL="114300" indent="-114300">
              <a:spcBef>
                <a:spcPts val="600"/>
              </a:spcBef>
              <a:spcAft>
                <a:spcPts val="300"/>
              </a:spcAft>
              <a:buClr>
                <a:schemeClr val="accent3"/>
              </a:buClr>
              <a:buSzPct val="80000"/>
              <a:buFont typeface="Palatino Linotype" panose="02040502050505030304" pitchFamily="18" charset="0"/>
              <a:buChar char="•"/>
              <a:defRPr/>
            </a:pPr>
            <a:r>
              <a:rPr lang="en-US" altLang="en-US" sz="1800" dirty="0"/>
              <a:t>Masonry Testing (2)</a:t>
            </a:r>
          </a:p>
          <a:p>
            <a:pPr marL="114300" indent="-114300">
              <a:spcBef>
                <a:spcPts val="600"/>
              </a:spcBef>
              <a:spcAft>
                <a:spcPts val="300"/>
              </a:spcAft>
              <a:buClr>
                <a:schemeClr val="accent3"/>
              </a:buClr>
              <a:buSzPct val="80000"/>
              <a:buFont typeface="Palatino Linotype" panose="02040502050505030304" pitchFamily="18" charset="0"/>
              <a:buChar char="•"/>
              <a:defRPr/>
            </a:pPr>
            <a:r>
              <a:rPr lang="en-US" altLang="en-US" sz="1800" dirty="0"/>
              <a:t>Self-Consolidating Concrete</a:t>
            </a:r>
          </a:p>
        </p:txBody>
      </p:sp>
      <p:sp>
        <p:nvSpPr>
          <p:cNvPr id="6" name="Title 1">
            <a:extLst>
              <a:ext uri="{FF2B5EF4-FFF2-40B4-BE49-F238E27FC236}">
                <a16:creationId xmlns:a16="http://schemas.microsoft.com/office/drawing/2014/main" id="{E37BD595-C728-4C95-BA6D-8E6AD5E1F887}"/>
              </a:ext>
            </a:extLst>
          </p:cNvPr>
          <p:cNvSpPr txBox="1">
            <a:spLocks/>
          </p:cNvSpPr>
          <p:nvPr/>
        </p:nvSpPr>
        <p:spPr>
          <a:xfrm>
            <a:off x="0" y="-9434"/>
            <a:ext cx="12192000" cy="1143000"/>
          </a:xfrm>
          <a:prstGeom prst="rect">
            <a:avLst/>
          </a:prstGeom>
          <a:noFill/>
          <a:effectLst>
            <a:outerShdw blurRad="152400" dist="76200" dir="2700000" algn="tl" rotWithShape="0">
              <a:srgbClr val="000000">
                <a:alpha val="12000"/>
              </a:srgbClr>
            </a:outerShdw>
          </a:effectLst>
        </p:spPr>
        <p:txBody>
          <a:bodyPr anchor="ctr">
            <a:normAutofit/>
          </a:bodyPr>
          <a:lstStyle>
            <a:lvl1pPr marL="338138" indent="0" algn="l" defTabSz="457200" rtl="0" eaLnBrk="1" fontAlgn="base" hangingPunct="1">
              <a:spcBef>
                <a:spcPct val="0"/>
              </a:spcBef>
              <a:spcAft>
                <a:spcPct val="0"/>
              </a:spcAft>
              <a:defRPr sz="3200" kern="1200">
                <a:solidFill>
                  <a:schemeClr val="bg1"/>
                </a:solidFill>
                <a:effectLst>
                  <a:outerShdw blurRad="50800" dist="38100" dir="2700000" algn="tl" rotWithShape="0">
                    <a:srgbClr val="000000">
                      <a:alpha val="43000"/>
                    </a:srgbClr>
                  </a:outerShdw>
                </a:effectLst>
                <a:latin typeface="+mj-lt"/>
                <a:ea typeface="ＭＳ Ｐゴシック" pitchFamily="-110" charset="-128"/>
                <a:cs typeface="+mj-cs"/>
              </a:defRPr>
            </a:lvl1pPr>
            <a:lvl2pPr algn="l" defTabSz="457200" rtl="0" eaLnBrk="1" fontAlgn="base" hangingPunct="1">
              <a:spcBef>
                <a:spcPct val="0"/>
              </a:spcBef>
              <a:spcAft>
                <a:spcPct val="0"/>
              </a:spcAft>
              <a:defRPr sz="3200">
                <a:solidFill>
                  <a:schemeClr val="bg1"/>
                </a:solidFill>
                <a:latin typeface="Arial" charset="0"/>
                <a:ea typeface="ＭＳ Ｐゴシック" pitchFamily="-110" charset="-128"/>
              </a:defRPr>
            </a:lvl2pPr>
            <a:lvl3pPr algn="l" defTabSz="457200" rtl="0" eaLnBrk="1" fontAlgn="base" hangingPunct="1">
              <a:spcBef>
                <a:spcPct val="0"/>
              </a:spcBef>
              <a:spcAft>
                <a:spcPct val="0"/>
              </a:spcAft>
              <a:defRPr sz="3200">
                <a:solidFill>
                  <a:schemeClr val="bg1"/>
                </a:solidFill>
                <a:latin typeface="Arial" charset="0"/>
                <a:ea typeface="ＭＳ Ｐゴシック" pitchFamily="-110" charset="-128"/>
              </a:defRPr>
            </a:lvl3pPr>
            <a:lvl4pPr algn="l" defTabSz="457200" rtl="0" eaLnBrk="1" fontAlgn="base" hangingPunct="1">
              <a:spcBef>
                <a:spcPct val="0"/>
              </a:spcBef>
              <a:spcAft>
                <a:spcPct val="0"/>
              </a:spcAft>
              <a:defRPr sz="3200">
                <a:solidFill>
                  <a:schemeClr val="bg1"/>
                </a:solidFill>
                <a:latin typeface="Arial" charset="0"/>
                <a:ea typeface="ＭＳ Ｐゴシック" pitchFamily="-110" charset="-128"/>
              </a:defRPr>
            </a:lvl4pPr>
            <a:lvl5pPr algn="l" defTabSz="457200" rtl="0" eaLnBrk="1" fontAlgn="base" hangingPunct="1">
              <a:spcBef>
                <a:spcPct val="0"/>
              </a:spcBef>
              <a:spcAft>
                <a:spcPct val="0"/>
              </a:spcAft>
              <a:defRPr sz="3200">
                <a:solidFill>
                  <a:schemeClr val="bg1"/>
                </a:solidFill>
                <a:latin typeface="Arial" charset="0"/>
                <a:ea typeface="ＭＳ Ｐゴシック" pitchFamily="-110" charset="-128"/>
              </a:defRPr>
            </a:lvl5pPr>
            <a:lvl6pPr marL="457200" algn="l" defTabSz="457200" rtl="0" eaLnBrk="1" fontAlgn="base" hangingPunct="1">
              <a:spcBef>
                <a:spcPct val="0"/>
              </a:spcBef>
              <a:spcAft>
                <a:spcPct val="0"/>
              </a:spcAft>
              <a:defRPr sz="3200">
                <a:solidFill>
                  <a:schemeClr val="bg1"/>
                </a:solidFill>
                <a:latin typeface="Arial" charset="0"/>
                <a:ea typeface="ＭＳ Ｐゴシック" pitchFamily="-110" charset="-128"/>
              </a:defRPr>
            </a:lvl6pPr>
            <a:lvl7pPr marL="914400" algn="l" defTabSz="457200" rtl="0" eaLnBrk="1" fontAlgn="base" hangingPunct="1">
              <a:spcBef>
                <a:spcPct val="0"/>
              </a:spcBef>
              <a:spcAft>
                <a:spcPct val="0"/>
              </a:spcAft>
              <a:defRPr sz="3200">
                <a:solidFill>
                  <a:schemeClr val="bg1"/>
                </a:solidFill>
                <a:latin typeface="Arial" charset="0"/>
                <a:ea typeface="ＭＳ Ｐゴシック" pitchFamily="-110" charset="-128"/>
              </a:defRPr>
            </a:lvl7pPr>
            <a:lvl8pPr marL="1371600" algn="l" defTabSz="457200" rtl="0" eaLnBrk="1" fontAlgn="base" hangingPunct="1">
              <a:spcBef>
                <a:spcPct val="0"/>
              </a:spcBef>
              <a:spcAft>
                <a:spcPct val="0"/>
              </a:spcAft>
              <a:defRPr sz="3200">
                <a:solidFill>
                  <a:schemeClr val="bg1"/>
                </a:solidFill>
                <a:latin typeface="Arial" charset="0"/>
                <a:ea typeface="ＭＳ Ｐゴシック" pitchFamily="-110" charset="-128"/>
              </a:defRPr>
            </a:lvl8pPr>
            <a:lvl9pPr marL="1828800" algn="l" defTabSz="457200" rtl="0" eaLnBrk="1" fontAlgn="base" hangingPunct="1">
              <a:spcBef>
                <a:spcPct val="0"/>
              </a:spcBef>
              <a:spcAft>
                <a:spcPct val="0"/>
              </a:spcAft>
              <a:defRPr sz="3200">
                <a:solidFill>
                  <a:schemeClr val="bg1"/>
                </a:solidFill>
                <a:latin typeface="Arial" charset="0"/>
                <a:ea typeface="ＭＳ Ｐゴシック" pitchFamily="-110" charset="-128"/>
              </a:defRPr>
            </a:lvl9pPr>
          </a:lstStyle>
          <a:p>
            <a:pPr>
              <a:defRPr/>
            </a:pPr>
            <a:r>
              <a:rPr lang="en-US" sz="4400" b="1" dirty="0"/>
              <a:t>31 Programs… and GROWING!</a:t>
            </a:r>
          </a:p>
        </p:txBody>
      </p:sp>
      <p:sp>
        <p:nvSpPr>
          <p:cNvPr id="7" name="TextBox 6">
            <a:extLst>
              <a:ext uri="{FF2B5EF4-FFF2-40B4-BE49-F238E27FC236}">
                <a16:creationId xmlns:a16="http://schemas.microsoft.com/office/drawing/2014/main" id="{49B01471-F78D-4690-88F5-85EF91638C18}"/>
              </a:ext>
            </a:extLst>
          </p:cNvPr>
          <p:cNvSpPr txBox="1"/>
          <p:nvPr/>
        </p:nvSpPr>
        <p:spPr>
          <a:xfrm>
            <a:off x="937533" y="1077968"/>
            <a:ext cx="1419225" cy="400110"/>
          </a:xfrm>
          <a:prstGeom prst="rect">
            <a:avLst/>
          </a:prstGeom>
          <a:noFill/>
        </p:spPr>
        <p:txBody>
          <a:bodyPr wrap="square">
            <a:spAutoFit/>
          </a:bodyPr>
          <a:lstStyle/>
          <a:p>
            <a:pPr>
              <a:defRPr/>
            </a:pPr>
            <a:r>
              <a:rPr lang="en-US" sz="2000" b="1" dirty="0">
                <a:solidFill>
                  <a:schemeClr val="accent1">
                    <a:lumMod val="40000"/>
                    <a:lumOff val="60000"/>
                  </a:schemeClr>
                </a:solidFill>
              </a:rPr>
              <a:t>TESTING</a:t>
            </a:r>
          </a:p>
        </p:txBody>
      </p:sp>
      <p:sp>
        <p:nvSpPr>
          <p:cNvPr id="8" name="TextBox 7">
            <a:extLst>
              <a:ext uri="{FF2B5EF4-FFF2-40B4-BE49-F238E27FC236}">
                <a16:creationId xmlns:a16="http://schemas.microsoft.com/office/drawing/2014/main" id="{65DD5112-3B79-44B8-ABED-E45A9C954BC6}"/>
              </a:ext>
            </a:extLst>
          </p:cNvPr>
          <p:cNvSpPr txBox="1"/>
          <p:nvPr/>
        </p:nvSpPr>
        <p:spPr>
          <a:xfrm>
            <a:off x="3830410" y="1037093"/>
            <a:ext cx="1762125" cy="400110"/>
          </a:xfrm>
          <a:prstGeom prst="rect">
            <a:avLst/>
          </a:prstGeom>
          <a:noFill/>
        </p:spPr>
        <p:txBody>
          <a:bodyPr wrap="square">
            <a:spAutoFit/>
          </a:bodyPr>
          <a:lstStyle/>
          <a:p>
            <a:pPr>
              <a:defRPr/>
            </a:pPr>
            <a:r>
              <a:rPr lang="en-US" sz="2000" b="1" dirty="0">
                <a:solidFill>
                  <a:schemeClr val="accent1">
                    <a:lumMod val="40000"/>
                    <a:lumOff val="60000"/>
                  </a:schemeClr>
                </a:solidFill>
              </a:rPr>
              <a:t>INSPECTION</a:t>
            </a:r>
          </a:p>
        </p:txBody>
      </p:sp>
      <p:sp>
        <p:nvSpPr>
          <p:cNvPr id="9" name="TextBox 8">
            <a:extLst>
              <a:ext uri="{FF2B5EF4-FFF2-40B4-BE49-F238E27FC236}">
                <a16:creationId xmlns:a16="http://schemas.microsoft.com/office/drawing/2014/main" id="{4C569A73-6E16-476B-A987-ED77EB6CBBCB}"/>
              </a:ext>
            </a:extLst>
          </p:cNvPr>
          <p:cNvSpPr txBox="1"/>
          <p:nvPr/>
        </p:nvSpPr>
        <p:spPr>
          <a:xfrm>
            <a:off x="6488563" y="1037093"/>
            <a:ext cx="2667000" cy="400110"/>
          </a:xfrm>
          <a:prstGeom prst="rect">
            <a:avLst/>
          </a:prstGeom>
          <a:noFill/>
        </p:spPr>
        <p:txBody>
          <a:bodyPr wrap="square">
            <a:spAutoFit/>
          </a:bodyPr>
          <a:lstStyle/>
          <a:p>
            <a:pPr algn="ctr">
              <a:defRPr/>
            </a:pPr>
            <a:r>
              <a:rPr lang="en-US" sz="2000" b="1" dirty="0">
                <a:solidFill>
                  <a:schemeClr val="accent1">
                    <a:lumMod val="40000"/>
                    <a:lumOff val="60000"/>
                  </a:schemeClr>
                </a:solidFill>
              </a:rPr>
              <a:t>CONSTRUCTION</a:t>
            </a:r>
          </a:p>
        </p:txBody>
      </p:sp>
      <p:sp>
        <p:nvSpPr>
          <p:cNvPr id="10" name="Rectangle 3">
            <a:extLst>
              <a:ext uri="{FF2B5EF4-FFF2-40B4-BE49-F238E27FC236}">
                <a16:creationId xmlns:a16="http://schemas.microsoft.com/office/drawing/2014/main" id="{48D24AB7-7615-4AB7-9A83-B5186B456D73}"/>
              </a:ext>
            </a:extLst>
          </p:cNvPr>
          <p:cNvSpPr txBox="1">
            <a:spLocks noChangeArrowheads="1"/>
          </p:cNvSpPr>
          <p:nvPr/>
        </p:nvSpPr>
        <p:spPr bwMode="auto">
          <a:xfrm>
            <a:off x="3821563" y="1478078"/>
            <a:ext cx="2667000" cy="4438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06400" indent="-228600" algn="l" defTabSz="457200" rtl="0" eaLnBrk="0" fontAlgn="base" hangingPunct="0">
              <a:spcBef>
                <a:spcPct val="20000"/>
              </a:spcBef>
              <a:spcAft>
                <a:spcPct val="0"/>
              </a:spcAft>
              <a:buClr>
                <a:srgbClr val="F5821F"/>
              </a:buClr>
              <a:buFont typeface="Arial" panose="020B0604020202020204" pitchFamily="34" charset="0"/>
              <a:buChar char="•"/>
              <a:defRPr sz="2800" kern="1200">
                <a:solidFill>
                  <a:srgbClr val="FFFFFF"/>
                </a:solidFill>
                <a:latin typeface="+mn-lt"/>
                <a:ea typeface="ＭＳ Ｐゴシック" pitchFamily="-110" charset="-128"/>
                <a:cs typeface="+mn-cs"/>
              </a:defRPr>
            </a:lvl1pPr>
            <a:lvl2pPr marL="800100" indent="-393700" algn="l" defTabSz="457200" rtl="0" eaLnBrk="0" fontAlgn="base" hangingPunct="0">
              <a:spcBef>
                <a:spcPct val="20000"/>
              </a:spcBef>
              <a:spcAft>
                <a:spcPct val="0"/>
              </a:spcAft>
              <a:buClr>
                <a:srgbClr val="F5821F"/>
              </a:buClr>
              <a:defRPr sz="2400" kern="1200">
                <a:solidFill>
                  <a:srgbClr val="C6C7C8"/>
                </a:solidFill>
                <a:latin typeface="+mn-lt"/>
                <a:ea typeface="ＭＳ Ｐゴシック" pitchFamily="-110" charset="-128"/>
                <a:cs typeface="+mn-cs"/>
              </a:defRPr>
            </a:lvl2pPr>
            <a:lvl3pPr marL="406400" indent="-228600" algn="l" defTabSz="457200" rtl="0" eaLnBrk="0" fontAlgn="base" hangingPunct="0">
              <a:spcBef>
                <a:spcPct val="20000"/>
              </a:spcBef>
              <a:spcAft>
                <a:spcPct val="0"/>
              </a:spcAft>
              <a:buClr>
                <a:srgbClr val="51B848"/>
              </a:buClr>
              <a:buFont typeface="Arial" panose="020B0604020202020204" pitchFamily="34" charset="0"/>
              <a:buChar char="•"/>
              <a:defRPr sz="2000" kern="1200">
                <a:solidFill>
                  <a:srgbClr val="FFFFFF"/>
                </a:solidFill>
                <a:latin typeface="+mn-lt"/>
                <a:ea typeface="ＭＳ Ｐゴシック" pitchFamily="-110" charset="-128"/>
                <a:cs typeface="+mn-cs"/>
              </a:defRPr>
            </a:lvl3pPr>
            <a:lvl4pPr marL="571500" indent="-165100" algn="l" defTabSz="457200" rtl="0" eaLnBrk="0" fontAlgn="base" hangingPunct="0">
              <a:spcBef>
                <a:spcPct val="20000"/>
              </a:spcBef>
              <a:spcAft>
                <a:spcPct val="0"/>
              </a:spcAft>
              <a:defRPr sz="1800" kern="1200">
                <a:solidFill>
                  <a:srgbClr val="FFFFFF"/>
                </a:solidFill>
                <a:latin typeface="+mn-lt"/>
                <a:ea typeface="ＭＳ Ｐゴシック" pitchFamily="-110" charset="-128"/>
                <a:cs typeface="+mn-cs"/>
              </a:defRPr>
            </a:lvl4pPr>
            <a:lvl5pPr marL="406400" indent="-228600" algn="l" defTabSz="457200" rtl="0" eaLnBrk="0" fontAlgn="base" hangingPunct="0">
              <a:spcBef>
                <a:spcPct val="20000"/>
              </a:spcBef>
              <a:spcAft>
                <a:spcPct val="0"/>
              </a:spcAft>
              <a:buClr>
                <a:schemeClr val="accent2"/>
              </a:buClr>
              <a:buFont typeface="Arial" panose="020B0604020202020204" pitchFamily="34" charset="0"/>
              <a:buChar char="»"/>
              <a:defRPr sz="1800" kern="1200">
                <a:solidFill>
                  <a:srgbClr val="FFFFFF"/>
                </a:solidFill>
                <a:latin typeface="+mn-lt"/>
                <a:ea typeface="ＭＳ Ｐゴシック" pitchFamily="-110" charset="-128"/>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114300" indent="-114300" eaLnBrk="1" hangingPunct="1">
              <a:spcBef>
                <a:spcPts val="600"/>
              </a:spcBef>
              <a:spcAft>
                <a:spcPts val="300"/>
              </a:spcAft>
              <a:buClr>
                <a:schemeClr val="accent3"/>
              </a:buClr>
              <a:buSzPct val="80000"/>
              <a:buFont typeface="Palatino Linotype" panose="02040502050505030304" pitchFamily="18" charset="0"/>
              <a:buChar char="•"/>
              <a:defRPr/>
            </a:pPr>
            <a:r>
              <a:rPr lang="en-US" altLang="en-US" sz="1800" dirty="0">
                <a:solidFill>
                  <a:schemeClr val="bg1"/>
                </a:solidFill>
              </a:rPr>
              <a:t>Construction Special Inspector (2)</a:t>
            </a:r>
          </a:p>
          <a:p>
            <a:pPr marL="114300" indent="-114300" eaLnBrk="1" hangingPunct="1">
              <a:spcBef>
                <a:spcPts val="600"/>
              </a:spcBef>
              <a:spcAft>
                <a:spcPts val="300"/>
              </a:spcAft>
              <a:buClr>
                <a:schemeClr val="accent3"/>
              </a:buClr>
              <a:buSzPct val="80000"/>
              <a:buFont typeface="Palatino Linotype" panose="02040502050505030304" pitchFamily="18" charset="0"/>
              <a:buChar char="•"/>
              <a:defRPr/>
            </a:pPr>
            <a:r>
              <a:rPr lang="en-US" altLang="en-US" sz="1800" dirty="0"/>
              <a:t>Transportation Inspector</a:t>
            </a:r>
          </a:p>
          <a:p>
            <a:pPr marL="114300" indent="-114300" eaLnBrk="1" hangingPunct="1">
              <a:spcBef>
                <a:spcPts val="600"/>
              </a:spcBef>
              <a:spcAft>
                <a:spcPts val="300"/>
              </a:spcAft>
              <a:buClr>
                <a:schemeClr val="accent3"/>
              </a:buClr>
              <a:buSzPct val="80000"/>
              <a:buFont typeface="Palatino Linotype" panose="02040502050505030304" pitchFamily="18" charset="0"/>
              <a:buChar char="•"/>
              <a:defRPr/>
            </a:pPr>
            <a:r>
              <a:rPr lang="en-US" altLang="en-US" sz="1800" dirty="0"/>
              <a:t>Post-Installed Concrete Anchor (2)</a:t>
            </a:r>
          </a:p>
          <a:p>
            <a:pPr marL="114300" indent="-114300" eaLnBrk="1" hangingPunct="1">
              <a:spcBef>
                <a:spcPts val="600"/>
              </a:spcBef>
              <a:spcAft>
                <a:spcPts val="300"/>
              </a:spcAft>
              <a:buClr>
                <a:schemeClr val="accent3"/>
              </a:buClr>
              <a:buSzPct val="80000"/>
              <a:buFont typeface="Palatino Linotype" panose="02040502050505030304" pitchFamily="18" charset="0"/>
              <a:buChar char="•"/>
              <a:defRPr/>
            </a:pPr>
            <a:r>
              <a:rPr lang="en-US" altLang="en-US" sz="1800" dirty="0"/>
              <a:t>Concrete Quality/Materials</a:t>
            </a:r>
          </a:p>
          <a:p>
            <a:pPr marL="114300" indent="-114300" eaLnBrk="1" hangingPunct="1">
              <a:spcBef>
                <a:spcPts val="600"/>
              </a:spcBef>
              <a:spcAft>
                <a:spcPts val="300"/>
              </a:spcAft>
              <a:buClr>
                <a:schemeClr val="accent3"/>
              </a:buClr>
              <a:buSzPct val="80000"/>
              <a:buFont typeface="Palatino Linotype" panose="02040502050505030304" pitchFamily="18" charset="0"/>
              <a:buChar char="•"/>
              <a:defRPr/>
            </a:pPr>
            <a:r>
              <a:rPr lang="en-US" altLang="en-US" sz="1800" dirty="0"/>
              <a:t>Shotcrete</a:t>
            </a:r>
          </a:p>
          <a:p>
            <a:pPr marL="114300" indent="-114300" eaLnBrk="1" hangingPunct="1">
              <a:spcBef>
                <a:spcPts val="600"/>
              </a:spcBef>
              <a:spcAft>
                <a:spcPts val="300"/>
              </a:spcAft>
              <a:buClr>
                <a:schemeClr val="accent3"/>
              </a:buClr>
              <a:buSzPct val="80000"/>
              <a:buFont typeface="Palatino Linotype" panose="02040502050505030304" pitchFamily="18" charset="0"/>
              <a:buChar char="•"/>
              <a:defRPr/>
            </a:pPr>
            <a:r>
              <a:rPr lang="en-US" altLang="en-US" sz="1800" dirty="0"/>
              <a:t>Nondestructive Testing</a:t>
            </a:r>
          </a:p>
          <a:p>
            <a:pPr marL="114300" indent="-114300" eaLnBrk="1" hangingPunct="1">
              <a:spcBef>
                <a:spcPts val="600"/>
              </a:spcBef>
              <a:spcAft>
                <a:spcPts val="300"/>
              </a:spcAft>
              <a:buClr>
                <a:schemeClr val="accent3"/>
              </a:buClr>
              <a:buSzPct val="80000"/>
              <a:buFont typeface="Palatino Linotype" panose="02040502050505030304" pitchFamily="18" charset="0"/>
              <a:buChar char="•"/>
              <a:defRPr/>
            </a:pPr>
            <a:r>
              <a:rPr lang="en-US" altLang="en-US" sz="1800" dirty="0">
                <a:solidFill>
                  <a:srgbClr val="FFFF00"/>
                </a:solidFill>
              </a:rPr>
              <a:t>Concrete Construction </a:t>
            </a:r>
            <a:r>
              <a:rPr lang="en-US" altLang="en-US" sz="1800" dirty="0" err="1">
                <a:solidFill>
                  <a:srgbClr val="FFFF00"/>
                </a:solidFill>
              </a:rPr>
              <a:t>Sustainabilty</a:t>
            </a:r>
            <a:r>
              <a:rPr lang="en-US" altLang="en-US" sz="1800" dirty="0">
                <a:solidFill>
                  <a:srgbClr val="FFFF00"/>
                </a:solidFill>
              </a:rPr>
              <a:t> and Resilience Assessor</a:t>
            </a:r>
          </a:p>
        </p:txBody>
      </p:sp>
      <p:sp>
        <p:nvSpPr>
          <p:cNvPr id="11" name="Rectangle 3">
            <a:extLst>
              <a:ext uri="{FF2B5EF4-FFF2-40B4-BE49-F238E27FC236}">
                <a16:creationId xmlns:a16="http://schemas.microsoft.com/office/drawing/2014/main" id="{201BF0DA-7853-48E8-BB4E-8E0E12BE2D01}"/>
              </a:ext>
            </a:extLst>
          </p:cNvPr>
          <p:cNvSpPr txBox="1">
            <a:spLocks noChangeArrowheads="1"/>
          </p:cNvSpPr>
          <p:nvPr/>
        </p:nvSpPr>
        <p:spPr bwMode="auto">
          <a:xfrm>
            <a:off x="6714442" y="1478078"/>
            <a:ext cx="2667000" cy="4438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06400" indent="-228600" algn="l" defTabSz="457200" rtl="0" eaLnBrk="0" fontAlgn="base" hangingPunct="0">
              <a:spcBef>
                <a:spcPct val="20000"/>
              </a:spcBef>
              <a:spcAft>
                <a:spcPct val="0"/>
              </a:spcAft>
              <a:buClr>
                <a:srgbClr val="F5821F"/>
              </a:buClr>
              <a:buFont typeface="Arial" panose="020B0604020202020204" pitchFamily="34" charset="0"/>
              <a:buChar char="•"/>
              <a:defRPr sz="2800" kern="1200">
                <a:solidFill>
                  <a:srgbClr val="FFFFFF"/>
                </a:solidFill>
                <a:latin typeface="+mn-lt"/>
                <a:ea typeface="ＭＳ Ｐゴシック" pitchFamily="-110" charset="-128"/>
                <a:cs typeface="+mn-cs"/>
              </a:defRPr>
            </a:lvl1pPr>
            <a:lvl2pPr marL="800100" indent="-393700" algn="l" defTabSz="457200" rtl="0" eaLnBrk="0" fontAlgn="base" hangingPunct="0">
              <a:spcBef>
                <a:spcPct val="20000"/>
              </a:spcBef>
              <a:spcAft>
                <a:spcPct val="0"/>
              </a:spcAft>
              <a:buClr>
                <a:srgbClr val="F5821F"/>
              </a:buClr>
              <a:defRPr sz="2400" kern="1200">
                <a:solidFill>
                  <a:srgbClr val="C6C7C8"/>
                </a:solidFill>
                <a:latin typeface="+mn-lt"/>
                <a:ea typeface="ＭＳ Ｐゴシック" pitchFamily="-110" charset="-128"/>
                <a:cs typeface="+mn-cs"/>
              </a:defRPr>
            </a:lvl2pPr>
            <a:lvl3pPr marL="406400" indent="-228600" algn="l" defTabSz="457200" rtl="0" eaLnBrk="0" fontAlgn="base" hangingPunct="0">
              <a:spcBef>
                <a:spcPct val="20000"/>
              </a:spcBef>
              <a:spcAft>
                <a:spcPct val="0"/>
              </a:spcAft>
              <a:buClr>
                <a:srgbClr val="51B848"/>
              </a:buClr>
              <a:buFont typeface="Arial" panose="020B0604020202020204" pitchFamily="34" charset="0"/>
              <a:buChar char="•"/>
              <a:defRPr sz="2000" kern="1200">
                <a:solidFill>
                  <a:srgbClr val="FFFFFF"/>
                </a:solidFill>
                <a:latin typeface="+mn-lt"/>
                <a:ea typeface="ＭＳ Ｐゴシック" pitchFamily="-110" charset="-128"/>
                <a:cs typeface="+mn-cs"/>
              </a:defRPr>
            </a:lvl3pPr>
            <a:lvl4pPr marL="571500" indent="-165100" algn="l" defTabSz="457200" rtl="0" eaLnBrk="0" fontAlgn="base" hangingPunct="0">
              <a:spcBef>
                <a:spcPct val="20000"/>
              </a:spcBef>
              <a:spcAft>
                <a:spcPct val="0"/>
              </a:spcAft>
              <a:defRPr sz="1800" kern="1200">
                <a:solidFill>
                  <a:srgbClr val="FFFFFF"/>
                </a:solidFill>
                <a:latin typeface="+mn-lt"/>
                <a:ea typeface="ＭＳ Ｐゴシック" pitchFamily="-110" charset="-128"/>
                <a:cs typeface="+mn-cs"/>
              </a:defRPr>
            </a:lvl4pPr>
            <a:lvl5pPr marL="406400" indent="-228600" algn="l" defTabSz="457200" rtl="0" eaLnBrk="0" fontAlgn="base" hangingPunct="0">
              <a:spcBef>
                <a:spcPct val="20000"/>
              </a:spcBef>
              <a:spcAft>
                <a:spcPct val="0"/>
              </a:spcAft>
              <a:buClr>
                <a:schemeClr val="accent2"/>
              </a:buClr>
              <a:buFont typeface="Arial" panose="020B0604020202020204" pitchFamily="34" charset="0"/>
              <a:buChar char="»"/>
              <a:defRPr sz="1800" kern="1200">
                <a:solidFill>
                  <a:srgbClr val="FFFFFF"/>
                </a:solidFill>
                <a:latin typeface="+mn-lt"/>
                <a:ea typeface="ＭＳ Ｐゴシック" pitchFamily="-110" charset="-128"/>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114300" indent="-114300" eaLnBrk="1" hangingPunct="1">
              <a:spcBef>
                <a:spcPts val="600"/>
              </a:spcBef>
              <a:spcAft>
                <a:spcPts val="300"/>
              </a:spcAft>
              <a:buClr>
                <a:schemeClr val="accent3"/>
              </a:buClr>
              <a:buSzPct val="80000"/>
              <a:buFont typeface="Palatino Linotype" panose="02040502050505030304" pitchFamily="18" charset="0"/>
              <a:buChar char="•"/>
              <a:defRPr/>
            </a:pPr>
            <a:r>
              <a:rPr lang="en-US" altLang="en-US" sz="1800" dirty="0">
                <a:solidFill>
                  <a:schemeClr val="bg1"/>
                </a:solidFill>
              </a:rPr>
              <a:t>Adhesive Anchor Installer </a:t>
            </a:r>
          </a:p>
          <a:p>
            <a:pPr marL="114300" indent="-114300" eaLnBrk="1" hangingPunct="1">
              <a:spcBef>
                <a:spcPts val="600"/>
              </a:spcBef>
              <a:spcAft>
                <a:spcPts val="300"/>
              </a:spcAft>
              <a:buClr>
                <a:schemeClr val="accent3"/>
              </a:buClr>
              <a:buSzPct val="80000"/>
              <a:buFont typeface="Palatino Linotype" panose="02040502050505030304" pitchFamily="18" charset="0"/>
              <a:buChar char="•"/>
              <a:defRPr/>
            </a:pPr>
            <a:r>
              <a:rPr lang="en-US" altLang="en-US" sz="1800" dirty="0">
                <a:solidFill>
                  <a:schemeClr val="bg1"/>
                </a:solidFill>
              </a:rPr>
              <a:t>Flatwork Finisher</a:t>
            </a:r>
          </a:p>
          <a:p>
            <a:pPr marL="114300" indent="-114300" eaLnBrk="1" hangingPunct="1">
              <a:spcBef>
                <a:spcPts val="600"/>
              </a:spcBef>
              <a:spcAft>
                <a:spcPts val="300"/>
              </a:spcAft>
              <a:buClr>
                <a:schemeClr val="accent3"/>
              </a:buClr>
              <a:buSzPct val="80000"/>
              <a:buFont typeface="Palatino Linotype" panose="02040502050505030304" pitchFamily="18" charset="0"/>
              <a:buChar char="•"/>
              <a:defRPr/>
            </a:pPr>
            <a:r>
              <a:rPr lang="en-US" altLang="en-US" sz="1800" dirty="0">
                <a:solidFill>
                  <a:schemeClr val="bg1"/>
                </a:solidFill>
              </a:rPr>
              <a:t>Decorative Concrete Flatwork</a:t>
            </a:r>
          </a:p>
          <a:p>
            <a:pPr marL="114300" indent="-114300" eaLnBrk="1" hangingPunct="1">
              <a:spcBef>
                <a:spcPts val="600"/>
              </a:spcBef>
              <a:spcAft>
                <a:spcPts val="300"/>
              </a:spcAft>
              <a:buClr>
                <a:schemeClr val="accent3"/>
              </a:buClr>
              <a:buSzPct val="80000"/>
              <a:buFont typeface="Palatino Linotype" panose="02040502050505030304" pitchFamily="18" charset="0"/>
              <a:buChar char="•"/>
              <a:defRPr/>
            </a:pPr>
            <a:r>
              <a:rPr lang="en-US" altLang="en-US" sz="1800" dirty="0">
                <a:solidFill>
                  <a:schemeClr val="bg1"/>
                </a:solidFill>
              </a:rPr>
              <a:t>Specialty Commercial-Industrial Flatwork</a:t>
            </a:r>
          </a:p>
          <a:p>
            <a:pPr marL="114300" indent="-114300" eaLnBrk="1" hangingPunct="1">
              <a:spcBef>
                <a:spcPts val="600"/>
              </a:spcBef>
              <a:spcAft>
                <a:spcPts val="300"/>
              </a:spcAft>
              <a:buClr>
                <a:schemeClr val="accent3"/>
              </a:buClr>
              <a:buSzPct val="80000"/>
              <a:buFont typeface="Palatino Linotype" panose="02040502050505030304" pitchFamily="18" charset="0"/>
              <a:buChar char="•"/>
              <a:defRPr/>
            </a:pPr>
            <a:r>
              <a:rPr lang="en-US" altLang="en-US" sz="1800" dirty="0">
                <a:solidFill>
                  <a:schemeClr val="bg1"/>
                </a:solidFill>
              </a:rPr>
              <a:t>Tilt-Up</a:t>
            </a:r>
          </a:p>
          <a:p>
            <a:pPr marL="114300" indent="-114300" eaLnBrk="1" hangingPunct="1">
              <a:spcBef>
                <a:spcPts val="600"/>
              </a:spcBef>
              <a:spcAft>
                <a:spcPts val="300"/>
              </a:spcAft>
              <a:buClr>
                <a:schemeClr val="accent3"/>
              </a:buClr>
              <a:buSzPct val="80000"/>
              <a:buFont typeface="Palatino Linotype" panose="02040502050505030304" pitchFamily="18" charset="0"/>
              <a:buChar char="•"/>
              <a:defRPr/>
            </a:pPr>
            <a:r>
              <a:rPr lang="en-US" altLang="en-US" sz="1800" dirty="0">
                <a:solidFill>
                  <a:schemeClr val="bg1"/>
                </a:solidFill>
              </a:rPr>
              <a:t>Shotcrete Nozzleman (2)</a:t>
            </a:r>
          </a:p>
          <a:p>
            <a:pPr marL="114300" indent="-114300" eaLnBrk="1" hangingPunct="1">
              <a:spcBef>
                <a:spcPts val="600"/>
              </a:spcBef>
              <a:spcAft>
                <a:spcPts val="300"/>
              </a:spcAft>
              <a:buClr>
                <a:schemeClr val="accent3"/>
              </a:buClr>
              <a:buSzPct val="80000"/>
              <a:buFont typeface="Palatino Linotype" panose="02040502050505030304" pitchFamily="18" charset="0"/>
              <a:buChar char="•"/>
              <a:defRPr/>
            </a:pPr>
            <a:r>
              <a:rPr lang="en-US" altLang="en-US" sz="1800" dirty="0">
                <a:solidFill>
                  <a:schemeClr val="bg1"/>
                </a:solidFill>
              </a:rPr>
              <a:t>Residential Concrete Foundation</a:t>
            </a:r>
          </a:p>
        </p:txBody>
      </p:sp>
      <p:sp>
        <p:nvSpPr>
          <p:cNvPr id="12" name="TextBox 11">
            <a:extLst>
              <a:ext uri="{FF2B5EF4-FFF2-40B4-BE49-F238E27FC236}">
                <a16:creationId xmlns:a16="http://schemas.microsoft.com/office/drawing/2014/main" id="{6354FA21-6B6D-42BA-A0DA-F188C2408E3B}"/>
              </a:ext>
            </a:extLst>
          </p:cNvPr>
          <p:cNvSpPr txBox="1"/>
          <p:nvPr/>
        </p:nvSpPr>
        <p:spPr>
          <a:xfrm>
            <a:off x="9654267" y="1077968"/>
            <a:ext cx="1600200" cy="400110"/>
          </a:xfrm>
          <a:prstGeom prst="rect">
            <a:avLst/>
          </a:prstGeom>
          <a:noFill/>
        </p:spPr>
        <p:txBody>
          <a:bodyPr wrap="square">
            <a:spAutoFit/>
          </a:bodyPr>
          <a:lstStyle/>
          <a:p>
            <a:pPr algn="ctr">
              <a:defRPr/>
            </a:pPr>
            <a:r>
              <a:rPr lang="en-US" sz="2000" b="1" dirty="0">
                <a:solidFill>
                  <a:schemeClr val="accent1">
                    <a:lumMod val="40000"/>
                    <a:lumOff val="60000"/>
                  </a:schemeClr>
                </a:solidFill>
              </a:rPr>
              <a:t>DESIGN</a:t>
            </a:r>
          </a:p>
        </p:txBody>
      </p:sp>
      <p:sp>
        <p:nvSpPr>
          <p:cNvPr id="13" name="Rectangle 3">
            <a:extLst>
              <a:ext uri="{FF2B5EF4-FFF2-40B4-BE49-F238E27FC236}">
                <a16:creationId xmlns:a16="http://schemas.microsoft.com/office/drawing/2014/main" id="{8E2ED3AD-2B24-41AB-83AD-A1785BD22C6D}"/>
              </a:ext>
            </a:extLst>
          </p:cNvPr>
          <p:cNvSpPr txBox="1">
            <a:spLocks noChangeArrowheads="1"/>
          </p:cNvSpPr>
          <p:nvPr/>
        </p:nvSpPr>
        <p:spPr bwMode="auto">
          <a:xfrm>
            <a:off x="9857692" y="1518954"/>
            <a:ext cx="1600200" cy="1038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06400" indent="-228600" algn="l" defTabSz="457200" rtl="0" eaLnBrk="0" fontAlgn="base" hangingPunct="0">
              <a:spcBef>
                <a:spcPct val="20000"/>
              </a:spcBef>
              <a:spcAft>
                <a:spcPct val="0"/>
              </a:spcAft>
              <a:buClr>
                <a:srgbClr val="F5821F"/>
              </a:buClr>
              <a:buFont typeface="Arial" panose="020B0604020202020204" pitchFamily="34" charset="0"/>
              <a:buChar char="•"/>
              <a:defRPr sz="2800" kern="1200">
                <a:solidFill>
                  <a:srgbClr val="FFFFFF"/>
                </a:solidFill>
                <a:latin typeface="+mn-lt"/>
                <a:ea typeface="ＭＳ Ｐゴシック" pitchFamily="-110" charset="-128"/>
                <a:cs typeface="+mn-cs"/>
              </a:defRPr>
            </a:lvl1pPr>
            <a:lvl2pPr marL="800100" indent="-393700" algn="l" defTabSz="457200" rtl="0" eaLnBrk="0" fontAlgn="base" hangingPunct="0">
              <a:spcBef>
                <a:spcPct val="20000"/>
              </a:spcBef>
              <a:spcAft>
                <a:spcPct val="0"/>
              </a:spcAft>
              <a:buClr>
                <a:srgbClr val="F5821F"/>
              </a:buClr>
              <a:defRPr sz="2400" kern="1200">
                <a:solidFill>
                  <a:srgbClr val="C6C7C8"/>
                </a:solidFill>
                <a:latin typeface="+mn-lt"/>
                <a:ea typeface="ＭＳ Ｐゴシック" pitchFamily="-110" charset="-128"/>
                <a:cs typeface="+mn-cs"/>
              </a:defRPr>
            </a:lvl2pPr>
            <a:lvl3pPr marL="406400" indent="-228600" algn="l" defTabSz="457200" rtl="0" eaLnBrk="0" fontAlgn="base" hangingPunct="0">
              <a:spcBef>
                <a:spcPct val="20000"/>
              </a:spcBef>
              <a:spcAft>
                <a:spcPct val="0"/>
              </a:spcAft>
              <a:buClr>
                <a:srgbClr val="51B848"/>
              </a:buClr>
              <a:buFont typeface="Arial" panose="020B0604020202020204" pitchFamily="34" charset="0"/>
              <a:buChar char="•"/>
              <a:defRPr sz="2000" kern="1200">
                <a:solidFill>
                  <a:srgbClr val="FFFFFF"/>
                </a:solidFill>
                <a:latin typeface="+mn-lt"/>
                <a:ea typeface="ＭＳ Ｐゴシック" pitchFamily="-110" charset="-128"/>
                <a:cs typeface="+mn-cs"/>
              </a:defRPr>
            </a:lvl3pPr>
            <a:lvl4pPr marL="571500" indent="-165100" algn="l" defTabSz="457200" rtl="0" eaLnBrk="0" fontAlgn="base" hangingPunct="0">
              <a:spcBef>
                <a:spcPct val="20000"/>
              </a:spcBef>
              <a:spcAft>
                <a:spcPct val="0"/>
              </a:spcAft>
              <a:defRPr sz="1800" kern="1200">
                <a:solidFill>
                  <a:srgbClr val="FFFFFF"/>
                </a:solidFill>
                <a:latin typeface="+mn-lt"/>
                <a:ea typeface="ＭＳ Ｐゴシック" pitchFamily="-110" charset="-128"/>
                <a:cs typeface="+mn-cs"/>
              </a:defRPr>
            </a:lvl4pPr>
            <a:lvl5pPr marL="406400" indent="-228600" algn="l" defTabSz="457200" rtl="0" eaLnBrk="0" fontAlgn="base" hangingPunct="0">
              <a:spcBef>
                <a:spcPct val="20000"/>
              </a:spcBef>
              <a:spcAft>
                <a:spcPct val="0"/>
              </a:spcAft>
              <a:buClr>
                <a:schemeClr val="accent2"/>
              </a:buClr>
              <a:buFont typeface="Arial" panose="020B0604020202020204" pitchFamily="34" charset="0"/>
              <a:buChar char="»"/>
              <a:defRPr sz="1800" kern="1200">
                <a:solidFill>
                  <a:srgbClr val="FFFFFF"/>
                </a:solidFill>
                <a:latin typeface="+mn-lt"/>
                <a:ea typeface="ＭＳ Ｐゴシック" pitchFamily="-110" charset="-128"/>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114300" indent="-114300" eaLnBrk="1" hangingPunct="1">
              <a:spcBef>
                <a:spcPts val="600"/>
              </a:spcBef>
              <a:spcAft>
                <a:spcPts val="300"/>
              </a:spcAft>
              <a:buClr>
                <a:schemeClr val="accent3"/>
              </a:buClr>
              <a:buSzPct val="80000"/>
              <a:buFont typeface="Palatino Linotype" panose="02040502050505030304" pitchFamily="18" charset="0"/>
              <a:buChar char="•"/>
              <a:defRPr/>
            </a:pPr>
            <a:r>
              <a:rPr lang="en-US" altLang="en-US" sz="1800" dirty="0">
                <a:solidFill>
                  <a:srgbClr val="FFFF00"/>
                </a:solidFill>
              </a:rPr>
              <a:t>ACI 318 </a:t>
            </a:r>
            <a:br>
              <a:rPr lang="en-US" altLang="en-US" sz="1800" dirty="0">
                <a:solidFill>
                  <a:srgbClr val="FFFF00"/>
                </a:solidFill>
              </a:rPr>
            </a:br>
            <a:r>
              <a:rPr lang="en-US" altLang="en-US" sz="1800" dirty="0">
                <a:solidFill>
                  <a:srgbClr val="FFFF00"/>
                </a:solidFill>
              </a:rPr>
              <a:t>Design </a:t>
            </a:r>
            <a:br>
              <a:rPr lang="en-US" altLang="en-US" sz="1800" dirty="0">
                <a:solidFill>
                  <a:srgbClr val="FFFF00"/>
                </a:solidFill>
              </a:rPr>
            </a:br>
            <a:r>
              <a:rPr lang="en-US" altLang="en-US" sz="1800" dirty="0">
                <a:solidFill>
                  <a:srgbClr val="FFFF00"/>
                </a:solidFill>
              </a:rPr>
              <a:t>Professional</a:t>
            </a:r>
          </a:p>
        </p:txBody>
      </p:sp>
    </p:spTree>
    <p:extLst>
      <p:ext uri="{BB962C8B-B14F-4D97-AF65-F5344CB8AC3E}">
        <p14:creationId xmlns:p14="http://schemas.microsoft.com/office/powerpoint/2010/main" val="2618410579"/>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12399ED-A39F-43DA-92C0-371AC63B713E}"/>
              </a:ext>
            </a:extLst>
          </p:cNvPr>
          <p:cNvSpPr/>
          <p:nvPr/>
        </p:nvSpPr>
        <p:spPr>
          <a:xfrm>
            <a:off x="1524000" y="-5750"/>
            <a:ext cx="6477000" cy="5796218"/>
          </a:xfrm>
          <a:prstGeom prst="ellipse">
            <a:avLst/>
          </a:prstGeom>
          <a:solidFill>
            <a:schemeClr val="accent4">
              <a:lumMod val="60000"/>
              <a:lumOff val="40000"/>
              <a:alpha val="60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9572101-E6CB-4F26-A863-045FD20FE623}"/>
              </a:ext>
            </a:extLst>
          </p:cNvPr>
          <p:cNvSpPr/>
          <p:nvPr/>
        </p:nvSpPr>
        <p:spPr>
          <a:xfrm>
            <a:off x="4191000" y="19456"/>
            <a:ext cx="6477000" cy="5771011"/>
          </a:xfrm>
          <a:prstGeom prst="ellipse">
            <a:avLst/>
          </a:prstGeom>
          <a:solidFill>
            <a:schemeClr val="accent3">
              <a:lumMod val="60000"/>
              <a:lumOff val="40000"/>
              <a:alpha val="80000"/>
            </a:schemeClr>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073CA2F5-6027-4835-B13E-0A0619088EEE}"/>
              </a:ext>
            </a:extLst>
          </p:cNvPr>
          <p:cNvSpPr txBox="1"/>
          <p:nvPr/>
        </p:nvSpPr>
        <p:spPr>
          <a:xfrm>
            <a:off x="1939504" y="1339717"/>
            <a:ext cx="2556296" cy="4070345"/>
          </a:xfrm>
          <a:prstGeom prst="rect">
            <a:avLst/>
          </a:prstGeom>
          <a:noFill/>
        </p:spPr>
        <p:txBody>
          <a:bodyPr wrap="square" rtlCol="0">
            <a:spAutoFit/>
          </a:bodyPr>
          <a:lstStyle/>
          <a:p>
            <a:pPr>
              <a:spcBef>
                <a:spcPts val="1100"/>
              </a:spcBef>
              <a:buClr>
                <a:schemeClr val="bg1"/>
              </a:buClr>
            </a:pPr>
            <a:r>
              <a:rPr lang="en-US" sz="1100" dirty="0"/>
              <a:t>Post-Installed Concrete Anchor Installation Inspector</a:t>
            </a:r>
          </a:p>
          <a:p>
            <a:pPr marL="173736" indent="-173736">
              <a:spcBef>
                <a:spcPts val="1100"/>
              </a:spcBef>
              <a:buClr>
                <a:schemeClr val="bg1"/>
              </a:buClr>
              <a:buFont typeface="Wingdings" panose="05000000000000000000" pitchFamily="2" charset="2"/>
              <a:buChar char="Ø"/>
            </a:pPr>
            <a:r>
              <a:rPr lang="en-US" sz="1100" dirty="0"/>
              <a:t>Concrete Flatwork Associate</a:t>
            </a:r>
          </a:p>
          <a:p>
            <a:pPr marL="173736" indent="-173736">
              <a:spcBef>
                <a:spcPts val="1100"/>
              </a:spcBef>
              <a:buClr>
                <a:schemeClr val="bg1"/>
              </a:buClr>
              <a:buFont typeface="Wingdings" panose="05000000000000000000" pitchFamily="2" charset="2"/>
              <a:buChar char="Ø"/>
            </a:pPr>
            <a:r>
              <a:rPr lang="en-US" sz="1100" dirty="0"/>
              <a:t>Specialty Commercial/Industrial Flatwork Technician*</a:t>
            </a:r>
          </a:p>
          <a:p>
            <a:pPr marL="173736" indent="-173736">
              <a:spcBef>
                <a:spcPts val="1100"/>
              </a:spcBef>
              <a:buClr>
                <a:schemeClr val="bg1"/>
              </a:buClr>
              <a:buFont typeface="Wingdings" panose="05000000000000000000" pitchFamily="2" charset="2"/>
              <a:buChar char="Ø"/>
            </a:pPr>
            <a:r>
              <a:rPr lang="en-US" sz="1100" dirty="0"/>
              <a:t>Concrete Construction Special Inspector*</a:t>
            </a:r>
          </a:p>
          <a:p>
            <a:pPr marL="173736" indent="-173736">
              <a:spcBef>
                <a:spcPts val="1100"/>
              </a:spcBef>
              <a:buClr>
                <a:schemeClr val="bg1"/>
              </a:buClr>
              <a:buFont typeface="Wingdings" panose="05000000000000000000" pitchFamily="2" charset="2"/>
              <a:buChar char="Ø"/>
            </a:pPr>
            <a:r>
              <a:rPr lang="en-US" sz="1100" dirty="0"/>
              <a:t>Concrete Transportation Construction Inspector*</a:t>
            </a:r>
          </a:p>
          <a:p>
            <a:pPr marL="173736" indent="-173736">
              <a:spcBef>
                <a:spcPts val="1100"/>
              </a:spcBef>
              <a:buClr>
                <a:schemeClr val="bg1"/>
              </a:buClr>
              <a:buFont typeface="Wingdings" panose="05000000000000000000" pitchFamily="2" charset="2"/>
              <a:buChar char="Ø"/>
            </a:pPr>
            <a:r>
              <a:rPr lang="en-US" sz="1100" dirty="0"/>
              <a:t>Concrete Quality Technical Manager*</a:t>
            </a:r>
          </a:p>
          <a:p>
            <a:pPr marL="173736" indent="-173736">
              <a:spcBef>
                <a:spcPts val="1100"/>
              </a:spcBef>
              <a:buClr>
                <a:schemeClr val="bg1"/>
              </a:buClr>
              <a:buFont typeface="Wingdings" panose="05000000000000000000" pitchFamily="2" charset="2"/>
              <a:buChar char="Ø"/>
            </a:pPr>
            <a:r>
              <a:rPr lang="en-US" sz="1100" dirty="0"/>
              <a:t>Tilt-Up Supervisor and Technician*</a:t>
            </a:r>
          </a:p>
          <a:p>
            <a:pPr marL="173736" indent="-173736">
              <a:spcBef>
                <a:spcPts val="1100"/>
              </a:spcBef>
              <a:buClr>
                <a:schemeClr val="bg1"/>
              </a:buClr>
              <a:buFont typeface="Wingdings" panose="05000000000000000000" pitchFamily="2" charset="2"/>
              <a:buChar char="Ø"/>
            </a:pPr>
            <a:r>
              <a:rPr lang="en-US" sz="1100" dirty="0"/>
              <a:t>Residential Concrete Foundation Technician</a:t>
            </a:r>
          </a:p>
          <a:p>
            <a:pPr marL="630936" lvl="1" indent="-173736">
              <a:spcBef>
                <a:spcPts val="1100"/>
              </a:spcBef>
              <a:buClr>
                <a:schemeClr val="bg1"/>
              </a:buClr>
              <a:buFont typeface="Wingdings" panose="05000000000000000000" pitchFamily="2" charset="2"/>
              <a:buChar char="Ø"/>
            </a:pPr>
            <a:r>
              <a:rPr lang="en-US" sz="1100" dirty="0"/>
              <a:t>Shotcrete Inspector*</a:t>
            </a:r>
          </a:p>
          <a:p>
            <a:pPr marL="1088136" lvl="2" indent="-173736">
              <a:spcBef>
                <a:spcPts val="1100"/>
              </a:spcBef>
              <a:buClr>
                <a:schemeClr val="bg1"/>
              </a:buClr>
              <a:buFont typeface="Wingdings" panose="05000000000000000000" pitchFamily="2" charset="2"/>
              <a:buChar char="Ø"/>
            </a:pPr>
            <a:r>
              <a:rPr lang="en-US" sz="1100" dirty="0"/>
              <a:t>ACI 318 Design Professional</a:t>
            </a:r>
          </a:p>
        </p:txBody>
      </p:sp>
      <p:sp>
        <p:nvSpPr>
          <p:cNvPr id="13" name="TextBox 12">
            <a:extLst>
              <a:ext uri="{FF2B5EF4-FFF2-40B4-BE49-F238E27FC236}">
                <a16:creationId xmlns:a16="http://schemas.microsoft.com/office/drawing/2014/main" id="{83DEFBDD-0988-405C-AC88-9416BDD18402}"/>
              </a:ext>
            </a:extLst>
          </p:cNvPr>
          <p:cNvSpPr txBox="1"/>
          <p:nvPr/>
        </p:nvSpPr>
        <p:spPr>
          <a:xfrm>
            <a:off x="4958753" y="967051"/>
            <a:ext cx="3126166" cy="4632550"/>
          </a:xfrm>
          <a:prstGeom prst="rect">
            <a:avLst/>
          </a:prstGeom>
          <a:noFill/>
        </p:spPr>
        <p:txBody>
          <a:bodyPr wrap="square" rtlCol="0">
            <a:spAutoFit/>
          </a:bodyPr>
          <a:lstStyle/>
          <a:p>
            <a:pPr marL="171450" indent="-171450">
              <a:spcBef>
                <a:spcPts val="600"/>
              </a:spcBef>
              <a:buClr>
                <a:schemeClr val="bg1"/>
              </a:buClr>
              <a:buFont typeface="Wingdings" panose="05000000000000000000" pitchFamily="2" charset="2"/>
              <a:buChar char="Ø"/>
            </a:pPr>
            <a:r>
              <a:rPr lang="en-US" sz="1100" dirty="0"/>
              <a:t>Adhesive Anchor Installer</a:t>
            </a:r>
          </a:p>
          <a:p>
            <a:pPr marL="171450" indent="-171450">
              <a:spcBef>
                <a:spcPts val="600"/>
              </a:spcBef>
              <a:buClr>
                <a:schemeClr val="bg1"/>
              </a:buClr>
              <a:buFont typeface="Wingdings" panose="05000000000000000000" pitchFamily="2" charset="2"/>
              <a:buChar char="Ø"/>
            </a:pPr>
            <a:r>
              <a:rPr lang="en-US" sz="1100" dirty="0"/>
              <a:t>Concrete Field Testing Technician – </a:t>
            </a:r>
            <a:br>
              <a:rPr lang="en-US" sz="1100" dirty="0"/>
            </a:br>
            <a:r>
              <a:rPr lang="en-US" sz="1100" dirty="0"/>
              <a:t>Grade I</a:t>
            </a:r>
          </a:p>
          <a:p>
            <a:pPr marL="171450" indent="-171450">
              <a:spcBef>
                <a:spcPts val="600"/>
              </a:spcBef>
              <a:buClr>
                <a:schemeClr val="bg1"/>
              </a:buClr>
              <a:buFont typeface="Wingdings" panose="05000000000000000000" pitchFamily="2" charset="2"/>
              <a:buChar char="Ø"/>
            </a:pPr>
            <a:r>
              <a:rPr lang="en-US" sz="1100" dirty="0"/>
              <a:t>Advanced Concrete Flatwork Finisher*</a:t>
            </a:r>
          </a:p>
          <a:p>
            <a:pPr marL="171450" indent="-171450">
              <a:spcBef>
                <a:spcPts val="600"/>
              </a:spcBef>
              <a:buClr>
                <a:schemeClr val="bg1"/>
              </a:buClr>
              <a:buFont typeface="Wingdings" panose="05000000000000000000" pitchFamily="2" charset="2"/>
              <a:buChar char="Ø"/>
            </a:pPr>
            <a:r>
              <a:rPr lang="en-US" sz="1100" dirty="0"/>
              <a:t>Specialty Commercial/Industrial</a:t>
            </a:r>
            <a:br>
              <a:rPr lang="en-US" sz="1100" dirty="0"/>
            </a:br>
            <a:r>
              <a:rPr lang="en-US" sz="1100" dirty="0"/>
              <a:t>Flatwork Finisher*</a:t>
            </a:r>
          </a:p>
          <a:p>
            <a:pPr marL="171450" indent="-171450">
              <a:spcBef>
                <a:spcPts val="600"/>
              </a:spcBef>
              <a:buClr>
                <a:schemeClr val="bg1"/>
              </a:buClr>
              <a:buFont typeface="Wingdings" panose="05000000000000000000" pitchFamily="2" charset="2"/>
              <a:buChar char="Ø"/>
            </a:pPr>
            <a:r>
              <a:rPr lang="en-US" sz="1100" dirty="0"/>
              <a:t>Self Consolidating Concrete Testing Technician</a:t>
            </a:r>
          </a:p>
          <a:p>
            <a:pPr marL="171450" indent="-171450">
              <a:spcBef>
                <a:spcPts val="600"/>
              </a:spcBef>
              <a:buClr>
                <a:schemeClr val="bg1"/>
              </a:buClr>
              <a:buFont typeface="Wingdings" panose="05000000000000000000" pitchFamily="2" charset="2"/>
              <a:buChar char="Ø"/>
            </a:pPr>
            <a:r>
              <a:rPr lang="en-US" sz="1100" dirty="0"/>
              <a:t>Concrete Strength Testing Technician</a:t>
            </a:r>
          </a:p>
          <a:p>
            <a:pPr marL="171450" indent="-171450">
              <a:spcBef>
                <a:spcPts val="600"/>
              </a:spcBef>
              <a:buClr>
                <a:schemeClr val="bg1"/>
              </a:buClr>
              <a:buFont typeface="Wingdings" panose="05000000000000000000" pitchFamily="2" charset="2"/>
              <a:buChar char="Ø"/>
            </a:pPr>
            <a:r>
              <a:rPr lang="en-US" sz="1100" dirty="0"/>
              <a:t>Concrete Laboratory Testing Technician – Level 2*</a:t>
            </a:r>
          </a:p>
          <a:p>
            <a:pPr marL="171450" indent="-171450">
              <a:spcBef>
                <a:spcPts val="600"/>
              </a:spcBef>
              <a:buClr>
                <a:schemeClr val="bg1"/>
              </a:buClr>
              <a:buFont typeface="Wingdings" panose="05000000000000000000" pitchFamily="2" charset="2"/>
              <a:buChar char="Ø"/>
            </a:pPr>
            <a:r>
              <a:rPr lang="en-US" sz="1100" dirty="0"/>
              <a:t>Cement Physical Tester</a:t>
            </a:r>
          </a:p>
          <a:p>
            <a:pPr marL="171450" indent="-171450">
              <a:spcBef>
                <a:spcPts val="600"/>
              </a:spcBef>
              <a:buClr>
                <a:schemeClr val="bg1"/>
              </a:buClr>
              <a:buFont typeface="Wingdings" panose="05000000000000000000" pitchFamily="2" charset="2"/>
              <a:buChar char="Ø"/>
            </a:pPr>
            <a:r>
              <a:rPr lang="en-US" sz="1100" dirty="0"/>
              <a:t>Aggregate Testing Technician – Level 1 &amp; 2</a:t>
            </a:r>
          </a:p>
          <a:p>
            <a:pPr marL="171450" indent="-171450">
              <a:spcBef>
                <a:spcPts val="600"/>
              </a:spcBef>
              <a:buClr>
                <a:schemeClr val="bg1"/>
              </a:buClr>
              <a:buFont typeface="Wingdings" panose="05000000000000000000" pitchFamily="2" charset="2"/>
              <a:buChar char="Ø"/>
            </a:pPr>
            <a:r>
              <a:rPr lang="en-US" sz="1100" dirty="0"/>
              <a:t>Aggregate Base Testing Technician</a:t>
            </a:r>
          </a:p>
          <a:p>
            <a:pPr marL="171450" indent="-171450">
              <a:spcBef>
                <a:spcPts val="600"/>
              </a:spcBef>
              <a:buClr>
                <a:schemeClr val="bg1"/>
              </a:buClr>
              <a:buFont typeface="Wingdings" panose="05000000000000000000" pitchFamily="2" charset="2"/>
              <a:buChar char="Ø"/>
            </a:pPr>
            <a:r>
              <a:rPr lang="en-US" sz="1100" dirty="0"/>
              <a:t>Shotcrete Nozzleman (Wet &amp; Dry-mix)*</a:t>
            </a:r>
          </a:p>
          <a:p>
            <a:pPr marL="171450" indent="-171450">
              <a:spcBef>
                <a:spcPts val="600"/>
              </a:spcBef>
              <a:buClr>
                <a:schemeClr val="bg1"/>
              </a:buClr>
              <a:buFont typeface="Wingdings" panose="05000000000000000000" pitchFamily="2" charset="2"/>
              <a:buChar char="Ø"/>
            </a:pPr>
            <a:r>
              <a:rPr lang="en-US" sz="1100" dirty="0"/>
              <a:t>Masonry Field Testing Technician</a:t>
            </a:r>
          </a:p>
          <a:p>
            <a:pPr marL="171450" indent="-171450">
              <a:spcBef>
                <a:spcPts val="600"/>
              </a:spcBef>
              <a:buClr>
                <a:schemeClr val="bg1"/>
              </a:buClr>
              <a:buFont typeface="Wingdings" panose="05000000000000000000" pitchFamily="2" charset="2"/>
              <a:buChar char="Ø"/>
            </a:pPr>
            <a:r>
              <a:rPr lang="en-US" sz="1100" dirty="0"/>
              <a:t>Masonry Laboratory Testing Technician</a:t>
            </a:r>
          </a:p>
          <a:p>
            <a:pPr marL="171450" indent="-171450">
              <a:spcBef>
                <a:spcPts val="600"/>
              </a:spcBef>
              <a:buClr>
                <a:schemeClr val="bg1"/>
              </a:buClr>
              <a:buFont typeface="Wingdings" panose="05000000000000000000" pitchFamily="2" charset="2"/>
              <a:buChar char="Ø"/>
            </a:pPr>
            <a:r>
              <a:rPr lang="en-US" sz="1100" dirty="0"/>
              <a:t>Nondestructive Testing Specialist –</a:t>
            </a:r>
            <a:br>
              <a:rPr lang="en-US" sz="1100" dirty="0"/>
            </a:br>
            <a:r>
              <a:rPr lang="en-US" sz="1100" dirty="0"/>
              <a:t>Concrete Strength</a:t>
            </a:r>
          </a:p>
          <a:p>
            <a:pPr marL="171450" indent="-171450">
              <a:lnSpc>
                <a:spcPct val="150000"/>
              </a:lnSpc>
              <a:buFont typeface="Arial" panose="020B0604020202020204" pitchFamily="34" charset="0"/>
              <a:buChar char="•"/>
            </a:pPr>
            <a:endParaRPr lang="en-US" sz="1600" dirty="0"/>
          </a:p>
        </p:txBody>
      </p:sp>
      <p:sp>
        <p:nvSpPr>
          <p:cNvPr id="14" name="TextBox 13">
            <a:extLst>
              <a:ext uri="{FF2B5EF4-FFF2-40B4-BE49-F238E27FC236}">
                <a16:creationId xmlns:a16="http://schemas.microsoft.com/office/drawing/2014/main" id="{CDE2ADFF-5EF1-4CA5-939B-6BB22872994C}"/>
              </a:ext>
            </a:extLst>
          </p:cNvPr>
          <p:cNvSpPr txBox="1"/>
          <p:nvPr/>
        </p:nvSpPr>
        <p:spPr>
          <a:xfrm>
            <a:off x="7988792" y="1454992"/>
            <a:ext cx="2450608" cy="2180084"/>
          </a:xfrm>
          <a:prstGeom prst="rect">
            <a:avLst/>
          </a:prstGeom>
          <a:noFill/>
        </p:spPr>
        <p:txBody>
          <a:bodyPr wrap="square" rtlCol="0">
            <a:spAutoFit/>
          </a:bodyPr>
          <a:lstStyle/>
          <a:p>
            <a:pPr marL="173736" indent="-173736">
              <a:spcBef>
                <a:spcPts val="1100"/>
              </a:spcBef>
              <a:buClr>
                <a:schemeClr val="bg1"/>
              </a:buClr>
              <a:buFont typeface="Wingdings" panose="05000000000000000000" pitchFamily="2" charset="2"/>
              <a:buChar char="Ø"/>
            </a:pPr>
            <a:r>
              <a:rPr lang="en-US" sz="1100" dirty="0"/>
              <a:t>Concrete Flatwork Finisher*</a:t>
            </a:r>
          </a:p>
          <a:p>
            <a:pPr marL="173736" indent="-173736">
              <a:spcBef>
                <a:spcPts val="1100"/>
              </a:spcBef>
              <a:buClr>
                <a:schemeClr val="bg1"/>
              </a:buClr>
              <a:buFont typeface="Wingdings" panose="05000000000000000000" pitchFamily="2" charset="2"/>
              <a:buChar char="Ø"/>
            </a:pPr>
            <a:r>
              <a:rPr lang="en-US" sz="1100" dirty="0"/>
              <a:t>Commercial/Industrial Flatwork Specialists*:</a:t>
            </a:r>
          </a:p>
          <a:p>
            <a:pPr marL="630936" lvl="1" indent="-173736">
              <a:spcBef>
                <a:spcPts val="1100"/>
              </a:spcBef>
              <a:buClr>
                <a:schemeClr val="bg1"/>
              </a:buClr>
              <a:buFont typeface="Wingdings" panose="05000000000000000000" pitchFamily="2" charset="2"/>
              <a:buChar char="Ø"/>
            </a:pPr>
            <a:r>
              <a:rPr lang="en-US" sz="1100" dirty="0"/>
              <a:t>High Tolerance</a:t>
            </a:r>
          </a:p>
          <a:p>
            <a:pPr marL="630936" lvl="1" indent="-173736">
              <a:spcBef>
                <a:spcPts val="1100"/>
              </a:spcBef>
              <a:buClr>
                <a:schemeClr val="bg1"/>
              </a:buClr>
              <a:buFont typeface="Wingdings" panose="05000000000000000000" pitchFamily="2" charset="2"/>
              <a:buChar char="Ø"/>
            </a:pPr>
            <a:r>
              <a:rPr lang="en-US" sz="1100" dirty="0"/>
              <a:t>Silica Fume</a:t>
            </a:r>
          </a:p>
          <a:p>
            <a:pPr marL="630936" lvl="1" indent="-173736">
              <a:spcBef>
                <a:spcPts val="1100"/>
              </a:spcBef>
              <a:buClr>
                <a:schemeClr val="bg1"/>
              </a:buClr>
              <a:buFont typeface="Wingdings" panose="05000000000000000000" pitchFamily="2" charset="2"/>
              <a:buChar char="Ø"/>
            </a:pPr>
            <a:r>
              <a:rPr lang="en-US" sz="1100" dirty="0"/>
              <a:t>Surface Treatments</a:t>
            </a:r>
          </a:p>
          <a:p>
            <a:pPr marL="173736" indent="-173736">
              <a:lnSpc>
                <a:spcPct val="150000"/>
              </a:lnSpc>
              <a:buFont typeface="Arial" panose="020B0604020202020204" pitchFamily="34" charset="0"/>
              <a:buChar char="•"/>
            </a:pPr>
            <a:endParaRPr lang="en-US" sz="1100" i="1" dirty="0"/>
          </a:p>
          <a:p>
            <a:pPr marL="173736" indent="-173736">
              <a:lnSpc>
                <a:spcPct val="150000"/>
              </a:lnSpc>
              <a:buFont typeface="Arial" panose="020B0604020202020204" pitchFamily="34" charset="0"/>
              <a:buChar char="•"/>
            </a:pPr>
            <a:endParaRPr lang="en-US" sz="1100" dirty="0"/>
          </a:p>
        </p:txBody>
      </p:sp>
      <p:sp>
        <p:nvSpPr>
          <p:cNvPr id="15" name="TextBox 14">
            <a:extLst>
              <a:ext uri="{FF2B5EF4-FFF2-40B4-BE49-F238E27FC236}">
                <a16:creationId xmlns:a16="http://schemas.microsoft.com/office/drawing/2014/main" id="{0AF3196B-81A1-48E6-B3DD-2E55E80D2427}"/>
              </a:ext>
            </a:extLst>
          </p:cNvPr>
          <p:cNvSpPr txBox="1"/>
          <p:nvPr/>
        </p:nvSpPr>
        <p:spPr>
          <a:xfrm>
            <a:off x="2514600" y="914400"/>
            <a:ext cx="1755740" cy="400110"/>
          </a:xfrm>
          <a:prstGeom prst="rect">
            <a:avLst/>
          </a:prstGeom>
          <a:noFill/>
        </p:spPr>
        <p:txBody>
          <a:bodyPr wrap="square" rtlCol="0">
            <a:spAutoFit/>
          </a:bodyPr>
          <a:lstStyle/>
          <a:p>
            <a:r>
              <a:rPr lang="en-US" sz="2000" b="1" dirty="0"/>
              <a:t>Written Only</a:t>
            </a:r>
          </a:p>
        </p:txBody>
      </p:sp>
      <p:sp>
        <p:nvSpPr>
          <p:cNvPr id="16" name="TextBox 15">
            <a:extLst>
              <a:ext uri="{FF2B5EF4-FFF2-40B4-BE49-F238E27FC236}">
                <a16:creationId xmlns:a16="http://schemas.microsoft.com/office/drawing/2014/main" id="{6A6E5F92-CE88-4803-A30B-B9BB3500C994}"/>
              </a:ext>
            </a:extLst>
          </p:cNvPr>
          <p:cNvSpPr txBox="1"/>
          <p:nvPr/>
        </p:nvSpPr>
        <p:spPr>
          <a:xfrm>
            <a:off x="7467600" y="914400"/>
            <a:ext cx="2507776" cy="400110"/>
          </a:xfrm>
          <a:prstGeom prst="rect">
            <a:avLst/>
          </a:prstGeom>
          <a:noFill/>
        </p:spPr>
        <p:txBody>
          <a:bodyPr wrap="square" rtlCol="0">
            <a:spAutoFit/>
          </a:bodyPr>
          <a:lstStyle/>
          <a:p>
            <a:r>
              <a:rPr lang="en-US" sz="2000" b="1" dirty="0"/>
              <a:t>Performance Only</a:t>
            </a:r>
          </a:p>
        </p:txBody>
      </p:sp>
      <p:sp>
        <p:nvSpPr>
          <p:cNvPr id="17" name="TextBox 16">
            <a:extLst>
              <a:ext uri="{FF2B5EF4-FFF2-40B4-BE49-F238E27FC236}">
                <a16:creationId xmlns:a16="http://schemas.microsoft.com/office/drawing/2014/main" id="{8019F100-ABB5-4D10-A7CB-900F44855858}"/>
              </a:ext>
            </a:extLst>
          </p:cNvPr>
          <p:cNvSpPr txBox="1"/>
          <p:nvPr/>
        </p:nvSpPr>
        <p:spPr>
          <a:xfrm>
            <a:off x="5886646" y="585317"/>
            <a:ext cx="869761" cy="400110"/>
          </a:xfrm>
          <a:prstGeom prst="rect">
            <a:avLst/>
          </a:prstGeom>
          <a:noFill/>
        </p:spPr>
        <p:txBody>
          <a:bodyPr wrap="square" rtlCol="0">
            <a:spAutoFit/>
          </a:bodyPr>
          <a:lstStyle/>
          <a:p>
            <a:r>
              <a:rPr lang="en-US" sz="2000" b="1" dirty="0"/>
              <a:t>Both</a:t>
            </a:r>
          </a:p>
        </p:txBody>
      </p:sp>
    </p:spTree>
    <p:extLst>
      <p:ext uri="{BB962C8B-B14F-4D97-AF65-F5344CB8AC3E}">
        <p14:creationId xmlns:p14="http://schemas.microsoft.com/office/powerpoint/2010/main" val="167215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7FD37-8019-4D65-982F-28F2B6809416}"/>
              </a:ext>
            </a:extLst>
          </p:cNvPr>
          <p:cNvSpPr>
            <a:spLocks noGrp="1"/>
          </p:cNvSpPr>
          <p:nvPr>
            <p:ph type="title"/>
          </p:nvPr>
        </p:nvSpPr>
        <p:spPr>
          <a:xfrm>
            <a:off x="0" y="0"/>
            <a:ext cx="12192000" cy="1325563"/>
          </a:xfrm>
        </p:spPr>
        <p:txBody>
          <a:bodyPr/>
          <a:lstStyle/>
          <a:p>
            <a:r>
              <a:rPr lang="en-US" dirty="0"/>
              <a:t>ACI 318 Building Code required certifications</a:t>
            </a:r>
          </a:p>
        </p:txBody>
      </p:sp>
      <p:sp>
        <p:nvSpPr>
          <p:cNvPr id="3" name="Content Placeholder 2">
            <a:extLst>
              <a:ext uri="{FF2B5EF4-FFF2-40B4-BE49-F238E27FC236}">
                <a16:creationId xmlns:a16="http://schemas.microsoft.com/office/drawing/2014/main" id="{E1A012BC-EA72-4D9F-9456-D0CD975B3EED}"/>
              </a:ext>
            </a:extLst>
          </p:cNvPr>
          <p:cNvSpPr>
            <a:spLocks noGrp="1"/>
          </p:cNvSpPr>
          <p:nvPr>
            <p:ph idx="1"/>
          </p:nvPr>
        </p:nvSpPr>
        <p:spPr>
          <a:xfrm>
            <a:off x="1981200" y="1447800"/>
            <a:ext cx="8229600" cy="2871281"/>
          </a:xfrm>
        </p:spPr>
        <p:txBody>
          <a:bodyPr/>
          <a:lstStyle/>
          <a:p>
            <a:pPr marL="457200" lvl="1" indent="0">
              <a:buNone/>
            </a:pPr>
            <a:r>
              <a:rPr lang="en-US" b="1" dirty="0"/>
              <a:t>ACI Certifications required in ACI 318-19:</a:t>
            </a:r>
          </a:p>
          <a:p>
            <a:pPr lvl="1"/>
            <a:r>
              <a:rPr lang="en-US" dirty="0"/>
              <a:t>	Shotcrete Nozzleman</a:t>
            </a:r>
          </a:p>
          <a:p>
            <a:pPr lvl="1"/>
            <a:r>
              <a:rPr lang="en-US" dirty="0"/>
              <a:t>	Adhesive Anchor Installer</a:t>
            </a:r>
          </a:p>
          <a:p>
            <a:pPr lvl="1"/>
            <a:r>
              <a:rPr lang="en-US" dirty="0"/>
              <a:t>	</a:t>
            </a:r>
            <a:r>
              <a:rPr lang="en-US" dirty="0">
                <a:solidFill>
                  <a:srgbClr val="FFFF00"/>
                </a:solidFill>
              </a:rPr>
              <a:t>Concrete Field Testing Technician</a:t>
            </a:r>
          </a:p>
          <a:p>
            <a:pPr lvl="1"/>
            <a:r>
              <a:rPr lang="en-US" dirty="0"/>
              <a:t>	Concrete Strength Testing Technician</a:t>
            </a:r>
          </a:p>
          <a:p>
            <a:pPr lvl="1"/>
            <a:r>
              <a:rPr lang="en-US" dirty="0"/>
              <a:t>	Concrete Construction Special Inspector</a:t>
            </a:r>
          </a:p>
          <a:p>
            <a:pPr lvl="1"/>
            <a:r>
              <a:rPr lang="en-US" dirty="0"/>
              <a:t>	Post-Installed Concrete Anchor Inst. Inspector</a:t>
            </a:r>
          </a:p>
        </p:txBody>
      </p:sp>
    </p:spTree>
    <p:extLst>
      <p:ext uri="{BB962C8B-B14F-4D97-AF65-F5344CB8AC3E}">
        <p14:creationId xmlns:p14="http://schemas.microsoft.com/office/powerpoint/2010/main" val="3273915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A49DB80692F6849BBB85B88BD7E251E" ma:contentTypeVersion="49" ma:contentTypeDescription="" ma:contentTypeScope="" ma:versionID="4202e3cc60ddbde23ac5ad50dbb91338">
  <xsd:schema xmlns:xsd="http://www.w3.org/2001/XMLSchema" xmlns:xs="http://www.w3.org/2001/XMLSchema" xmlns:p="http://schemas.microsoft.com/office/2006/metadata/properties" xmlns:ns1="http://schemas.microsoft.com/sharepoint/v3" xmlns:ns2="d1f628b7-dc6e-45dc-9245-e5ecf578f20b" xmlns:ns3="bbd4acb0-43d6-4317-ab0b-803dc468f016" targetNamespace="http://schemas.microsoft.com/office/2006/metadata/properties" ma:root="true" ma:fieldsID="23aed2d8c0f55666662c75d8f1fd6e40" ns1:_="" ns2:_="" ns3:_="">
    <xsd:import namespace="http://schemas.microsoft.com/sharepoint/v3"/>
    <xsd:import namespace="d1f628b7-dc6e-45dc-9245-e5ecf578f20b"/>
    <xsd:import namespace="bbd4acb0-43d6-4317-ab0b-803dc468f016"/>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3"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4"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1f628b7-dc6e-45dc-9245-e5ecf578f20b"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12"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bbd4acb0-43d6-4317-ab0b-803dc468f016" elementFormDefault="qualified">
    <xsd:import namespace="http://schemas.microsoft.com/office/2006/documentManagement/types"/>
    <xsd:import namespace="http://schemas.microsoft.com/office/infopath/2007/PartnerControls"/>
    <xsd:element name="_dlc_DocId" ma:index="16" nillable="true" ma:displayName="Document ID Value" ma:description="The value of the document ID assigned to this item." ma:internalName="_dlc_DocId" ma:readOnly="true">
      <xsd:simpleType>
        <xsd:restriction base="dms:Text"/>
      </xsd:simpleType>
    </xsd:element>
    <xsd:element name="_dlc_DocIdUrl" ma:index="1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8"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ct:contentTypeSchema xmlns:ct="http://schemas.microsoft.com/office/2006/metadata/contentType" xmlns:ma="http://schemas.microsoft.com/office/2006/metadata/properties/metaAttributes" ct:_="" ma:_="" ma:contentTypeName="Document" ma:contentTypeID="0x0101008CEA0F26C7743146B81ADA30DB412C57" ma:contentTypeVersion="30" ma:contentTypeDescription="" ma:contentTypeScope="" ma:versionID="fcfdb159951a4bdfedff82a06587af1a">
  <xsd:schema xmlns:xsd="http://www.w3.org/2001/XMLSchema" xmlns:xs="http://www.w3.org/2001/XMLSchema" xmlns:p="http://schemas.microsoft.com/office/2006/metadata/properties" xmlns:ns1="http://schemas.microsoft.com/sharepoint/v3" xmlns:ns2="6dfc6e00-eaa7-471f-8691-9b952787d5c9" xmlns:ns3="cfe53b65-3c36-4587-b144-e9caa3012b85" targetNamespace="http://schemas.microsoft.com/office/2006/metadata/properties" ma:root="true" ma:fieldsID="152d8dc6be0517c768a6ab9550a55961" ns1:_="" ns2:_="" ns3:_="">
    <xsd:import namespace="http://schemas.microsoft.com/sharepoint/v3"/>
    <xsd:import namespace="6dfc6e00-eaa7-471f-8691-9b952787d5c9"/>
    <xsd:import namespace="cfe53b65-3c36-4587-b144-e9caa3012b85"/>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TaxKeywordTaxHTField"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fc6e00-eaa7-471f-8691-9b952787d5c9"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ma:readOnly="fals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9"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cfe53b65-3c36-4587-b144-e9caa3012b85" elementFormDefault="qualified">
    <xsd:import namespace="http://schemas.microsoft.com/office/2006/documentManagement/types"/>
    <xsd:import namespace="http://schemas.microsoft.com/office/infopath/2007/PartnerControls"/>
    <xsd:element name="TaxKeywordTaxHTField" ma:index="17" nillable="true" ma:taxonomy="true" ma:internalName="TaxKeywordTaxHTField" ma:taxonomyFieldName="TaxKeyword" ma:displayName="Enterprise Keywords" ma:fieldId="{23f27201-bee3-471e-b2e7-b64fd8b7ca38}" ma:taxonomyMulti="true" ma:sspId="8d75cb8a-db72-4bd2-8553-c0aa1f2d3d3b" ma:termSetId="00000000-0000-0000-0000-000000000000" ma:anchorId="00000000-0000-0000-0000-000000000000" ma:open="true" ma:isKeyword="true">
      <xsd:complexType>
        <xsd:sequence>
          <xsd:element ref="pc:Terms" minOccurs="0" maxOccurs="1"/>
        </xsd:sequence>
      </xsd:complexType>
    </xsd:element>
    <xsd:element name="TaxCatchAll" ma:index="18" nillable="true" ma:displayName="Taxonomy Catch All Column" ma:hidden="true" ma:list="{6de13bb9-1a86-497f-b15a-03a43ff14f46}" ma:internalName="TaxCatchAll" ma:showField="CatchAllData" ma:web="cfe53b65-3c36-4587-b144-e9caa3012b8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_x0020_Date xmlns="6dfc6e00-eaa7-471f-8691-9b952787d5c9" xsi:nil="true"/>
    <Action xmlns="6dfc6e00-eaa7-471f-8691-9b952787d5c9">Keep</Action>
    <Keywords0 xmlns="6dfc6e00-eaa7-471f-8691-9b952787d5c9" xsi:nil="true"/>
    <Description_x0020_2 xmlns="6dfc6e00-eaa7-471f-8691-9b952787d5c9" xsi:nil="true"/>
    <Document_x0020_Type xmlns="6dfc6e00-eaa7-471f-8691-9b952787d5c9" xsi:nil="true"/>
    <Description0 xmlns="6dfc6e00-eaa7-471f-8691-9b952787d5c9" xsi:nil="true"/>
    <TaxCatchAll xmlns="cfe53b65-3c36-4587-b144-e9caa3012b85"/>
    <TaxKeywordTaxHTField xmlns="cfe53b65-3c36-4587-b144-e9caa3012b85">
      <Terms xmlns="http://schemas.microsoft.com/office/infopath/2007/PartnerControls"/>
    </TaxKeywordTaxHTField>
  </documentManagement>
</p:properties>
</file>

<file path=customXml/itemProps1.xml><?xml version="1.0" encoding="utf-8"?>
<ds:datastoreItem xmlns:ds="http://schemas.openxmlformats.org/officeDocument/2006/customXml" ds:itemID="{243745C4-ED5B-43DD-A2CD-F5E51ED2627C}"/>
</file>

<file path=customXml/itemProps2.xml><?xml version="1.0" encoding="utf-8"?>
<ds:datastoreItem xmlns:ds="http://schemas.openxmlformats.org/officeDocument/2006/customXml" ds:itemID="{B7A7143A-51C6-4073-B283-6FB3EE043B7E}"/>
</file>

<file path=customXml/itemProps3.xml><?xml version="1.0" encoding="utf-8"?>
<ds:datastoreItem xmlns:ds="http://schemas.openxmlformats.org/officeDocument/2006/customXml" ds:itemID="{8907485D-95EC-48EA-9B2D-AF41AF085CA1}"/>
</file>

<file path=customXml/itemProps4.xml><?xml version="1.0" encoding="utf-8"?>
<ds:datastoreItem xmlns:ds="http://schemas.openxmlformats.org/officeDocument/2006/customXml" ds:itemID="{207CA2EC-18E5-4B8F-ACD9-6C7AE4CE93E6}"/>
</file>

<file path=docProps/app.xml><?xml version="1.0" encoding="utf-8"?>
<Properties xmlns="http://schemas.openxmlformats.org/officeDocument/2006/extended-properties" xmlns:vt="http://schemas.openxmlformats.org/officeDocument/2006/docPropsVTypes">
  <TotalTime>2025</TotalTime>
  <Words>1848</Words>
  <Application>Microsoft Office PowerPoint</Application>
  <PresentationFormat>Widescreen</PresentationFormat>
  <Paragraphs>221</Paragraphs>
  <Slides>14</Slides>
  <Notes>14</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5" baseType="lpstr">
      <vt:lpstr>Abril Fatface</vt:lpstr>
      <vt:lpstr>Arial</vt:lpstr>
      <vt:lpstr>Calibri</vt:lpstr>
      <vt:lpstr>Calibri Light</vt:lpstr>
      <vt:lpstr>Haettenschweiler</vt:lpstr>
      <vt:lpstr>Lato</vt:lpstr>
      <vt:lpstr>Palatino Linotype</vt:lpstr>
      <vt:lpstr>Times New Roman</vt:lpstr>
      <vt:lpstr>Wingdings</vt:lpstr>
      <vt:lpstr>Office Theme</vt:lpstr>
      <vt:lpstr>Photo Editor Photo</vt:lpstr>
      <vt:lpstr>American Concrete Institute (ACI) Certification</vt:lpstr>
      <vt:lpstr>PowerPoint Presentation</vt:lpstr>
      <vt:lpstr> Why Get Certified?</vt:lpstr>
      <vt:lpstr> Why Get Certified?</vt:lpstr>
      <vt:lpstr> Why ACI Certification?</vt:lpstr>
      <vt:lpstr>Distribution of ACI Certifications and SG’s</vt:lpstr>
      <vt:lpstr>PowerPoint Presentation</vt:lpstr>
      <vt:lpstr>PowerPoint Presentation</vt:lpstr>
      <vt:lpstr>ACI 318 Building Code required certifications</vt:lpstr>
      <vt:lpstr>Sponsoring Groups—the Delivery Point</vt:lpstr>
      <vt:lpstr>Sponsoring Groups—Requirements</vt:lpstr>
      <vt:lpstr>Sponsoring Groups—Exam Activity</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Now Introducing the American Concrete Institute</dc:title>
  <dc:creator>Steve S. Szoke</dc:creator>
  <cp:lastModifiedBy>John W. Nehasil</cp:lastModifiedBy>
  <cp:revision>11</cp:revision>
  <dcterms:created xsi:type="dcterms:W3CDTF">2022-07-21T15:29:02Z</dcterms:created>
  <dcterms:modified xsi:type="dcterms:W3CDTF">2022-08-18T15:43:30Z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0x0101008CEA0F26C7743146B81ADA30DB412C57</vt:lpwstr>
  </property>
  <property fmtid="{D5CDD505-2E9C-101B-9397-08002B2CF9AE}" pid="3" name="_dlc_DocIdItemGuid">
    <vt:lpwstr>d7b5605b-8aec-4849-bda5-7f070449f6c8</vt:lpwstr>
  </property>
</Properties>
</file>