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0" r:id="rId5"/>
    <p:sldId id="611" r:id="rId6"/>
    <p:sldId id="675" r:id="rId7"/>
    <p:sldId id="674" r:id="rId8"/>
    <p:sldId id="692" r:id="rId9"/>
    <p:sldId id="686" r:id="rId10"/>
    <p:sldId id="683" r:id="rId11"/>
    <p:sldId id="685" r:id="rId12"/>
    <p:sldId id="687" r:id="rId13"/>
    <p:sldId id="690" r:id="rId14"/>
    <p:sldId id="689" r:id="rId15"/>
    <p:sldId id="691" r:id="rId16"/>
    <p:sldId id="681" r:id="rId17"/>
    <p:sldId id="648"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AFABAB"/>
    <a:srgbClr val="939C3D"/>
    <a:srgbClr val="4472C4"/>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78" autoAdjust="0"/>
    <p:restoredTop sz="94598" autoAdjust="0"/>
  </p:normalViewPr>
  <p:slideViewPr>
    <p:cSldViewPr snapToGrid="0">
      <p:cViewPr varScale="1">
        <p:scale>
          <a:sx n="80" d="100"/>
          <a:sy n="80" d="100"/>
        </p:scale>
        <p:origin x="48" y="48"/>
      </p:cViewPr>
      <p:guideLst/>
    </p:cSldViewPr>
  </p:slideViewPr>
  <p:outlineViewPr>
    <p:cViewPr>
      <p:scale>
        <a:sx n="33" d="100"/>
        <a:sy n="33" d="100"/>
      </p:scale>
      <p:origin x="0" y="-8957"/>
    </p:cViewPr>
  </p:outlineViewPr>
  <p:notesTextViewPr>
    <p:cViewPr>
      <p:scale>
        <a:sx n="1" d="1"/>
        <a:sy n="1" d="1"/>
      </p:scale>
      <p:origin x="0" y="0"/>
    </p:cViewPr>
  </p:notesTextViewPr>
  <p:sorterViewPr>
    <p:cViewPr>
      <p:scale>
        <a:sx n="100" d="100"/>
        <a:sy n="100" d="100"/>
      </p:scale>
      <p:origin x="0" y="-465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24" Type="http://schemas.microsoft.com/office/2016/11/relationships/changesInfo" Target="changesInfos/changesInfo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esha R. Price" userId="12c76437-eaad-4ad9-b80d-fd7739d747fd" providerId="ADAL" clId="{D8E08A4D-F952-4DE6-8AAF-07920E8C6254}"/>
    <pc:docChg chg="modSld">
      <pc:chgData name="Denesha R. Price" userId="12c76437-eaad-4ad9-b80d-fd7739d747fd" providerId="ADAL" clId="{D8E08A4D-F952-4DE6-8AAF-07920E8C6254}" dt="2022-08-18T16:18:16.770" v="235" actId="20577"/>
      <pc:docMkLst>
        <pc:docMk/>
      </pc:docMkLst>
      <pc:sldChg chg="modNotesTx">
        <pc:chgData name="Denesha R. Price" userId="12c76437-eaad-4ad9-b80d-fd7739d747fd" providerId="ADAL" clId="{D8E08A4D-F952-4DE6-8AAF-07920E8C6254}" dt="2022-08-18T16:16:51.388" v="228" actId="20577"/>
        <pc:sldMkLst>
          <pc:docMk/>
          <pc:sldMk cId="4149711042" sldId="675"/>
        </pc:sldMkLst>
      </pc:sldChg>
      <pc:sldChg chg="modNotesTx">
        <pc:chgData name="Denesha R. Price" userId="12c76437-eaad-4ad9-b80d-fd7739d747fd" providerId="ADAL" clId="{D8E08A4D-F952-4DE6-8AAF-07920E8C6254}" dt="2022-08-18T16:18:16.770" v="235" actId="20577"/>
        <pc:sldMkLst>
          <pc:docMk/>
          <pc:sldMk cId="3748038766" sldId="681"/>
        </pc:sldMkLst>
      </pc:sldChg>
      <pc:sldChg chg="modNotesTx">
        <pc:chgData name="Denesha R. Price" userId="12c76437-eaad-4ad9-b80d-fd7739d747fd" providerId="ADAL" clId="{D8E08A4D-F952-4DE6-8AAF-07920E8C6254}" dt="2022-08-18T16:17:30.440" v="231" actId="20577"/>
        <pc:sldMkLst>
          <pc:docMk/>
          <pc:sldMk cId="819159654" sldId="685"/>
        </pc:sldMkLst>
      </pc:sldChg>
      <pc:sldChg chg="modNotesTx">
        <pc:chgData name="Denesha R. Price" userId="12c76437-eaad-4ad9-b80d-fd7739d747fd" providerId="ADAL" clId="{D8E08A4D-F952-4DE6-8AAF-07920E8C6254}" dt="2022-08-18T16:17:19.095" v="230" actId="20577"/>
        <pc:sldMkLst>
          <pc:docMk/>
          <pc:sldMk cId="2146723893" sldId="686"/>
        </pc:sldMkLst>
      </pc:sldChg>
      <pc:sldChg chg="modNotesTx">
        <pc:chgData name="Denesha R. Price" userId="12c76437-eaad-4ad9-b80d-fd7739d747fd" providerId="ADAL" clId="{D8E08A4D-F952-4DE6-8AAF-07920E8C6254}" dt="2022-08-18T16:17:40.560" v="232" actId="20577"/>
        <pc:sldMkLst>
          <pc:docMk/>
          <pc:sldMk cId="1289240415" sldId="687"/>
        </pc:sldMkLst>
      </pc:sldChg>
      <pc:sldChg chg="modNotesTx">
        <pc:chgData name="Denesha R. Price" userId="12c76437-eaad-4ad9-b80d-fd7739d747fd" providerId="ADAL" clId="{D8E08A4D-F952-4DE6-8AAF-07920E8C6254}" dt="2022-08-18T16:18:00.752" v="234" actId="20577"/>
        <pc:sldMkLst>
          <pc:docMk/>
          <pc:sldMk cId="506594987" sldId="689"/>
        </pc:sldMkLst>
      </pc:sldChg>
      <pc:sldChg chg="modNotesTx">
        <pc:chgData name="Denesha R. Price" userId="12c76437-eaad-4ad9-b80d-fd7739d747fd" providerId="ADAL" clId="{D8E08A4D-F952-4DE6-8AAF-07920E8C6254}" dt="2022-08-18T16:17:51.014" v="233" actId="20577"/>
        <pc:sldMkLst>
          <pc:docMk/>
          <pc:sldMk cId="1249866367" sldId="690"/>
        </pc:sldMkLst>
      </pc:sldChg>
      <pc:sldChg chg="modNotesTx">
        <pc:chgData name="Denesha R. Price" userId="12c76437-eaad-4ad9-b80d-fd7739d747fd" providerId="ADAL" clId="{D8E08A4D-F952-4DE6-8AAF-07920E8C6254}" dt="2022-08-18T16:17:12.637" v="229" actId="20577"/>
        <pc:sldMkLst>
          <pc:docMk/>
          <pc:sldMk cId="530444067" sldId="69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7A113-5274-4253-8433-D40A4215E8F0}"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DCF434E4-EE4A-4F59-8D4F-0C1D043B9441}">
      <dgm:prSet/>
      <dgm:spPr/>
      <dgm:t>
        <a:bodyPr/>
        <a:lstStyle/>
        <a:p>
          <a:r>
            <a:rPr lang="en-US" b="1" dirty="0"/>
            <a:t>Organizing  Petition  </a:t>
          </a:r>
          <a:endParaRPr lang="en-US" dirty="0"/>
        </a:p>
      </dgm:t>
    </dgm:pt>
    <dgm:pt modelId="{211A3DB9-FBC6-4FF1-80F3-90C65AF89E7C}" type="parTrans" cxnId="{3CD026F6-B7C3-42A1-97D8-F3574A24B36E}">
      <dgm:prSet/>
      <dgm:spPr/>
      <dgm:t>
        <a:bodyPr/>
        <a:lstStyle/>
        <a:p>
          <a:endParaRPr lang="en-US"/>
        </a:p>
      </dgm:t>
    </dgm:pt>
    <dgm:pt modelId="{EDEB1096-6FE8-4AE1-A6BB-05B2A88AD8F3}" type="sibTrans" cxnId="{3CD026F6-B7C3-42A1-97D8-F3574A24B36E}">
      <dgm:prSet/>
      <dgm:spPr/>
      <dgm:t>
        <a:bodyPr/>
        <a:lstStyle/>
        <a:p>
          <a:endParaRPr lang="en-US"/>
        </a:p>
      </dgm:t>
    </dgm:pt>
    <dgm:pt modelId="{80DD9D99-9841-4621-96D4-BBB098EA5702}">
      <dgm:prSet/>
      <dgm:spPr/>
      <dgm:t>
        <a:bodyPr/>
        <a:lstStyle/>
        <a:p>
          <a:r>
            <a:rPr lang="en-US" b="1" dirty="0"/>
            <a:t>Bylaws</a:t>
          </a:r>
          <a:endParaRPr lang="en-US" dirty="0"/>
        </a:p>
      </dgm:t>
    </dgm:pt>
    <dgm:pt modelId="{645F8C6D-28FA-44B3-9C18-502D2FB9A885}" type="parTrans" cxnId="{372BFED8-AC11-4E6D-A9D8-DE4CFC64342D}">
      <dgm:prSet/>
      <dgm:spPr/>
      <dgm:t>
        <a:bodyPr/>
        <a:lstStyle/>
        <a:p>
          <a:endParaRPr lang="en-US"/>
        </a:p>
      </dgm:t>
    </dgm:pt>
    <dgm:pt modelId="{11513ADC-C252-4F65-90DB-320AB66404C1}" type="sibTrans" cxnId="{372BFED8-AC11-4E6D-A9D8-DE4CFC64342D}">
      <dgm:prSet/>
      <dgm:spPr/>
      <dgm:t>
        <a:bodyPr/>
        <a:lstStyle/>
        <a:p>
          <a:endParaRPr lang="en-US"/>
        </a:p>
      </dgm:t>
    </dgm:pt>
    <dgm:pt modelId="{F0C78A3A-B76B-40F8-BB99-62CE3BC942E5}" type="pres">
      <dgm:prSet presAssocID="{6627A113-5274-4253-8433-D40A4215E8F0}" presName="hierChild1" presStyleCnt="0">
        <dgm:presLayoutVars>
          <dgm:chPref val="1"/>
          <dgm:dir/>
          <dgm:animOne val="branch"/>
          <dgm:animLvl val="lvl"/>
          <dgm:resizeHandles/>
        </dgm:presLayoutVars>
      </dgm:prSet>
      <dgm:spPr/>
    </dgm:pt>
    <dgm:pt modelId="{45CBC6F6-2AB7-4747-AA58-60100F30120E}" type="pres">
      <dgm:prSet presAssocID="{DCF434E4-EE4A-4F59-8D4F-0C1D043B9441}" presName="hierRoot1" presStyleCnt="0"/>
      <dgm:spPr/>
    </dgm:pt>
    <dgm:pt modelId="{7BD76E5F-C85D-494C-9423-2A2A0D4FAA42}" type="pres">
      <dgm:prSet presAssocID="{DCF434E4-EE4A-4F59-8D4F-0C1D043B9441}" presName="composite" presStyleCnt="0"/>
      <dgm:spPr/>
    </dgm:pt>
    <dgm:pt modelId="{D4A70CB6-3AA9-40D8-8C2A-3AB291F28DA1}" type="pres">
      <dgm:prSet presAssocID="{DCF434E4-EE4A-4F59-8D4F-0C1D043B9441}" presName="background" presStyleLbl="node0" presStyleIdx="0" presStyleCnt="2"/>
      <dgm:spPr/>
    </dgm:pt>
    <dgm:pt modelId="{EAE8C241-308D-4E14-A9BB-2842989E8EA0}" type="pres">
      <dgm:prSet presAssocID="{DCF434E4-EE4A-4F59-8D4F-0C1D043B9441}" presName="text" presStyleLbl="fgAcc0" presStyleIdx="0" presStyleCnt="2">
        <dgm:presLayoutVars>
          <dgm:chPref val="3"/>
        </dgm:presLayoutVars>
      </dgm:prSet>
      <dgm:spPr/>
    </dgm:pt>
    <dgm:pt modelId="{BFBCC5DE-8984-494F-827F-BB2FD5799DFA}" type="pres">
      <dgm:prSet presAssocID="{DCF434E4-EE4A-4F59-8D4F-0C1D043B9441}" presName="hierChild2" presStyleCnt="0"/>
      <dgm:spPr/>
    </dgm:pt>
    <dgm:pt modelId="{85354161-20E8-4792-AE8C-07DF8582A8FF}" type="pres">
      <dgm:prSet presAssocID="{80DD9D99-9841-4621-96D4-BBB098EA5702}" presName="hierRoot1" presStyleCnt="0"/>
      <dgm:spPr/>
    </dgm:pt>
    <dgm:pt modelId="{9ACBEA8B-A49A-4849-A725-CB5C0A3C1158}" type="pres">
      <dgm:prSet presAssocID="{80DD9D99-9841-4621-96D4-BBB098EA5702}" presName="composite" presStyleCnt="0"/>
      <dgm:spPr/>
    </dgm:pt>
    <dgm:pt modelId="{712D525D-8A5F-4061-AF1A-B6220487D952}" type="pres">
      <dgm:prSet presAssocID="{80DD9D99-9841-4621-96D4-BBB098EA5702}" presName="background" presStyleLbl="node0" presStyleIdx="1" presStyleCnt="2"/>
      <dgm:spPr/>
    </dgm:pt>
    <dgm:pt modelId="{90AFCC22-FD5A-4F33-88D8-BC0DCE8910E1}" type="pres">
      <dgm:prSet presAssocID="{80DD9D99-9841-4621-96D4-BBB098EA5702}" presName="text" presStyleLbl="fgAcc0" presStyleIdx="1" presStyleCnt="2">
        <dgm:presLayoutVars>
          <dgm:chPref val="3"/>
        </dgm:presLayoutVars>
      </dgm:prSet>
      <dgm:spPr/>
    </dgm:pt>
    <dgm:pt modelId="{A87B6D6D-F8BE-488A-AE61-C2E17E411565}" type="pres">
      <dgm:prSet presAssocID="{80DD9D99-9841-4621-96D4-BBB098EA5702}" presName="hierChild2" presStyleCnt="0"/>
      <dgm:spPr/>
    </dgm:pt>
  </dgm:ptLst>
  <dgm:cxnLst>
    <dgm:cxn modelId="{882CAD0E-B916-4CEB-A7A1-50802EECEA1A}" type="presOf" srcId="{80DD9D99-9841-4621-96D4-BBB098EA5702}" destId="{90AFCC22-FD5A-4F33-88D8-BC0DCE8910E1}" srcOrd="0" destOrd="0" presId="urn:microsoft.com/office/officeart/2005/8/layout/hierarchy1"/>
    <dgm:cxn modelId="{4D39310F-7746-4E7A-BAF7-F85FED8E37F8}" type="presOf" srcId="{DCF434E4-EE4A-4F59-8D4F-0C1D043B9441}" destId="{EAE8C241-308D-4E14-A9BB-2842989E8EA0}" srcOrd="0" destOrd="0" presId="urn:microsoft.com/office/officeart/2005/8/layout/hierarchy1"/>
    <dgm:cxn modelId="{32C38ECF-F211-4F4C-AF60-B9DEAFE4D354}" type="presOf" srcId="{6627A113-5274-4253-8433-D40A4215E8F0}" destId="{F0C78A3A-B76B-40F8-BB99-62CE3BC942E5}" srcOrd="0" destOrd="0" presId="urn:microsoft.com/office/officeart/2005/8/layout/hierarchy1"/>
    <dgm:cxn modelId="{372BFED8-AC11-4E6D-A9D8-DE4CFC64342D}" srcId="{6627A113-5274-4253-8433-D40A4215E8F0}" destId="{80DD9D99-9841-4621-96D4-BBB098EA5702}" srcOrd="1" destOrd="0" parTransId="{645F8C6D-28FA-44B3-9C18-502D2FB9A885}" sibTransId="{11513ADC-C252-4F65-90DB-320AB66404C1}"/>
    <dgm:cxn modelId="{3CD026F6-B7C3-42A1-97D8-F3574A24B36E}" srcId="{6627A113-5274-4253-8433-D40A4215E8F0}" destId="{DCF434E4-EE4A-4F59-8D4F-0C1D043B9441}" srcOrd="0" destOrd="0" parTransId="{211A3DB9-FBC6-4FF1-80F3-90C65AF89E7C}" sibTransId="{EDEB1096-6FE8-4AE1-A6BB-05B2A88AD8F3}"/>
    <dgm:cxn modelId="{3FCC1E76-366C-4884-AE5E-9C4DF0E6F6D2}" type="presParOf" srcId="{F0C78A3A-B76B-40F8-BB99-62CE3BC942E5}" destId="{45CBC6F6-2AB7-4747-AA58-60100F30120E}" srcOrd="0" destOrd="0" presId="urn:microsoft.com/office/officeart/2005/8/layout/hierarchy1"/>
    <dgm:cxn modelId="{D27A36B5-1AC0-4388-99D8-DD65E28303C3}" type="presParOf" srcId="{45CBC6F6-2AB7-4747-AA58-60100F30120E}" destId="{7BD76E5F-C85D-494C-9423-2A2A0D4FAA42}" srcOrd="0" destOrd="0" presId="urn:microsoft.com/office/officeart/2005/8/layout/hierarchy1"/>
    <dgm:cxn modelId="{3B8CF59E-30B9-45F6-8496-23E8CDDDD214}" type="presParOf" srcId="{7BD76E5F-C85D-494C-9423-2A2A0D4FAA42}" destId="{D4A70CB6-3AA9-40D8-8C2A-3AB291F28DA1}" srcOrd="0" destOrd="0" presId="urn:microsoft.com/office/officeart/2005/8/layout/hierarchy1"/>
    <dgm:cxn modelId="{EB9EF919-C639-402B-BD5A-A651F7BDA793}" type="presParOf" srcId="{7BD76E5F-C85D-494C-9423-2A2A0D4FAA42}" destId="{EAE8C241-308D-4E14-A9BB-2842989E8EA0}" srcOrd="1" destOrd="0" presId="urn:microsoft.com/office/officeart/2005/8/layout/hierarchy1"/>
    <dgm:cxn modelId="{601F6E7F-4A8C-4FDC-A876-0927C8C424BE}" type="presParOf" srcId="{45CBC6F6-2AB7-4747-AA58-60100F30120E}" destId="{BFBCC5DE-8984-494F-827F-BB2FD5799DFA}" srcOrd="1" destOrd="0" presId="urn:microsoft.com/office/officeart/2005/8/layout/hierarchy1"/>
    <dgm:cxn modelId="{9ADB20EC-5621-49C4-B821-B4A3B2F824DA}" type="presParOf" srcId="{F0C78A3A-B76B-40F8-BB99-62CE3BC942E5}" destId="{85354161-20E8-4792-AE8C-07DF8582A8FF}" srcOrd="1" destOrd="0" presId="urn:microsoft.com/office/officeart/2005/8/layout/hierarchy1"/>
    <dgm:cxn modelId="{D571CB52-10D6-4BF3-9BF4-298984B33D6B}" type="presParOf" srcId="{85354161-20E8-4792-AE8C-07DF8582A8FF}" destId="{9ACBEA8B-A49A-4849-A725-CB5C0A3C1158}" srcOrd="0" destOrd="0" presId="urn:microsoft.com/office/officeart/2005/8/layout/hierarchy1"/>
    <dgm:cxn modelId="{69FA0383-3644-4998-BCE7-BB10C8D0335D}" type="presParOf" srcId="{9ACBEA8B-A49A-4849-A725-CB5C0A3C1158}" destId="{712D525D-8A5F-4061-AF1A-B6220487D952}" srcOrd="0" destOrd="0" presId="urn:microsoft.com/office/officeart/2005/8/layout/hierarchy1"/>
    <dgm:cxn modelId="{5DB1FBED-C9E0-413B-8790-87DE8AD1B8AA}" type="presParOf" srcId="{9ACBEA8B-A49A-4849-A725-CB5C0A3C1158}" destId="{90AFCC22-FD5A-4F33-88D8-BC0DCE8910E1}" srcOrd="1" destOrd="0" presId="urn:microsoft.com/office/officeart/2005/8/layout/hierarchy1"/>
    <dgm:cxn modelId="{59E446E4-5297-45CB-A2EF-10FA8EDE72F3}" type="presParOf" srcId="{85354161-20E8-4792-AE8C-07DF8582A8FF}" destId="{A87B6D6D-F8BE-488A-AE61-C2E17E41156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68277A-E244-4018-ABB3-3A7A7791C61D}"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C26BE311-02AB-4645-AD0A-EB88D2C6C6DC}">
      <dgm:prSet/>
      <dgm:spPr/>
      <dgm:t>
        <a:bodyPr/>
        <a:lstStyle/>
        <a:p>
          <a:r>
            <a:rPr lang="en-US" dirty="0"/>
            <a:t>Social </a:t>
          </a:r>
        </a:p>
      </dgm:t>
    </dgm:pt>
    <dgm:pt modelId="{BFCB5453-CFE9-4177-8C4E-FBF3B2D1C78A}" type="parTrans" cxnId="{B1705EF9-9ED6-434B-AEE3-BF0A3E362259}">
      <dgm:prSet/>
      <dgm:spPr/>
      <dgm:t>
        <a:bodyPr/>
        <a:lstStyle/>
        <a:p>
          <a:endParaRPr lang="en-US"/>
        </a:p>
      </dgm:t>
    </dgm:pt>
    <dgm:pt modelId="{20717A4B-FD8A-40DF-AA50-4E159EEE0563}" type="sibTrans" cxnId="{B1705EF9-9ED6-434B-AEE3-BF0A3E362259}">
      <dgm:prSet/>
      <dgm:spPr/>
      <dgm:t>
        <a:bodyPr/>
        <a:lstStyle/>
        <a:p>
          <a:endParaRPr lang="en-US"/>
        </a:p>
      </dgm:t>
    </dgm:pt>
    <dgm:pt modelId="{9181900D-6AF7-4AD7-90C4-A59EE07BBD2D}">
      <dgm:prSet/>
      <dgm:spPr/>
      <dgm:t>
        <a:bodyPr/>
        <a:lstStyle/>
        <a:p>
          <a:r>
            <a:rPr lang="en-US" dirty="0"/>
            <a:t>Networking Breakfast</a:t>
          </a:r>
        </a:p>
      </dgm:t>
    </dgm:pt>
    <dgm:pt modelId="{718E115E-4853-4498-BCB3-9709A2F50580}" type="parTrans" cxnId="{CA260274-AA78-48BB-9A80-8CC6CDD77A89}">
      <dgm:prSet/>
      <dgm:spPr/>
      <dgm:t>
        <a:bodyPr/>
        <a:lstStyle/>
        <a:p>
          <a:endParaRPr lang="en-US"/>
        </a:p>
      </dgm:t>
    </dgm:pt>
    <dgm:pt modelId="{FB5D151A-2DFE-4DB7-B6DF-08D8E9754B9D}" type="sibTrans" cxnId="{CA260274-AA78-48BB-9A80-8CC6CDD77A89}">
      <dgm:prSet/>
      <dgm:spPr/>
      <dgm:t>
        <a:bodyPr/>
        <a:lstStyle/>
        <a:p>
          <a:endParaRPr lang="en-US"/>
        </a:p>
      </dgm:t>
    </dgm:pt>
    <dgm:pt modelId="{54FCA273-0F45-4F3F-AE2C-EB12985691BA}">
      <dgm:prSet/>
      <dgm:spPr/>
      <dgm:t>
        <a:bodyPr/>
        <a:lstStyle/>
        <a:p>
          <a:r>
            <a:rPr lang="en-US" dirty="0"/>
            <a:t>Chapter Recognition Program</a:t>
          </a:r>
        </a:p>
      </dgm:t>
    </dgm:pt>
    <dgm:pt modelId="{C7ACA69E-B879-4964-B04A-5F14A4C27545}" type="parTrans" cxnId="{B3C53DCB-3282-4F5E-9D98-116CB38293D3}">
      <dgm:prSet/>
      <dgm:spPr/>
      <dgm:t>
        <a:bodyPr/>
        <a:lstStyle/>
        <a:p>
          <a:endParaRPr lang="en-US"/>
        </a:p>
      </dgm:t>
    </dgm:pt>
    <dgm:pt modelId="{25357789-CCB5-4AAA-AB45-9A7F28FD989E}" type="sibTrans" cxnId="{B3C53DCB-3282-4F5E-9D98-116CB38293D3}">
      <dgm:prSet/>
      <dgm:spPr/>
      <dgm:t>
        <a:bodyPr/>
        <a:lstStyle/>
        <a:p>
          <a:endParaRPr lang="en-US"/>
        </a:p>
      </dgm:t>
    </dgm:pt>
    <dgm:pt modelId="{6CECE501-523A-444B-B3E7-6181FD4A6D50}">
      <dgm:prSet/>
      <dgm:spPr/>
      <dgm:t>
        <a:bodyPr/>
        <a:lstStyle/>
        <a:p>
          <a:r>
            <a:rPr lang="en-US" dirty="0"/>
            <a:t>WOC Reception</a:t>
          </a:r>
        </a:p>
      </dgm:t>
    </dgm:pt>
    <dgm:pt modelId="{F1C15E4C-5B24-4DF0-8701-8AE1D2E4F4BF}" type="parTrans" cxnId="{C63349F9-401B-4EAD-B5C0-716D9285BA63}">
      <dgm:prSet/>
      <dgm:spPr/>
      <dgm:t>
        <a:bodyPr/>
        <a:lstStyle/>
        <a:p>
          <a:endParaRPr lang="en-US"/>
        </a:p>
      </dgm:t>
    </dgm:pt>
    <dgm:pt modelId="{09D91968-271C-42DE-903A-BAB6FF95D795}" type="sibTrans" cxnId="{C63349F9-401B-4EAD-B5C0-716D9285BA63}">
      <dgm:prSet/>
      <dgm:spPr/>
      <dgm:t>
        <a:bodyPr/>
        <a:lstStyle/>
        <a:p>
          <a:endParaRPr lang="en-US"/>
        </a:p>
      </dgm:t>
    </dgm:pt>
    <dgm:pt modelId="{3BFA53E0-3616-40BA-BE50-A9829B549EC3}" type="pres">
      <dgm:prSet presAssocID="{9968277A-E244-4018-ABB3-3A7A7791C61D}" presName="hierChild1" presStyleCnt="0">
        <dgm:presLayoutVars>
          <dgm:chPref val="1"/>
          <dgm:dir/>
          <dgm:animOne val="branch"/>
          <dgm:animLvl val="lvl"/>
          <dgm:resizeHandles/>
        </dgm:presLayoutVars>
      </dgm:prSet>
      <dgm:spPr/>
    </dgm:pt>
    <dgm:pt modelId="{8C40405B-95BF-40EA-9401-FF05D3CC516F}" type="pres">
      <dgm:prSet presAssocID="{C26BE311-02AB-4645-AD0A-EB88D2C6C6DC}" presName="hierRoot1" presStyleCnt="0"/>
      <dgm:spPr/>
    </dgm:pt>
    <dgm:pt modelId="{A1FEE1D7-72CC-4259-A318-D35505229807}" type="pres">
      <dgm:prSet presAssocID="{C26BE311-02AB-4645-AD0A-EB88D2C6C6DC}" presName="composite" presStyleCnt="0"/>
      <dgm:spPr/>
    </dgm:pt>
    <dgm:pt modelId="{81680BC7-9390-46B7-87FC-FA51198921EF}" type="pres">
      <dgm:prSet presAssocID="{C26BE311-02AB-4645-AD0A-EB88D2C6C6DC}" presName="background" presStyleLbl="node0" presStyleIdx="0" presStyleCnt="1"/>
      <dgm:spPr/>
    </dgm:pt>
    <dgm:pt modelId="{D5AB9AA5-67BA-4B79-AE36-0DD953B1C68B}" type="pres">
      <dgm:prSet presAssocID="{C26BE311-02AB-4645-AD0A-EB88D2C6C6DC}" presName="text" presStyleLbl="fgAcc0" presStyleIdx="0" presStyleCnt="1" custLinFactNeighborX="-1589" custLinFactNeighborY="-1668">
        <dgm:presLayoutVars>
          <dgm:chPref val="3"/>
        </dgm:presLayoutVars>
      </dgm:prSet>
      <dgm:spPr/>
    </dgm:pt>
    <dgm:pt modelId="{768C7BA7-66B2-48B5-851F-2DB0A88BA9BF}" type="pres">
      <dgm:prSet presAssocID="{C26BE311-02AB-4645-AD0A-EB88D2C6C6DC}" presName="hierChild2" presStyleCnt="0"/>
      <dgm:spPr/>
    </dgm:pt>
    <dgm:pt modelId="{69C3A567-2A40-488D-8216-CC474F57B945}" type="pres">
      <dgm:prSet presAssocID="{718E115E-4853-4498-BCB3-9709A2F50580}" presName="Name10" presStyleLbl="parChTrans1D2" presStyleIdx="0" presStyleCnt="3"/>
      <dgm:spPr/>
    </dgm:pt>
    <dgm:pt modelId="{B2C7A25F-6F4B-47C9-A808-1475ED87C991}" type="pres">
      <dgm:prSet presAssocID="{9181900D-6AF7-4AD7-90C4-A59EE07BBD2D}" presName="hierRoot2" presStyleCnt="0"/>
      <dgm:spPr/>
    </dgm:pt>
    <dgm:pt modelId="{FBB887A5-2948-4135-999C-736B0B889802}" type="pres">
      <dgm:prSet presAssocID="{9181900D-6AF7-4AD7-90C4-A59EE07BBD2D}" presName="composite2" presStyleCnt="0"/>
      <dgm:spPr/>
    </dgm:pt>
    <dgm:pt modelId="{1E4BA7E5-B5AA-4DC5-945D-A4B5F2210712}" type="pres">
      <dgm:prSet presAssocID="{9181900D-6AF7-4AD7-90C4-A59EE07BBD2D}" presName="background2" presStyleLbl="node2" presStyleIdx="0" presStyleCnt="3"/>
      <dgm:spPr/>
    </dgm:pt>
    <dgm:pt modelId="{C3C1F18C-9DF4-44E2-8F16-00E57908F359}" type="pres">
      <dgm:prSet presAssocID="{9181900D-6AF7-4AD7-90C4-A59EE07BBD2D}" presName="text2" presStyleLbl="fgAcc2" presStyleIdx="0" presStyleCnt="3">
        <dgm:presLayoutVars>
          <dgm:chPref val="3"/>
        </dgm:presLayoutVars>
      </dgm:prSet>
      <dgm:spPr/>
    </dgm:pt>
    <dgm:pt modelId="{8CB962FB-536C-47B0-93CA-4EA5545C260C}" type="pres">
      <dgm:prSet presAssocID="{9181900D-6AF7-4AD7-90C4-A59EE07BBD2D}" presName="hierChild3" presStyleCnt="0"/>
      <dgm:spPr/>
    </dgm:pt>
    <dgm:pt modelId="{75C6274A-E8FD-49EF-808A-1176F25C283E}" type="pres">
      <dgm:prSet presAssocID="{C7ACA69E-B879-4964-B04A-5F14A4C27545}" presName="Name10" presStyleLbl="parChTrans1D2" presStyleIdx="1" presStyleCnt="3"/>
      <dgm:spPr/>
    </dgm:pt>
    <dgm:pt modelId="{7D811D55-6EBC-49C0-9780-B5AEC3362746}" type="pres">
      <dgm:prSet presAssocID="{54FCA273-0F45-4F3F-AE2C-EB12985691BA}" presName="hierRoot2" presStyleCnt="0"/>
      <dgm:spPr/>
    </dgm:pt>
    <dgm:pt modelId="{C14DD93F-5702-426D-B03B-E4F5348989FA}" type="pres">
      <dgm:prSet presAssocID="{54FCA273-0F45-4F3F-AE2C-EB12985691BA}" presName="composite2" presStyleCnt="0"/>
      <dgm:spPr/>
    </dgm:pt>
    <dgm:pt modelId="{83B4A378-649F-46FC-BEE5-623CC09DCC95}" type="pres">
      <dgm:prSet presAssocID="{54FCA273-0F45-4F3F-AE2C-EB12985691BA}" presName="background2" presStyleLbl="node2" presStyleIdx="1" presStyleCnt="3"/>
      <dgm:spPr/>
    </dgm:pt>
    <dgm:pt modelId="{940D389D-F5B5-408F-BED0-48C10BB33EE4}" type="pres">
      <dgm:prSet presAssocID="{54FCA273-0F45-4F3F-AE2C-EB12985691BA}" presName="text2" presStyleLbl="fgAcc2" presStyleIdx="1" presStyleCnt="3">
        <dgm:presLayoutVars>
          <dgm:chPref val="3"/>
        </dgm:presLayoutVars>
      </dgm:prSet>
      <dgm:spPr/>
    </dgm:pt>
    <dgm:pt modelId="{89421C96-FF17-4C81-BE86-1A53BB5657FF}" type="pres">
      <dgm:prSet presAssocID="{54FCA273-0F45-4F3F-AE2C-EB12985691BA}" presName="hierChild3" presStyleCnt="0"/>
      <dgm:spPr/>
    </dgm:pt>
    <dgm:pt modelId="{8DA14063-0367-4E65-A1A2-D02A8377F48D}" type="pres">
      <dgm:prSet presAssocID="{F1C15E4C-5B24-4DF0-8701-8AE1D2E4F4BF}" presName="Name10" presStyleLbl="parChTrans1D2" presStyleIdx="2" presStyleCnt="3"/>
      <dgm:spPr/>
    </dgm:pt>
    <dgm:pt modelId="{49AC0134-1125-4BA2-B6C1-0CD7A6489FAF}" type="pres">
      <dgm:prSet presAssocID="{6CECE501-523A-444B-B3E7-6181FD4A6D50}" presName="hierRoot2" presStyleCnt="0"/>
      <dgm:spPr/>
    </dgm:pt>
    <dgm:pt modelId="{74695260-65D4-4435-BB67-C24B166D061F}" type="pres">
      <dgm:prSet presAssocID="{6CECE501-523A-444B-B3E7-6181FD4A6D50}" presName="composite2" presStyleCnt="0"/>
      <dgm:spPr/>
    </dgm:pt>
    <dgm:pt modelId="{0B2B15D9-0DDB-40F1-8146-93BEEC18CC9D}" type="pres">
      <dgm:prSet presAssocID="{6CECE501-523A-444B-B3E7-6181FD4A6D50}" presName="background2" presStyleLbl="node2" presStyleIdx="2" presStyleCnt="3"/>
      <dgm:spPr/>
    </dgm:pt>
    <dgm:pt modelId="{439BECB1-F2CD-4FE8-BB9B-2474A782EC84}" type="pres">
      <dgm:prSet presAssocID="{6CECE501-523A-444B-B3E7-6181FD4A6D50}" presName="text2" presStyleLbl="fgAcc2" presStyleIdx="2" presStyleCnt="3">
        <dgm:presLayoutVars>
          <dgm:chPref val="3"/>
        </dgm:presLayoutVars>
      </dgm:prSet>
      <dgm:spPr/>
    </dgm:pt>
    <dgm:pt modelId="{E80043E1-A61F-4AA4-B6F8-66EDFE2FE612}" type="pres">
      <dgm:prSet presAssocID="{6CECE501-523A-444B-B3E7-6181FD4A6D50}" presName="hierChild3" presStyleCnt="0"/>
      <dgm:spPr/>
    </dgm:pt>
  </dgm:ptLst>
  <dgm:cxnLst>
    <dgm:cxn modelId="{3D2FDA00-6152-4B79-B6CF-1758F80532C6}" type="presOf" srcId="{C26BE311-02AB-4645-AD0A-EB88D2C6C6DC}" destId="{D5AB9AA5-67BA-4B79-AE36-0DD953B1C68B}" srcOrd="0" destOrd="0" presId="urn:microsoft.com/office/officeart/2005/8/layout/hierarchy1"/>
    <dgm:cxn modelId="{CDBB6819-BF44-477A-AF6D-6C506D6C0C0D}" type="presOf" srcId="{718E115E-4853-4498-BCB3-9709A2F50580}" destId="{69C3A567-2A40-488D-8216-CC474F57B945}" srcOrd="0" destOrd="0" presId="urn:microsoft.com/office/officeart/2005/8/layout/hierarchy1"/>
    <dgm:cxn modelId="{7D03C82D-3D0F-4499-B757-8027E3B57311}" type="presOf" srcId="{9181900D-6AF7-4AD7-90C4-A59EE07BBD2D}" destId="{C3C1F18C-9DF4-44E2-8F16-00E57908F359}" srcOrd="0" destOrd="0" presId="urn:microsoft.com/office/officeart/2005/8/layout/hierarchy1"/>
    <dgm:cxn modelId="{14BE7D35-192B-4620-9858-B84C02EF880B}" type="presOf" srcId="{F1C15E4C-5B24-4DF0-8701-8AE1D2E4F4BF}" destId="{8DA14063-0367-4E65-A1A2-D02A8377F48D}" srcOrd="0" destOrd="0" presId="urn:microsoft.com/office/officeart/2005/8/layout/hierarchy1"/>
    <dgm:cxn modelId="{CA260274-AA78-48BB-9A80-8CC6CDD77A89}" srcId="{C26BE311-02AB-4645-AD0A-EB88D2C6C6DC}" destId="{9181900D-6AF7-4AD7-90C4-A59EE07BBD2D}" srcOrd="0" destOrd="0" parTransId="{718E115E-4853-4498-BCB3-9709A2F50580}" sibTransId="{FB5D151A-2DFE-4DB7-B6DF-08D8E9754B9D}"/>
    <dgm:cxn modelId="{D38D427A-98F2-4793-8F8C-94E577FEF51B}" type="presOf" srcId="{9968277A-E244-4018-ABB3-3A7A7791C61D}" destId="{3BFA53E0-3616-40BA-BE50-A9829B549EC3}" srcOrd="0" destOrd="0" presId="urn:microsoft.com/office/officeart/2005/8/layout/hierarchy1"/>
    <dgm:cxn modelId="{9C3E3CA5-9915-4174-B327-917301097C64}" type="presOf" srcId="{C7ACA69E-B879-4964-B04A-5F14A4C27545}" destId="{75C6274A-E8FD-49EF-808A-1176F25C283E}" srcOrd="0" destOrd="0" presId="urn:microsoft.com/office/officeart/2005/8/layout/hierarchy1"/>
    <dgm:cxn modelId="{4F3334BC-D734-4D16-9B29-4DA9522527F8}" type="presOf" srcId="{54FCA273-0F45-4F3F-AE2C-EB12985691BA}" destId="{940D389D-F5B5-408F-BED0-48C10BB33EE4}" srcOrd="0" destOrd="0" presId="urn:microsoft.com/office/officeart/2005/8/layout/hierarchy1"/>
    <dgm:cxn modelId="{B3C53DCB-3282-4F5E-9D98-116CB38293D3}" srcId="{C26BE311-02AB-4645-AD0A-EB88D2C6C6DC}" destId="{54FCA273-0F45-4F3F-AE2C-EB12985691BA}" srcOrd="1" destOrd="0" parTransId="{C7ACA69E-B879-4964-B04A-5F14A4C27545}" sibTransId="{25357789-CCB5-4AAA-AB45-9A7F28FD989E}"/>
    <dgm:cxn modelId="{42D75BF3-5607-4C05-B874-E08DD15D0450}" type="presOf" srcId="{6CECE501-523A-444B-B3E7-6181FD4A6D50}" destId="{439BECB1-F2CD-4FE8-BB9B-2474A782EC84}" srcOrd="0" destOrd="0" presId="urn:microsoft.com/office/officeart/2005/8/layout/hierarchy1"/>
    <dgm:cxn modelId="{B1705EF9-9ED6-434B-AEE3-BF0A3E362259}" srcId="{9968277A-E244-4018-ABB3-3A7A7791C61D}" destId="{C26BE311-02AB-4645-AD0A-EB88D2C6C6DC}" srcOrd="0" destOrd="0" parTransId="{BFCB5453-CFE9-4177-8C4E-FBF3B2D1C78A}" sibTransId="{20717A4B-FD8A-40DF-AA50-4E159EEE0563}"/>
    <dgm:cxn modelId="{C63349F9-401B-4EAD-B5C0-716D9285BA63}" srcId="{C26BE311-02AB-4645-AD0A-EB88D2C6C6DC}" destId="{6CECE501-523A-444B-B3E7-6181FD4A6D50}" srcOrd="2" destOrd="0" parTransId="{F1C15E4C-5B24-4DF0-8701-8AE1D2E4F4BF}" sibTransId="{09D91968-271C-42DE-903A-BAB6FF95D795}"/>
    <dgm:cxn modelId="{7B75DEF6-66C7-4251-92E1-8D053722975C}" type="presParOf" srcId="{3BFA53E0-3616-40BA-BE50-A9829B549EC3}" destId="{8C40405B-95BF-40EA-9401-FF05D3CC516F}" srcOrd="0" destOrd="0" presId="urn:microsoft.com/office/officeart/2005/8/layout/hierarchy1"/>
    <dgm:cxn modelId="{58783C48-51AC-4542-B0DB-8FD72FA6599A}" type="presParOf" srcId="{8C40405B-95BF-40EA-9401-FF05D3CC516F}" destId="{A1FEE1D7-72CC-4259-A318-D35505229807}" srcOrd="0" destOrd="0" presId="urn:microsoft.com/office/officeart/2005/8/layout/hierarchy1"/>
    <dgm:cxn modelId="{5B461FBB-6F2D-40ED-AE99-B8C0D5DE29E1}" type="presParOf" srcId="{A1FEE1D7-72CC-4259-A318-D35505229807}" destId="{81680BC7-9390-46B7-87FC-FA51198921EF}" srcOrd="0" destOrd="0" presId="urn:microsoft.com/office/officeart/2005/8/layout/hierarchy1"/>
    <dgm:cxn modelId="{1CFDBDC0-52CD-4283-A20E-A3C47F2A6ED4}" type="presParOf" srcId="{A1FEE1D7-72CC-4259-A318-D35505229807}" destId="{D5AB9AA5-67BA-4B79-AE36-0DD953B1C68B}" srcOrd="1" destOrd="0" presId="urn:microsoft.com/office/officeart/2005/8/layout/hierarchy1"/>
    <dgm:cxn modelId="{DC374E1B-88CD-484F-83B8-C006D92CB5CB}" type="presParOf" srcId="{8C40405B-95BF-40EA-9401-FF05D3CC516F}" destId="{768C7BA7-66B2-48B5-851F-2DB0A88BA9BF}" srcOrd="1" destOrd="0" presId="urn:microsoft.com/office/officeart/2005/8/layout/hierarchy1"/>
    <dgm:cxn modelId="{0184E5BD-E97F-4BDF-92F9-4025B8661FB0}" type="presParOf" srcId="{768C7BA7-66B2-48B5-851F-2DB0A88BA9BF}" destId="{69C3A567-2A40-488D-8216-CC474F57B945}" srcOrd="0" destOrd="0" presId="urn:microsoft.com/office/officeart/2005/8/layout/hierarchy1"/>
    <dgm:cxn modelId="{7F0EABE4-BC20-4040-ABDD-03AB2647BD4E}" type="presParOf" srcId="{768C7BA7-66B2-48B5-851F-2DB0A88BA9BF}" destId="{B2C7A25F-6F4B-47C9-A808-1475ED87C991}" srcOrd="1" destOrd="0" presId="urn:microsoft.com/office/officeart/2005/8/layout/hierarchy1"/>
    <dgm:cxn modelId="{28F7642B-54ED-4759-8985-49249C4C6B6E}" type="presParOf" srcId="{B2C7A25F-6F4B-47C9-A808-1475ED87C991}" destId="{FBB887A5-2948-4135-999C-736B0B889802}" srcOrd="0" destOrd="0" presId="urn:microsoft.com/office/officeart/2005/8/layout/hierarchy1"/>
    <dgm:cxn modelId="{FDDC3B1D-16EC-4720-BBA8-7705CCFB2C36}" type="presParOf" srcId="{FBB887A5-2948-4135-999C-736B0B889802}" destId="{1E4BA7E5-B5AA-4DC5-945D-A4B5F2210712}" srcOrd="0" destOrd="0" presId="urn:microsoft.com/office/officeart/2005/8/layout/hierarchy1"/>
    <dgm:cxn modelId="{313A79CB-8F13-4892-83C6-4248331715D7}" type="presParOf" srcId="{FBB887A5-2948-4135-999C-736B0B889802}" destId="{C3C1F18C-9DF4-44E2-8F16-00E57908F359}" srcOrd="1" destOrd="0" presId="urn:microsoft.com/office/officeart/2005/8/layout/hierarchy1"/>
    <dgm:cxn modelId="{61335A06-15E4-4007-9765-9039D12C76FC}" type="presParOf" srcId="{B2C7A25F-6F4B-47C9-A808-1475ED87C991}" destId="{8CB962FB-536C-47B0-93CA-4EA5545C260C}" srcOrd="1" destOrd="0" presId="urn:microsoft.com/office/officeart/2005/8/layout/hierarchy1"/>
    <dgm:cxn modelId="{99555B04-2C1F-4D36-9649-18DFFF7DF283}" type="presParOf" srcId="{768C7BA7-66B2-48B5-851F-2DB0A88BA9BF}" destId="{75C6274A-E8FD-49EF-808A-1176F25C283E}" srcOrd="2" destOrd="0" presId="urn:microsoft.com/office/officeart/2005/8/layout/hierarchy1"/>
    <dgm:cxn modelId="{40EB2655-CD83-468A-A6DA-E6F593189AEC}" type="presParOf" srcId="{768C7BA7-66B2-48B5-851F-2DB0A88BA9BF}" destId="{7D811D55-6EBC-49C0-9780-B5AEC3362746}" srcOrd="3" destOrd="0" presId="urn:microsoft.com/office/officeart/2005/8/layout/hierarchy1"/>
    <dgm:cxn modelId="{35E547AF-48D6-46AD-B51E-0AEE220C385E}" type="presParOf" srcId="{7D811D55-6EBC-49C0-9780-B5AEC3362746}" destId="{C14DD93F-5702-426D-B03B-E4F5348989FA}" srcOrd="0" destOrd="0" presId="urn:microsoft.com/office/officeart/2005/8/layout/hierarchy1"/>
    <dgm:cxn modelId="{142DCF4C-44BA-4631-828D-61D8BF359305}" type="presParOf" srcId="{C14DD93F-5702-426D-B03B-E4F5348989FA}" destId="{83B4A378-649F-46FC-BEE5-623CC09DCC95}" srcOrd="0" destOrd="0" presId="urn:microsoft.com/office/officeart/2005/8/layout/hierarchy1"/>
    <dgm:cxn modelId="{1F2C2E65-13E7-4050-98AB-0C90C0753BE0}" type="presParOf" srcId="{C14DD93F-5702-426D-B03B-E4F5348989FA}" destId="{940D389D-F5B5-408F-BED0-48C10BB33EE4}" srcOrd="1" destOrd="0" presId="urn:microsoft.com/office/officeart/2005/8/layout/hierarchy1"/>
    <dgm:cxn modelId="{5EBC8EA1-FB01-4DC1-AE4E-D93E4DCF5E42}" type="presParOf" srcId="{7D811D55-6EBC-49C0-9780-B5AEC3362746}" destId="{89421C96-FF17-4C81-BE86-1A53BB5657FF}" srcOrd="1" destOrd="0" presId="urn:microsoft.com/office/officeart/2005/8/layout/hierarchy1"/>
    <dgm:cxn modelId="{32DA25C6-4D91-480E-B212-E7638147B164}" type="presParOf" srcId="{768C7BA7-66B2-48B5-851F-2DB0A88BA9BF}" destId="{8DA14063-0367-4E65-A1A2-D02A8377F48D}" srcOrd="4" destOrd="0" presId="urn:microsoft.com/office/officeart/2005/8/layout/hierarchy1"/>
    <dgm:cxn modelId="{73A2699D-DF59-4CBC-9C1C-FE368B894C93}" type="presParOf" srcId="{768C7BA7-66B2-48B5-851F-2DB0A88BA9BF}" destId="{49AC0134-1125-4BA2-B6C1-0CD7A6489FAF}" srcOrd="5" destOrd="0" presId="urn:microsoft.com/office/officeart/2005/8/layout/hierarchy1"/>
    <dgm:cxn modelId="{D95EB750-8FC5-4171-AA85-041F2562FC44}" type="presParOf" srcId="{49AC0134-1125-4BA2-B6C1-0CD7A6489FAF}" destId="{74695260-65D4-4435-BB67-C24B166D061F}" srcOrd="0" destOrd="0" presId="urn:microsoft.com/office/officeart/2005/8/layout/hierarchy1"/>
    <dgm:cxn modelId="{3576C360-8FDF-448F-8423-8A596DCE1494}" type="presParOf" srcId="{74695260-65D4-4435-BB67-C24B166D061F}" destId="{0B2B15D9-0DDB-40F1-8146-93BEEC18CC9D}" srcOrd="0" destOrd="0" presId="urn:microsoft.com/office/officeart/2005/8/layout/hierarchy1"/>
    <dgm:cxn modelId="{F30D8AA8-E344-4D51-8959-2A17C54CA3C7}" type="presParOf" srcId="{74695260-65D4-4435-BB67-C24B166D061F}" destId="{439BECB1-F2CD-4FE8-BB9B-2474A782EC84}" srcOrd="1" destOrd="0" presId="urn:microsoft.com/office/officeart/2005/8/layout/hierarchy1"/>
    <dgm:cxn modelId="{DC1C1947-615E-4A00-9612-906FF1D15886}" type="presParOf" srcId="{49AC0134-1125-4BA2-B6C1-0CD7A6489FAF}" destId="{E80043E1-A61F-4AA4-B6F8-66EDFE2FE61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80B3B-F38B-4720-AAFF-F6391399E1BA}"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9FD9A559-A69B-4638-AE1A-C34227198134}">
      <dgm:prSet/>
      <dgm:spPr/>
      <dgm:t>
        <a:bodyPr/>
        <a:lstStyle/>
        <a:p>
          <a:r>
            <a:rPr lang="en-US" dirty="0"/>
            <a:t>Membership Meetings</a:t>
          </a:r>
        </a:p>
      </dgm:t>
    </dgm:pt>
    <dgm:pt modelId="{8F152E5A-7F6D-483B-9743-429485EEF705}" type="parTrans" cxnId="{C71CD32F-0A04-4244-8063-58528B55F95C}">
      <dgm:prSet/>
      <dgm:spPr/>
      <dgm:t>
        <a:bodyPr/>
        <a:lstStyle/>
        <a:p>
          <a:endParaRPr lang="en-US"/>
        </a:p>
      </dgm:t>
    </dgm:pt>
    <dgm:pt modelId="{2213A0ED-FB2C-49B9-B485-086464AEDE33}" type="sibTrans" cxnId="{C71CD32F-0A04-4244-8063-58528B55F95C}">
      <dgm:prSet/>
      <dgm:spPr/>
      <dgm:t>
        <a:bodyPr/>
        <a:lstStyle/>
        <a:p>
          <a:endParaRPr lang="en-US"/>
        </a:p>
      </dgm:t>
    </dgm:pt>
    <dgm:pt modelId="{632BF68C-1589-437A-8E35-E329A64DA556}">
      <dgm:prSet/>
      <dgm:spPr/>
      <dgm:t>
        <a:bodyPr/>
        <a:lstStyle/>
        <a:p>
          <a:r>
            <a:rPr lang="en-US" dirty="0"/>
            <a:t>Educational Seminars</a:t>
          </a:r>
        </a:p>
      </dgm:t>
    </dgm:pt>
    <dgm:pt modelId="{08BF3DF6-19D9-4050-B6B3-FD93818A6709}" type="parTrans" cxnId="{8ADC67AB-D4DB-4346-AF2A-7E16EA6A352F}">
      <dgm:prSet/>
      <dgm:spPr/>
      <dgm:t>
        <a:bodyPr/>
        <a:lstStyle/>
        <a:p>
          <a:endParaRPr lang="en-US"/>
        </a:p>
      </dgm:t>
    </dgm:pt>
    <dgm:pt modelId="{53D47845-0F42-4524-8677-63FC7F1035B4}" type="sibTrans" cxnId="{8ADC67AB-D4DB-4346-AF2A-7E16EA6A352F}">
      <dgm:prSet/>
      <dgm:spPr/>
      <dgm:t>
        <a:bodyPr/>
        <a:lstStyle/>
        <a:p>
          <a:endParaRPr lang="en-US"/>
        </a:p>
      </dgm:t>
    </dgm:pt>
    <dgm:pt modelId="{CCDA56F7-4C7F-4DD1-871B-023CA94944D1}">
      <dgm:prSet/>
      <dgm:spPr/>
      <dgm:t>
        <a:bodyPr/>
        <a:lstStyle/>
        <a:p>
          <a:r>
            <a:rPr lang="en-US" dirty="0"/>
            <a:t>Multi-Day Conferences</a:t>
          </a:r>
        </a:p>
      </dgm:t>
    </dgm:pt>
    <dgm:pt modelId="{E4E5E449-5F57-4909-ADA2-39B60000CA53}" type="parTrans" cxnId="{97FF919E-83DF-4924-9BBB-052EBAC9B748}">
      <dgm:prSet/>
      <dgm:spPr/>
      <dgm:t>
        <a:bodyPr/>
        <a:lstStyle/>
        <a:p>
          <a:endParaRPr lang="en-US"/>
        </a:p>
      </dgm:t>
    </dgm:pt>
    <dgm:pt modelId="{73D88022-2592-4F1D-B616-BCA9EC7D8D4C}" type="sibTrans" cxnId="{97FF919E-83DF-4924-9BBB-052EBAC9B748}">
      <dgm:prSet/>
      <dgm:spPr/>
      <dgm:t>
        <a:bodyPr/>
        <a:lstStyle/>
        <a:p>
          <a:endParaRPr lang="en-US"/>
        </a:p>
      </dgm:t>
    </dgm:pt>
    <dgm:pt modelId="{248EA07C-DF3E-4150-B043-C83074EBDAFD}">
      <dgm:prSet/>
      <dgm:spPr/>
      <dgm:t>
        <a:bodyPr/>
        <a:lstStyle/>
        <a:p>
          <a:r>
            <a:rPr lang="en-US" dirty="0"/>
            <a:t>Social Events</a:t>
          </a:r>
        </a:p>
      </dgm:t>
    </dgm:pt>
    <dgm:pt modelId="{F4C8EB42-410D-48A6-AC90-C2BB8683724E}" type="parTrans" cxnId="{4D0DCA5D-34AA-42EA-A8C9-2E3A1067B0AC}">
      <dgm:prSet/>
      <dgm:spPr/>
      <dgm:t>
        <a:bodyPr/>
        <a:lstStyle/>
        <a:p>
          <a:endParaRPr lang="en-US"/>
        </a:p>
      </dgm:t>
    </dgm:pt>
    <dgm:pt modelId="{21A53275-8CC5-4B87-B548-BB8D602F484D}" type="sibTrans" cxnId="{4D0DCA5D-34AA-42EA-A8C9-2E3A1067B0AC}">
      <dgm:prSet/>
      <dgm:spPr/>
      <dgm:t>
        <a:bodyPr/>
        <a:lstStyle/>
        <a:p>
          <a:endParaRPr lang="en-US"/>
        </a:p>
      </dgm:t>
    </dgm:pt>
    <dgm:pt modelId="{7BA934BB-D879-4DFC-A010-E525F985FBA3}" type="pres">
      <dgm:prSet presAssocID="{DE780B3B-F38B-4720-AAFF-F6391399E1BA}" presName="matrix" presStyleCnt="0">
        <dgm:presLayoutVars>
          <dgm:chMax val="1"/>
          <dgm:dir/>
          <dgm:resizeHandles val="exact"/>
        </dgm:presLayoutVars>
      </dgm:prSet>
      <dgm:spPr/>
    </dgm:pt>
    <dgm:pt modelId="{7FC950F1-E2F6-4512-99B6-FBB4C8650972}" type="pres">
      <dgm:prSet presAssocID="{DE780B3B-F38B-4720-AAFF-F6391399E1BA}" presName="diamond" presStyleLbl="bgShp" presStyleIdx="0" presStyleCnt="1" custLinFactNeighborX="-6188" custLinFactNeighborY="-8767"/>
      <dgm:spPr/>
    </dgm:pt>
    <dgm:pt modelId="{EBF5D701-1BEE-42DC-84ED-96C1A997F3FD}" type="pres">
      <dgm:prSet presAssocID="{DE780B3B-F38B-4720-AAFF-F6391399E1BA}" presName="quad1" presStyleLbl="node1" presStyleIdx="0" presStyleCnt="4">
        <dgm:presLayoutVars>
          <dgm:chMax val="0"/>
          <dgm:chPref val="0"/>
          <dgm:bulletEnabled val="1"/>
        </dgm:presLayoutVars>
      </dgm:prSet>
      <dgm:spPr/>
    </dgm:pt>
    <dgm:pt modelId="{1BB27591-13D0-40B9-8A95-523A98343F0E}" type="pres">
      <dgm:prSet presAssocID="{DE780B3B-F38B-4720-AAFF-F6391399E1BA}" presName="quad2" presStyleLbl="node1" presStyleIdx="1" presStyleCnt="4">
        <dgm:presLayoutVars>
          <dgm:chMax val="0"/>
          <dgm:chPref val="0"/>
          <dgm:bulletEnabled val="1"/>
        </dgm:presLayoutVars>
      </dgm:prSet>
      <dgm:spPr/>
    </dgm:pt>
    <dgm:pt modelId="{E9A028B2-0F35-4106-84CB-40F0819DD5DF}" type="pres">
      <dgm:prSet presAssocID="{DE780B3B-F38B-4720-AAFF-F6391399E1BA}" presName="quad3" presStyleLbl="node1" presStyleIdx="2" presStyleCnt="4">
        <dgm:presLayoutVars>
          <dgm:chMax val="0"/>
          <dgm:chPref val="0"/>
          <dgm:bulletEnabled val="1"/>
        </dgm:presLayoutVars>
      </dgm:prSet>
      <dgm:spPr/>
    </dgm:pt>
    <dgm:pt modelId="{1B4E5103-5129-4707-9196-94BF3842A72C}" type="pres">
      <dgm:prSet presAssocID="{DE780B3B-F38B-4720-AAFF-F6391399E1BA}" presName="quad4" presStyleLbl="node1" presStyleIdx="3" presStyleCnt="4">
        <dgm:presLayoutVars>
          <dgm:chMax val="0"/>
          <dgm:chPref val="0"/>
          <dgm:bulletEnabled val="1"/>
        </dgm:presLayoutVars>
      </dgm:prSet>
      <dgm:spPr/>
    </dgm:pt>
  </dgm:ptLst>
  <dgm:cxnLst>
    <dgm:cxn modelId="{C71CD32F-0A04-4244-8063-58528B55F95C}" srcId="{DE780B3B-F38B-4720-AAFF-F6391399E1BA}" destId="{9FD9A559-A69B-4638-AE1A-C34227198134}" srcOrd="0" destOrd="0" parTransId="{8F152E5A-7F6D-483B-9743-429485EEF705}" sibTransId="{2213A0ED-FB2C-49B9-B485-086464AEDE33}"/>
    <dgm:cxn modelId="{4D0DCA5D-34AA-42EA-A8C9-2E3A1067B0AC}" srcId="{DE780B3B-F38B-4720-AAFF-F6391399E1BA}" destId="{248EA07C-DF3E-4150-B043-C83074EBDAFD}" srcOrd="3" destOrd="0" parTransId="{F4C8EB42-410D-48A6-AC90-C2BB8683724E}" sibTransId="{21A53275-8CC5-4B87-B548-BB8D602F484D}"/>
    <dgm:cxn modelId="{4D0AF563-9BEB-4CC2-9514-715D67FE9957}" type="presOf" srcId="{CCDA56F7-4C7F-4DD1-871B-023CA94944D1}" destId="{E9A028B2-0F35-4106-84CB-40F0819DD5DF}" srcOrd="0" destOrd="0" presId="urn:microsoft.com/office/officeart/2005/8/layout/matrix3"/>
    <dgm:cxn modelId="{5D54EA55-DEFD-461A-8F5C-9905A86C518D}" type="presOf" srcId="{248EA07C-DF3E-4150-B043-C83074EBDAFD}" destId="{1B4E5103-5129-4707-9196-94BF3842A72C}" srcOrd="0" destOrd="0" presId="urn:microsoft.com/office/officeart/2005/8/layout/matrix3"/>
    <dgm:cxn modelId="{97FF919E-83DF-4924-9BBB-052EBAC9B748}" srcId="{DE780B3B-F38B-4720-AAFF-F6391399E1BA}" destId="{CCDA56F7-4C7F-4DD1-871B-023CA94944D1}" srcOrd="2" destOrd="0" parTransId="{E4E5E449-5F57-4909-ADA2-39B60000CA53}" sibTransId="{73D88022-2592-4F1D-B616-BCA9EC7D8D4C}"/>
    <dgm:cxn modelId="{8ADC67AB-D4DB-4346-AF2A-7E16EA6A352F}" srcId="{DE780B3B-F38B-4720-AAFF-F6391399E1BA}" destId="{632BF68C-1589-437A-8E35-E329A64DA556}" srcOrd="1" destOrd="0" parTransId="{08BF3DF6-19D9-4050-B6B3-FD93818A6709}" sibTransId="{53D47845-0F42-4524-8677-63FC7F1035B4}"/>
    <dgm:cxn modelId="{76DEC3DE-80E3-4444-A9BF-324963D79E58}" type="presOf" srcId="{DE780B3B-F38B-4720-AAFF-F6391399E1BA}" destId="{7BA934BB-D879-4DFC-A010-E525F985FBA3}" srcOrd="0" destOrd="0" presId="urn:microsoft.com/office/officeart/2005/8/layout/matrix3"/>
    <dgm:cxn modelId="{F0793DE8-4EBA-44D0-9939-C557FA604B22}" type="presOf" srcId="{9FD9A559-A69B-4638-AE1A-C34227198134}" destId="{EBF5D701-1BEE-42DC-84ED-96C1A997F3FD}" srcOrd="0" destOrd="0" presId="urn:microsoft.com/office/officeart/2005/8/layout/matrix3"/>
    <dgm:cxn modelId="{5FEF90FC-E839-402E-B01C-7870DCA8CE64}" type="presOf" srcId="{632BF68C-1589-437A-8E35-E329A64DA556}" destId="{1BB27591-13D0-40B9-8A95-523A98343F0E}" srcOrd="0" destOrd="0" presId="urn:microsoft.com/office/officeart/2005/8/layout/matrix3"/>
    <dgm:cxn modelId="{B8C89D1A-0220-4680-ABCB-5022F6106422}" type="presParOf" srcId="{7BA934BB-D879-4DFC-A010-E525F985FBA3}" destId="{7FC950F1-E2F6-4512-99B6-FBB4C8650972}" srcOrd="0" destOrd="0" presId="urn:microsoft.com/office/officeart/2005/8/layout/matrix3"/>
    <dgm:cxn modelId="{A683C4DD-A04E-4FF5-9F15-11CBA9445EBF}" type="presParOf" srcId="{7BA934BB-D879-4DFC-A010-E525F985FBA3}" destId="{EBF5D701-1BEE-42DC-84ED-96C1A997F3FD}" srcOrd="1" destOrd="0" presId="urn:microsoft.com/office/officeart/2005/8/layout/matrix3"/>
    <dgm:cxn modelId="{6724DDB0-7D21-4B1B-8911-E6B7EE75456A}" type="presParOf" srcId="{7BA934BB-D879-4DFC-A010-E525F985FBA3}" destId="{1BB27591-13D0-40B9-8A95-523A98343F0E}" srcOrd="2" destOrd="0" presId="urn:microsoft.com/office/officeart/2005/8/layout/matrix3"/>
    <dgm:cxn modelId="{92B05D7F-5B1A-4A17-91A9-0FA5B94D1852}" type="presParOf" srcId="{7BA934BB-D879-4DFC-A010-E525F985FBA3}" destId="{E9A028B2-0F35-4106-84CB-40F0819DD5DF}" srcOrd="3" destOrd="0" presId="urn:microsoft.com/office/officeart/2005/8/layout/matrix3"/>
    <dgm:cxn modelId="{B87C7B3A-452E-43BE-8C4B-9D61ED56E92F}" type="presParOf" srcId="{7BA934BB-D879-4DFC-A010-E525F985FBA3}" destId="{1B4E5103-5129-4707-9196-94BF3842A72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80B3B-F38B-4720-AAFF-F6391399E1BA}"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9FD9A559-A69B-4638-AE1A-C34227198134}">
      <dgm:prSet/>
      <dgm:spPr/>
      <dgm:t>
        <a:bodyPr/>
        <a:lstStyle/>
        <a:p>
          <a:pPr>
            <a:lnSpc>
              <a:spcPct val="100000"/>
            </a:lnSpc>
          </a:pPr>
          <a:r>
            <a:rPr lang="en-US" dirty="0"/>
            <a:t> Student Competition</a:t>
          </a:r>
        </a:p>
      </dgm:t>
    </dgm:pt>
    <dgm:pt modelId="{8F152E5A-7F6D-483B-9743-429485EEF705}" type="parTrans" cxnId="{C71CD32F-0A04-4244-8063-58528B55F95C}">
      <dgm:prSet/>
      <dgm:spPr/>
      <dgm:t>
        <a:bodyPr/>
        <a:lstStyle/>
        <a:p>
          <a:endParaRPr lang="en-US"/>
        </a:p>
      </dgm:t>
    </dgm:pt>
    <dgm:pt modelId="{2213A0ED-FB2C-49B9-B485-086464AEDE33}" type="sibTrans" cxnId="{C71CD32F-0A04-4244-8063-58528B55F95C}">
      <dgm:prSet/>
      <dgm:spPr/>
      <dgm:t>
        <a:bodyPr/>
        <a:lstStyle/>
        <a:p>
          <a:endParaRPr lang="en-US"/>
        </a:p>
      </dgm:t>
    </dgm:pt>
    <dgm:pt modelId="{632BF68C-1589-437A-8E35-E329A64DA556}">
      <dgm:prSet/>
      <dgm:spPr/>
      <dgm:t>
        <a:bodyPr/>
        <a:lstStyle/>
        <a:p>
          <a:pPr>
            <a:lnSpc>
              <a:spcPct val="100000"/>
            </a:lnSpc>
          </a:pPr>
          <a:r>
            <a:rPr lang="en-US" dirty="0"/>
            <a:t>Educational Seminars</a:t>
          </a:r>
        </a:p>
      </dgm:t>
    </dgm:pt>
    <dgm:pt modelId="{08BF3DF6-19D9-4050-B6B3-FD93818A6709}" type="parTrans" cxnId="{8ADC67AB-D4DB-4346-AF2A-7E16EA6A352F}">
      <dgm:prSet/>
      <dgm:spPr/>
      <dgm:t>
        <a:bodyPr/>
        <a:lstStyle/>
        <a:p>
          <a:endParaRPr lang="en-US"/>
        </a:p>
      </dgm:t>
    </dgm:pt>
    <dgm:pt modelId="{53D47845-0F42-4524-8677-63FC7F1035B4}" type="sibTrans" cxnId="{8ADC67AB-D4DB-4346-AF2A-7E16EA6A352F}">
      <dgm:prSet/>
      <dgm:spPr/>
      <dgm:t>
        <a:bodyPr/>
        <a:lstStyle/>
        <a:p>
          <a:endParaRPr lang="en-US"/>
        </a:p>
      </dgm:t>
    </dgm:pt>
    <dgm:pt modelId="{CCDA56F7-4C7F-4DD1-871B-023CA94944D1}">
      <dgm:prSet/>
      <dgm:spPr/>
      <dgm:t>
        <a:bodyPr/>
        <a:lstStyle/>
        <a:p>
          <a:pPr>
            <a:lnSpc>
              <a:spcPct val="100000"/>
            </a:lnSpc>
          </a:pPr>
          <a:r>
            <a:rPr lang="en-US" dirty="0"/>
            <a:t>Meetings</a:t>
          </a:r>
        </a:p>
      </dgm:t>
    </dgm:pt>
    <dgm:pt modelId="{E4E5E449-5F57-4909-ADA2-39B60000CA53}" type="parTrans" cxnId="{97FF919E-83DF-4924-9BBB-052EBAC9B748}">
      <dgm:prSet/>
      <dgm:spPr/>
      <dgm:t>
        <a:bodyPr/>
        <a:lstStyle/>
        <a:p>
          <a:endParaRPr lang="en-US"/>
        </a:p>
      </dgm:t>
    </dgm:pt>
    <dgm:pt modelId="{73D88022-2592-4F1D-B616-BCA9EC7D8D4C}" type="sibTrans" cxnId="{97FF919E-83DF-4924-9BBB-052EBAC9B748}">
      <dgm:prSet/>
      <dgm:spPr/>
      <dgm:t>
        <a:bodyPr/>
        <a:lstStyle/>
        <a:p>
          <a:endParaRPr lang="en-US"/>
        </a:p>
      </dgm:t>
    </dgm:pt>
    <dgm:pt modelId="{248EA07C-DF3E-4150-B043-C83074EBDAFD}">
      <dgm:prSet/>
      <dgm:spPr/>
      <dgm:t>
        <a:bodyPr/>
        <a:lstStyle/>
        <a:p>
          <a:pPr>
            <a:lnSpc>
              <a:spcPct val="100000"/>
            </a:lnSpc>
          </a:pPr>
          <a:r>
            <a:rPr lang="en-US" dirty="0"/>
            <a:t>Social Events</a:t>
          </a:r>
        </a:p>
      </dgm:t>
    </dgm:pt>
    <dgm:pt modelId="{F4C8EB42-410D-48A6-AC90-C2BB8683724E}" type="parTrans" cxnId="{4D0DCA5D-34AA-42EA-A8C9-2E3A1067B0AC}">
      <dgm:prSet/>
      <dgm:spPr/>
      <dgm:t>
        <a:bodyPr/>
        <a:lstStyle/>
        <a:p>
          <a:endParaRPr lang="en-US"/>
        </a:p>
      </dgm:t>
    </dgm:pt>
    <dgm:pt modelId="{21A53275-8CC5-4B87-B548-BB8D602F484D}" type="sibTrans" cxnId="{4D0DCA5D-34AA-42EA-A8C9-2E3A1067B0AC}">
      <dgm:prSet/>
      <dgm:spPr/>
      <dgm:t>
        <a:bodyPr/>
        <a:lstStyle/>
        <a:p>
          <a:endParaRPr lang="en-US"/>
        </a:p>
      </dgm:t>
    </dgm:pt>
    <dgm:pt modelId="{7BA934BB-D879-4DFC-A010-E525F985FBA3}" type="pres">
      <dgm:prSet presAssocID="{DE780B3B-F38B-4720-AAFF-F6391399E1BA}" presName="matrix" presStyleCnt="0">
        <dgm:presLayoutVars>
          <dgm:chMax val="1"/>
          <dgm:dir/>
          <dgm:resizeHandles val="exact"/>
        </dgm:presLayoutVars>
      </dgm:prSet>
      <dgm:spPr/>
    </dgm:pt>
    <dgm:pt modelId="{7FC950F1-E2F6-4512-99B6-FBB4C8650972}" type="pres">
      <dgm:prSet presAssocID="{DE780B3B-F38B-4720-AAFF-F6391399E1BA}" presName="diamond" presStyleLbl="bgShp" presStyleIdx="0" presStyleCnt="1" custLinFactNeighborX="-6188" custLinFactNeighborY="-8767"/>
      <dgm:spPr/>
    </dgm:pt>
    <dgm:pt modelId="{EBF5D701-1BEE-42DC-84ED-96C1A997F3FD}" type="pres">
      <dgm:prSet presAssocID="{DE780B3B-F38B-4720-AAFF-F6391399E1BA}" presName="quad1" presStyleLbl="node1" presStyleIdx="0" presStyleCnt="4">
        <dgm:presLayoutVars>
          <dgm:chMax val="0"/>
          <dgm:chPref val="0"/>
          <dgm:bulletEnabled val="1"/>
        </dgm:presLayoutVars>
      </dgm:prSet>
      <dgm:spPr/>
    </dgm:pt>
    <dgm:pt modelId="{1BB27591-13D0-40B9-8A95-523A98343F0E}" type="pres">
      <dgm:prSet presAssocID="{DE780B3B-F38B-4720-AAFF-F6391399E1BA}" presName="quad2" presStyleLbl="node1" presStyleIdx="1" presStyleCnt="4">
        <dgm:presLayoutVars>
          <dgm:chMax val="0"/>
          <dgm:chPref val="0"/>
          <dgm:bulletEnabled val="1"/>
        </dgm:presLayoutVars>
      </dgm:prSet>
      <dgm:spPr/>
    </dgm:pt>
    <dgm:pt modelId="{E9A028B2-0F35-4106-84CB-40F0819DD5DF}" type="pres">
      <dgm:prSet presAssocID="{DE780B3B-F38B-4720-AAFF-F6391399E1BA}" presName="quad3" presStyleLbl="node1" presStyleIdx="2" presStyleCnt="4">
        <dgm:presLayoutVars>
          <dgm:chMax val="0"/>
          <dgm:chPref val="0"/>
          <dgm:bulletEnabled val="1"/>
        </dgm:presLayoutVars>
      </dgm:prSet>
      <dgm:spPr/>
    </dgm:pt>
    <dgm:pt modelId="{1B4E5103-5129-4707-9196-94BF3842A72C}" type="pres">
      <dgm:prSet presAssocID="{DE780B3B-F38B-4720-AAFF-F6391399E1BA}" presName="quad4" presStyleLbl="node1" presStyleIdx="3" presStyleCnt="4">
        <dgm:presLayoutVars>
          <dgm:chMax val="0"/>
          <dgm:chPref val="0"/>
          <dgm:bulletEnabled val="1"/>
        </dgm:presLayoutVars>
      </dgm:prSet>
      <dgm:spPr/>
    </dgm:pt>
  </dgm:ptLst>
  <dgm:cxnLst>
    <dgm:cxn modelId="{56EF071D-BB84-4D1F-A658-A2EEDC237963}" type="presOf" srcId="{DE780B3B-F38B-4720-AAFF-F6391399E1BA}" destId="{7BA934BB-D879-4DFC-A010-E525F985FBA3}" srcOrd="0" destOrd="0" presId="urn:microsoft.com/office/officeart/2005/8/layout/matrix3"/>
    <dgm:cxn modelId="{B5C0FC22-4A74-457F-A5F8-6087175BE320}" type="presOf" srcId="{248EA07C-DF3E-4150-B043-C83074EBDAFD}" destId="{1B4E5103-5129-4707-9196-94BF3842A72C}" srcOrd="0" destOrd="0" presId="urn:microsoft.com/office/officeart/2005/8/layout/matrix3"/>
    <dgm:cxn modelId="{1588D024-1F43-4326-815D-67D3F88DFB73}" type="presOf" srcId="{CCDA56F7-4C7F-4DD1-871B-023CA94944D1}" destId="{E9A028B2-0F35-4106-84CB-40F0819DD5DF}" srcOrd="0" destOrd="0" presId="urn:microsoft.com/office/officeart/2005/8/layout/matrix3"/>
    <dgm:cxn modelId="{C71CD32F-0A04-4244-8063-58528B55F95C}" srcId="{DE780B3B-F38B-4720-AAFF-F6391399E1BA}" destId="{9FD9A559-A69B-4638-AE1A-C34227198134}" srcOrd="0" destOrd="0" parTransId="{8F152E5A-7F6D-483B-9743-429485EEF705}" sibTransId="{2213A0ED-FB2C-49B9-B485-086464AEDE33}"/>
    <dgm:cxn modelId="{C0B03335-985F-4129-82B0-74B45CFDE512}" type="presOf" srcId="{632BF68C-1589-437A-8E35-E329A64DA556}" destId="{1BB27591-13D0-40B9-8A95-523A98343F0E}" srcOrd="0" destOrd="0" presId="urn:microsoft.com/office/officeart/2005/8/layout/matrix3"/>
    <dgm:cxn modelId="{4D0DCA5D-34AA-42EA-A8C9-2E3A1067B0AC}" srcId="{DE780B3B-F38B-4720-AAFF-F6391399E1BA}" destId="{248EA07C-DF3E-4150-B043-C83074EBDAFD}" srcOrd="3" destOrd="0" parTransId="{F4C8EB42-410D-48A6-AC90-C2BB8683724E}" sibTransId="{21A53275-8CC5-4B87-B548-BB8D602F484D}"/>
    <dgm:cxn modelId="{97FF919E-83DF-4924-9BBB-052EBAC9B748}" srcId="{DE780B3B-F38B-4720-AAFF-F6391399E1BA}" destId="{CCDA56F7-4C7F-4DD1-871B-023CA94944D1}" srcOrd="2" destOrd="0" parTransId="{E4E5E449-5F57-4909-ADA2-39B60000CA53}" sibTransId="{73D88022-2592-4F1D-B616-BCA9EC7D8D4C}"/>
    <dgm:cxn modelId="{8ADC67AB-D4DB-4346-AF2A-7E16EA6A352F}" srcId="{DE780B3B-F38B-4720-AAFF-F6391399E1BA}" destId="{632BF68C-1589-437A-8E35-E329A64DA556}" srcOrd="1" destOrd="0" parTransId="{08BF3DF6-19D9-4050-B6B3-FD93818A6709}" sibTransId="{53D47845-0F42-4524-8677-63FC7F1035B4}"/>
    <dgm:cxn modelId="{0C9E4FF7-CDB4-4C75-AB8D-C87911FE216E}" type="presOf" srcId="{9FD9A559-A69B-4638-AE1A-C34227198134}" destId="{EBF5D701-1BEE-42DC-84ED-96C1A997F3FD}" srcOrd="0" destOrd="0" presId="urn:microsoft.com/office/officeart/2005/8/layout/matrix3"/>
    <dgm:cxn modelId="{C40B56DE-2E3C-4FCE-BAD9-7205CDB9EDAB}" type="presParOf" srcId="{7BA934BB-D879-4DFC-A010-E525F985FBA3}" destId="{7FC950F1-E2F6-4512-99B6-FBB4C8650972}" srcOrd="0" destOrd="0" presId="urn:microsoft.com/office/officeart/2005/8/layout/matrix3"/>
    <dgm:cxn modelId="{C451A9C6-58DC-452F-95D1-6B5AA2DD440F}" type="presParOf" srcId="{7BA934BB-D879-4DFC-A010-E525F985FBA3}" destId="{EBF5D701-1BEE-42DC-84ED-96C1A997F3FD}" srcOrd="1" destOrd="0" presId="urn:microsoft.com/office/officeart/2005/8/layout/matrix3"/>
    <dgm:cxn modelId="{DCF62325-84B2-42A1-BC52-9A34E3045C1A}" type="presParOf" srcId="{7BA934BB-D879-4DFC-A010-E525F985FBA3}" destId="{1BB27591-13D0-40B9-8A95-523A98343F0E}" srcOrd="2" destOrd="0" presId="urn:microsoft.com/office/officeart/2005/8/layout/matrix3"/>
    <dgm:cxn modelId="{4EAE3B48-B95E-4914-846C-DD60B08FC22B}" type="presParOf" srcId="{7BA934BB-D879-4DFC-A010-E525F985FBA3}" destId="{E9A028B2-0F35-4106-84CB-40F0819DD5DF}" srcOrd="3" destOrd="0" presId="urn:microsoft.com/office/officeart/2005/8/layout/matrix3"/>
    <dgm:cxn modelId="{4163EF68-6C24-4F2D-986E-CF5854CD1022}" type="presParOf" srcId="{7BA934BB-D879-4DFC-A010-E525F985FBA3}" destId="{1B4E5103-5129-4707-9196-94BF3842A72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70CB6-3AA9-40D8-8C2A-3AB291F28DA1}">
      <dsp:nvSpPr>
        <dsp:cNvPr id="0" name=""/>
        <dsp:cNvSpPr/>
      </dsp:nvSpPr>
      <dsp:spPr>
        <a:xfrm>
          <a:off x="1283" y="55706"/>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8C241-308D-4E14-A9BB-2842989E8EA0}">
      <dsp:nvSpPr>
        <dsp:cNvPr id="0" name=""/>
        <dsp:cNvSpPr/>
      </dsp:nvSpPr>
      <dsp:spPr>
        <a:xfrm>
          <a:off x="501904" y="531296"/>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kern="1200" dirty="0"/>
            <a:t>Organizing  Petition  </a:t>
          </a:r>
          <a:endParaRPr lang="en-US" sz="6500" kern="1200" dirty="0"/>
        </a:p>
      </dsp:txBody>
      <dsp:txXfrm>
        <a:off x="585701" y="615093"/>
        <a:ext cx="4337991" cy="2693452"/>
      </dsp:txXfrm>
    </dsp:sp>
    <dsp:sp modelId="{712D525D-8A5F-4061-AF1A-B6220487D952}">
      <dsp:nvSpPr>
        <dsp:cNvPr id="0" name=""/>
        <dsp:cNvSpPr/>
      </dsp:nvSpPr>
      <dsp:spPr>
        <a:xfrm>
          <a:off x="5508110" y="55706"/>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FCC22-FD5A-4F33-88D8-BC0DCE8910E1}">
      <dsp:nvSpPr>
        <dsp:cNvPr id="0" name=""/>
        <dsp:cNvSpPr/>
      </dsp:nvSpPr>
      <dsp:spPr>
        <a:xfrm>
          <a:off x="6008730" y="531296"/>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kern="1200" dirty="0"/>
            <a:t>Bylaws</a:t>
          </a:r>
          <a:endParaRPr lang="en-US" sz="6500" kern="1200" dirty="0"/>
        </a:p>
      </dsp:txBody>
      <dsp:txXfrm>
        <a:off x="6092527" y="615093"/>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14063-0367-4E65-A1A2-D02A8377F48D}">
      <dsp:nvSpPr>
        <dsp:cNvPr id="0" name=""/>
        <dsp:cNvSpPr/>
      </dsp:nvSpPr>
      <dsp:spPr>
        <a:xfrm>
          <a:off x="5305745" y="1382481"/>
          <a:ext cx="2740989" cy="667308"/>
        </a:xfrm>
        <a:custGeom>
          <a:avLst/>
          <a:gdLst/>
          <a:ahLst/>
          <a:cxnLst/>
          <a:rect l="0" t="0" r="0" b="0"/>
          <a:pathLst>
            <a:path>
              <a:moveTo>
                <a:pt x="0" y="0"/>
              </a:moveTo>
              <a:lnTo>
                <a:pt x="0" y="462220"/>
              </a:lnTo>
              <a:lnTo>
                <a:pt x="2740989" y="462220"/>
              </a:lnTo>
              <a:lnTo>
                <a:pt x="2740989" y="6673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C6274A-E8FD-49EF-808A-1176F25C283E}">
      <dsp:nvSpPr>
        <dsp:cNvPr id="0" name=""/>
        <dsp:cNvSpPr/>
      </dsp:nvSpPr>
      <dsp:spPr>
        <a:xfrm>
          <a:off x="5260025" y="1382481"/>
          <a:ext cx="91440" cy="667308"/>
        </a:xfrm>
        <a:custGeom>
          <a:avLst/>
          <a:gdLst/>
          <a:ahLst/>
          <a:cxnLst/>
          <a:rect l="0" t="0" r="0" b="0"/>
          <a:pathLst>
            <a:path>
              <a:moveTo>
                <a:pt x="45720" y="0"/>
              </a:moveTo>
              <a:lnTo>
                <a:pt x="45720" y="462220"/>
              </a:lnTo>
              <a:lnTo>
                <a:pt x="80898" y="462220"/>
              </a:lnTo>
              <a:lnTo>
                <a:pt x="80898" y="6673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C3A567-2A40-488D-8216-CC474F57B945}">
      <dsp:nvSpPr>
        <dsp:cNvPr id="0" name=""/>
        <dsp:cNvSpPr/>
      </dsp:nvSpPr>
      <dsp:spPr>
        <a:xfrm>
          <a:off x="2635111" y="1382481"/>
          <a:ext cx="2670633" cy="667308"/>
        </a:xfrm>
        <a:custGeom>
          <a:avLst/>
          <a:gdLst/>
          <a:ahLst/>
          <a:cxnLst/>
          <a:rect l="0" t="0" r="0" b="0"/>
          <a:pathLst>
            <a:path>
              <a:moveTo>
                <a:pt x="2670633" y="0"/>
              </a:moveTo>
              <a:lnTo>
                <a:pt x="2670633" y="462220"/>
              </a:lnTo>
              <a:lnTo>
                <a:pt x="0" y="462220"/>
              </a:lnTo>
              <a:lnTo>
                <a:pt x="0" y="6673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680BC7-9390-46B7-87FC-FA51198921EF}">
      <dsp:nvSpPr>
        <dsp:cNvPr id="0" name=""/>
        <dsp:cNvSpPr/>
      </dsp:nvSpPr>
      <dsp:spPr>
        <a:xfrm>
          <a:off x="4198822" y="-23310"/>
          <a:ext cx="2213845" cy="14057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B9AA5-67BA-4B79-AE36-0DD953B1C68B}">
      <dsp:nvSpPr>
        <dsp:cNvPr id="0" name=""/>
        <dsp:cNvSpPr/>
      </dsp:nvSpPr>
      <dsp:spPr>
        <a:xfrm>
          <a:off x="4444805" y="210373"/>
          <a:ext cx="2213845" cy="14057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Social </a:t>
          </a:r>
        </a:p>
      </dsp:txBody>
      <dsp:txXfrm>
        <a:off x="4485979" y="251547"/>
        <a:ext cx="2131497" cy="1323444"/>
      </dsp:txXfrm>
    </dsp:sp>
    <dsp:sp modelId="{1E4BA7E5-B5AA-4DC5-945D-A4B5F2210712}">
      <dsp:nvSpPr>
        <dsp:cNvPr id="0" name=""/>
        <dsp:cNvSpPr/>
      </dsp:nvSpPr>
      <dsp:spPr>
        <a:xfrm>
          <a:off x="1528188" y="2049790"/>
          <a:ext cx="2213845" cy="140579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C1F18C-9DF4-44E2-8F16-00E57908F359}">
      <dsp:nvSpPr>
        <dsp:cNvPr id="0" name=""/>
        <dsp:cNvSpPr/>
      </dsp:nvSpPr>
      <dsp:spPr>
        <a:xfrm>
          <a:off x="1774171" y="2283474"/>
          <a:ext cx="2213845" cy="140579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Networking Breakfast</a:t>
          </a:r>
        </a:p>
      </dsp:txBody>
      <dsp:txXfrm>
        <a:off x="1815345" y="2324648"/>
        <a:ext cx="2131497" cy="1323444"/>
      </dsp:txXfrm>
    </dsp:sp>
    <dsp:sp modelId="{83B4A378-649F-46FC-BEE5-623CC09DCC95}">
      <dsp:nvSpPr>
        <dsp:cNvPr id="0" name=""/>
        <dsp:cNvSpPr/>
      </dsp:nvSpPr>
      <dsp:spPr>
        <a:xfrm>
          <a:off x="4234000" y="2049790"/>
          <a:ext cx="2213845" cy="140579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0D389D-F5B5-408F-BED0-48C10BB33EE4}">
      <dsp:nvSpPr>
        <dsp:cNvPr id="0" name=""/>
        <dsp:cNvSpPr/>
      </dsp:nvSpPr>
      <dsp:spPr>
        <a:xfrm>
          <a:off x="4479983" y="2283474"/>
          <a:ext cx="2213845" cy="140579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Chapter Recognition Program</a:t>
          </a:r>
        </a:p>
      </dsp:txBody>
      <dsp:txXfrm>
        <a:off x="4521157" y="2324648"/>
        <a:ext cx="2131497" cy="1323444"/>
      </dsp:txXfrm>
    </dsp:sp>
    <dsp:sp modelId="{0B2B15D9-0DDB-40F1-8146-93BEEC18CC9D}">
      <dsp:nvSpPr>
        <dsp:cNvPr id="0" name=""/>
        <dsp:cNvSpPr/>
      </dsp:nvSpPr>
      <dsp:spPr>
        <a:xfrm>
          <a:off x="6939811" y="2049790"/>
          <a:ext cx="2213845" cy="140579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9BECB1-F2CD-4FE8-BB9B-2474A782EC84}">
      <dsp:nvSpPr>
        <dsp:cNvPr id="0" name=""/>
        <dsp:cNvSpPr/>
      </dsp:nvSpPr>
      <dsp:spPr>
        <a:xfrm>
          <a:off x="7185794" y="2283474"/>
          <a:ext cx="2213845" cy="140579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WOC Reception</a:t>
          </a:r>
        </a:p>
      </dsp:txBody>
      <dsp:txXfrm>
        <a:off x="7226968" y="2324648"/>
        <a:ext cx="2131497" cy="13234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950F1-E2F6-4512-99B6-FBB4C8650972}">
      <dsp:nvSpPr>
        <dsp:cNvPr id="0" name=""/>
        <dsp:cNvSpPr/>
      </dsp:nvSpPr>
      <dsp:spPr>
        <a:xfrm>
          <a:off x="290141" y="0"/>
          <a:ext cx="5541264" cy="554126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F5D701-1BEE-42DC-84ED-96C1A997F3FD}">
      <dsp:nvSpPr>
        <dsp:cNvPr id="0" name=""/>
        <dsp:cNvSpPr/>
      </dsp:nvSpPr>
      <dsp:spPr>
        <a:xfrm>
          <a:off x="1159454" y="526420"/>
          <a:ext cx="2161092" cy="21610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Membership Meetings</a:t>
          </a:r>
        </a:p>
      </dsp:txBody>
      <dsp:txXfrm>
        <a:off x="1264950" y="631916"/>
        <a:ext cx="1950100" cy="1950100"/>
      </dsp:txXfrm>
    </dsp:sp>
    <dsp:sp modelId="{1BB27591-13D0-40B9-8A95-523A98343F0E}">
      <dsp:nvSpPr>
        <dsp:cNvPr id="0" name=""/>
        <dsp:cNvSpPr/>
      </dsp:nvSpPr>
      <dsp:spPr>
        <a:xfrm>
          <a:off x="3486785" y="526420"/>
          <a:ext cx="2161092" cy="2161092"/>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Educational Seminars</a:t>
          </a:r>
        </a:p>
      </dsp:txBody>
      <dsp:txXfrm>
        <a:off x="3592281" y="631916"/>
        <a:ext cx="1950100" cy="1950100"/>
      </dsp:txXfrm>
    </dsp:sp>
    <dsp:sp modelId="{E9A028B2-0F35-4106-84CB-40F0819DD5DF}">
      <dsp:nvSpPr>
        <dsp:cNvPr id="0" name=""/>
        <dsp:cNvSpPr/>
      </dsp:nvSpPr>
      <dsp:spPr>
        <a:xfrm>
          <a:off x="1159454" y="2853750"/>
          <a:ext cx="2161092" cy="2161092"/>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Multi-Day Conferences</a:t>
          </a:r>
        </a:p>
      </dsp:txBody>
      <dsp:txXfrm>
        <a:off x="1264950" y="2959246"/>
        <a:ext cx="1950100" cy="1950100"/>
      </dsp:txXfrm>
    </dsp:sp>
    <dsp:sp modelId="{1B4E5103-5129-4707-9196-94BF3842A72C}">
      <dsp:nvSpPr>
        <dsp:cNvPr id="0" name=""/>
        <dsp:cNvSpPr/>
      </dsp:nvSpPr>
      <dsp:spPr>
        <a:xfrm>
          <a:off x="3486785" y="2853750"/>
          <a:ext cx="2161092" cy="216109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Social Events</a:t>
          </a:r>
        </a:p>
      </dsp:txBody>
      <dsp:txXfrm>
        <a:off x="3592281" y="2959246"/>
        <a:ext cx="1950100" cy="19501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950F1-E2F6-4512-99B6-FBB4C8650972}">
      <dsp:nvSpPr>
        <dsp:cNvPr id="0" name=""/>
        <dsp:cNvSpPr/>
      </dsp:nvSpPr>
      <dsp:spPr>
        <a:xfrm>
          <a:off x="290141" y="0"/>
          <a:ext cx="5541264" cy="554126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F5D701-1BEE-42DC-84ED-96C1A997F3FD}">
      <dsp:nvSpPr>
        <dsp:cNvPr id="0" name=""/>
        <dsp:cNvSpPr/>
      </dsp:nvSpPr>
      <dsp:spPr>
        <a:xfrm>
          <a:off x="1159454" y="526420"/>
          <a:ext cx="2161092" cy="21610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dirty="0"/>
            <a:t> Student Competition</a:t>
          </a:r>
        </a:p>
      </dsp:txBody>
      <dsp:txXfrm>
        <a:off x="1264950" y="631916"/>
        <a:ext cx="1950100" cy="1950100"/>
      </dsp:txXfrm>
    </dsp:sp>
    <dsp:sp modelId="{1BB27591-13D0-40B9-8A95-523A98343F0E}">
      <dsp:nvSpPr>
        <dsp:cNvPr id="0" name=""/>
        <dsp:cNvSpPr/>
      </dsp:nvSpPr>
      <dsp:spPr>
        <a:xfrm>
          <a:off x="3486785" y="526420"/>
          <a:ext cx="2161092" cy="2161092"/>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dirty="0"/>
            <a:t>Educational Seminars</a:t>
          </a:r>
        </a:p>
      </dsp:txBody>
      <dsp:txXfrm>
        <a:off x="3592281" y="631916"/>
        <a:ext cx="1950100" cy="1950100"/>
      </dsp:txXfrm>
    </dsp:sp>
    <dsp:sp modelId="{E9A028B2-0F35-4106-84CB-40F0819DD5DF}">
      <dsp:nvSpPr>
        <dsp:cNvPr id="0" name=""/>
        <dsp:cNvSpPr/>
      </dsp:nvSpPr>
      <dsp:spPr>
        <a:xfrm>
          <a:off x="1159454" y="2853750"/>
          <a:ext cx="2161092" cy="2161092"/>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dirty="0"/>
            <a:t>Meetings</a:t>
          </a:r>
        </a:p>
      </dsp:txBody>
      <dsp:txXfrm>
        <a:off x="1264950" y="2959246"/>
        <a:ext cx="1950100" cy="1950100"/>
      </dsp:txXfrm>
    </dsp:sp>
    <dsp:sp modelId="{1B4E5103-5129-4707-9196-94BF3842A72C}">
      <dsp:nvSpPr>
        <dsp:cNvPr id="0" name=""/>
        <dsp:cNvSpPr/>
      </dsp:nvSpPr>
      <dsp:spPr>
        <a:xfrm>
          <a:off x="3486785" y="2853750"/>
          <a:ext cx="2161092" cy="216109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dirty="0"/>
            <a:t>Social Events</a:t>
          </a:r>
        </a:p>
      </dsp:txBody>
      <dsp:txXfrm>
        <a:off x="3592281" y="2959246"/>
        <a:ext cx="1950100" cy="19501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869D14F-F881-4CE3-A279-1A7987130823}" type="datetimeFigureOut">
              <a:rPr lang="en-US" smtClean="0"/>
              <a:t>8/18/2022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9763FD3-0412-4D4C-ACDE-BE8104526964}" type="slidenum">
              <a:rPr lang="en-US" smtClean="0"/>
              <a:t>‹#›</a:t>
            </a:fld>
            <a:endParaRPr lang="en-US" dirty="0"/>
          </a:p>
        </p:txBody>
      </p:sp>
    </p:spTree>
    <p:extLst>
      <p:ext uri="{BB962C8B-B14F-4D97-AF65-F5344CB8AC3E}">
        <p14:creationId xmlns:p14="http://schemas.microsoft.com/office/powerpoint/2010/main" val="342669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797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3FD3-0412-4D4C-ACDE-BE8104526964}" type="slidenum">
              <a:rPr lang="en-US" smtClean="0"/>
              <a:t>11</a:t>
            </a:fld>
            <a:endParaRPr lang="en-US" dirty="0"/>
          </a:p>
        </p:txBody>
      </p:sp>
    </p:spTree>
    <p:extLst>
      <p:ext uri="{BB962C8B-B14F-4D97-AF65-F5344CB8AC3E}">
        <p14:creationId xmlns:p14="http://schemas.microsoft.com/office/powerpoint/2010/main" val="2669667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1800" dirty="0">
              <a:solidFill>
                <a:srgbClr val="000000"/>
              </a:solidFill>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9763FD3-0412-4D4C-ACDE-BE8104526964}" type="slidenum">
              <a:rPr lang="en-US" smtClean="0"/>
              <a:t>12</a:t>
            </a:fld>
            <a:endParaRPr lang="en-US" dirty="0"/>
          </a:p>
        </p:txBody>
      </p:sp>
    </p:spTree>
    <p:extLst>
      <p:ext uri="{BB962C8B-B14F-4D97-AF65-F5344CB8AC3E}">
        <p14:creationId xmlns:p14="http://schemas.microsoft.com/office/powerpoint/2010/main" val="4180943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3FD3-0412-4D4C-ACDE-BE8104526964}" type="slidenum">
              <a:rPr lang="en-US" smtClean="0"/>
              <a:t>13</a:t>
            </a:fld>
            <a:endParaRPr lang="en-US" dirty="0"/>
          </a:p>
        </p:txBody>
      </p:sp>
    </p:spTree>
    <p:extLst>
      <p:ext uri="{BB962C8B-B14F-4D97-AF65-F5344CB8AC3E}">
        <p14:creationId xmlns:p14="http://schemas.microsoft.com/office/powerpoint/2010/main" val="165587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6B91FE-511F-4236-8CD7-7ECBEA58E5B1}" type="slidenum">
              <a:rPr lang="en-US" altLang="en-US" smtClean="0"/>
              <a:pPr>
                <a:defRPr/>
              </a:pPr>
              <a:t>14</a:t>
            </a:fld>
            <a:endParaRPr lang="en-US" altLang="en-US" dirty="0"/>
          </a:p>
        </p:txBody>
      </p:sp>
    </p:spTree>
    <p:extLst>
      <p:ext uri="{BB962C8B-B14F-4D97-AF65-F5344CB8AC3E}">
        <p14:creationId xmlns:p14="http://schemas.microsoft.com/office/powerpoint/2010/main" val="29092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3157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Professional Chapters</a:t>
            </a:r>
          </a:p>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Total Chapters - 93</a:t>
            </a:r>
          </a:p>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52 Domestic Chapters</a:t>
            </a:r>
          </a:p>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41 International Chapters</a:t>
            </a:r>
          </a:p>
          <a:p>
            <a:pPr marL="349415" indent="-349415">
              <a:lnSpc>
                <a:spcPct val="107000"/>
              </a:lnSpc>
              <a:spcAft>
                <a:spcPts val="815"/>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1 Chapter in Africa – Egypt Chapter</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Student Chapters</a:t>
            </a:r>
          </a:p>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Total Student Chapters-278</a:t>
            </a:r>
          </a:p>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68 Domestic Student Chapters </a:t>
            </a:r>
          </a:p>
          <a:p>
            <a:pPr marL="349415" indent="-349415">
              <a:lnSpc>
                <a:spcPct val="107000"/>
              </a:lnSpc>
              <a:spcAft>
                <a:spcPts val="815"/>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210 International Student Chapters</a:t>
            </a:r>
          </a:p>
          <a:p>
            <a:pPr marL="349415" indent="-349415">
              <a:lnSpc>
                <a:spcPct val="107000"/>
              </a:lnSpc>
              <a:spcAft>
                <a:spcPts val="815"/>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3  Student Chapters in Egypt</a:t>
            </a:r>
          </a:p>
          <a:p>
            <a:pPr marL="349415" indent="-349415">
              <a:lnSpc>
                <a:spcPct val="107000"/>
              </a:lnSpc>
              <a:spcAft>
                <a:spcPts val="815"/>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1 Student Chapter Ghana</a:t>
            </a:r>
          </a:p>
        </p:txBody>
      </p:sp>
    </p:spTree>
    <p:extLst>
      <p:ext uri="{BB962C8B-B14F-4D97-AF65-F5344CB8AC3E}">
        <p14:creationId xmlns:p14="http://schemas.microsoft.com/office/powerpoint/2010/main" val="246540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41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3FD3-0412-4D4C-ACDE-BE8104526964}" type="slidenum">
              <a:rPr lang="en-US" smtClean="0"/>
              <a:t>6</a:t>
            </a:fld>
            <a:endParaRPr lang="en-US" dirty="0"/>
          </a:p>
        </p:txBody>
      </p:sp>
    </p:spTree>
    <p:extLst>
      <p:ext uri="{BB962C8B-B14F-4D97-AF65-F5344CB8AC3E}">
        <p14:creationId xmlns:p14="http://schemas.microsoft.com/office/powerpoint/2010/main" val="167271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Leadership Training – Held every spring at ACI Headquarters in Farmington Hills, MI. Leadership Training is 1.5 day event to provide incoming chapter officers with training on operational issues</a:t>
            </a:r>
          </a:p>
          <a:p>
            <a:pPr defTabSz="931774">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Roundtable Meetings (domestic &amp; international)-Held bi-annually during the ACI Convention. Chapter Officers from around the world come together to meet the ACI President, Chapter Activities staff and other chapter officers. Gives Officers the opportunity to exchange ideas with other chapters, provide updates on ACI activities, and improve communication. Chapter Officers come away from the roundtable with renewed energy and many new ideas to implement in their own chapter</a:t>
            </a:r>
          </a:p>
          <a:p>
            <a:endParaRPr lang="en-US" dirty="0"/>
          </a:p>
        </p:txBody>
      </p:sp>
      <p:sp>
        <p:nvSpPr>
          <p:cNvPr id="4" name="Slide Number Placeholder 3"/>
          <p:cNvSpPr>
            <a:spLocks noGrp="1"/>
          </p:cNvSpPr>
          <p:nvPr>
            <p:ph type="sldNum" sz="quarter" idx="5"/>
          </p:nvPr>
        </p:nvSpPr>
        <p:spPr/>
        <p:txBody>
          <a:bodyPr/>
          <a:lstStyle/>
          <a:p>
            <a:fld id="{D9763FD3-0412-4D4C-ACDE-BE8104526964}" type="slidenum">
              <a:rPr lang="en-US" smtClean="0"/>
              <a:t>7</a:t>
            </a:fld>
            <a:endParaRPr lang="en-US" dirty="0"/>
          </a:p>
        </p:txBody>
      </p:sp>
    </p:spTree>
    <p:extLst>
      <p:ext uri="{BB962C8B-B14F-4D97-AF65-F5344CB8AC3E}">
        <p14:creationId xmlns:p14="http://schemas.microsoft.com/office/powerpoint/2010/main" val="175622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D9763FD3-0412-4D4C-ACDE-BE8104526964}" type="slidenum">
              <a:rPr lang="en-US" smtClean="0"/>
              <a:t>8</a:t>
            </a:fld>
            <a:endParaRPr lang="en-US" dirty="0"/>
          </a:p>
        </p:txBody>
      </p:sp>
    </p:spTree>
    <p:extLst>
      <p:ext uri="{BB962C8B-B14F-4D97-AF65-F5344CB8AC3E}">
        <p14:creationId xmlns:p14="http://schemas.microsoft.com/office/powerpoint/2010/main" val="3257070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3FD3-0412-4D4C-ACDE-BE8104526964}" type="slidenum">
              <a:rPr lang="en-US" smtClean="0"/>
              <a:t>9</a:t>
            </a:fld>
            <a:endParaRPr lang="en-US" dirty="0"/>
          </a:p>
        </p:txBody>
      </p:sp>
    </p:spTree>
    <p:extLst>
      <p:ext uri="{BB962C8B-B14F-4D97-AF65-F5344CB8AC3E}">
        <p14:creationId xmlns:p14="http://schemas.microsoft.com/office/powerpoint/2010/main" val="217612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3FD3-0412-4D4C-ACDE-BE8104526964}" type="slidenum">
              <a:rPr lang="en-US" smtClean="0"/>
              <a:t>10</a:t>
            </a:fld>
            <a:endParaRPr lang="en-US" dirty="0"/>
          </a:p>
        </p:txBody>
      </p:sp>
    </p:spTree>
    <p:extLst>
      <p:ext uri="{BB962C8B-B14F-4D97-AF65-F5344CB8AC3E}">
        <p14:creationId xmlns:p14="http://schemas.microsoft.com/office/powerpoint/2010/main" val="2162724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BD36-11F3-2E55-0F71-047D5C5874B9}"/>
              </a:ext>
            </a:extLst>
          </p:cNvPr>
          <p:cNvSpPr>
            <a:spLocks noGrp="1"/>
          </p:cNvSpPr>
          <p:nvPr>
            <p:ph type="ctrTitle"/>
          </p:nvPr>
        </p:nvSpPr>
        <p:spPr>
          <a:xfrm>
            <a:off x="1524000" y="868362"/>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9C74A6EF-7220-46DD-D863-D4216585412D}"/>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76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846D-EA2A-E5A0-8792-6FA132918D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A2778-F455-7F49-D4AB-CB124615C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FFD66-DB4A-46D5-1732-E5BA4D789CE6}"/>
              </a:ext>
            </a:extLst>
          </p:cNvPr>
          <p:cNvSpPr>
            <a:spLocks noGrp="1"/>
          </p:cNvSpPr>
          <p:nvPr>
            <p:ph type="dt" sz="half" idx="10"/>
          </p:nvPr>
        </p:nvSpPr>
        <p:spPr/>
        <p:txBody>
          <a:bodyPr/>
          <a:lstStyle/>
          <a:p>
            <a:fld id="{74EB226F-885B-4476-852B-1526DA80E560}" type="datetimeFigureOut">
              <a:rPr lang="en-US" smtClean="0"/>
              <a:t>8/18/2022</a:t>
            </a:fld>
            <a:endParaRPr lang="en-US" dirty="0"/>
          </a:p>
        </p:txBody>
      </p:sp>
      <p:sp>
        <p:nvSpPr>
          <p:cNvPr id="5" name="Footer Placeholder 4">
            <a:extLst>
              <a:ext uri="{FF2B5EF4-FFF2-40B4-BE49-F238E27FC236}">
                <a16:creationId xmlns:a16="http://schemas.microsoft.com/office/drawing/2014/main" id="{58B79376-A20A-7DA7-8186-64A13A883D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4B2153-3D5D-B1E2-483D-A07F56A09153}"/>
              </a:ext>
            </a:extLst>
          </p:cNvPr>
          <p:cNvSpPr>
            <a:spLocks noGrp="1"/>
          </p:cNvSpPr>
          <p:nvPr>
            <p:ph type="sldNum" sz="quarter" idx="12"/>
          </p:nvPr>
        </p:nvSpPr>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172569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9406D-7F5A-037A-B280-AB7A02B89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C920C-0443-5D98-90FD-E2E48CFB4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04B07-25E3-14DE-5F75-ED009C406960}"/>
              </a:ext>
            </a:extLst>
          </p:cNvPr>
          <p:cNvSpPr>
            <a:spLocks noGrp="1"/>
          </p:cNvSpPr>
          <p:nvPr>
            <p:ph type="dt" sz="half" idx="10"/>
          </p:nvPr>
        </p:nvSpPr>
        <p:spPr/>
        <p:txBody>
          <a:bodyPr/>
          <a:lstStyle/>
          <a:p>
            <a:fld id="{74EB226F-885B-4476-852B-1526DA80E560}" type="datetimeFigureOut">
              <a:rPr lang="en-US" smtClean="0"/>
              <a:t>8/18/2022</a:t>
            </a:fld>
            <a:endParaRPr lang="en-US" dirty="0"/>
          </a:p>
        </p:txBody>
      </p:sp>
      <p:sp>
        <p:nvSpPr>
          <p:cNvPr id="5" name="Footer Placeholder 4">
            <a:extLst>
              <a:ext uri="{FF2B5EF4-FFF2-40B4-BE49-F238E27FC236}">
                <a16:creationId xmlns:a16="http://schemas.microsoft.com/office/drawing/2014/main" id="{56AEF718-86E7-5301-8254-2BE6CDFEA8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CEADC-5887-2F20-DBE1-C6108C830DA0}"/>
              </a:ext>
            </a:extLst>
          </p:cNvPr>
          <p:cNvSpPr>
            <a:spLocks noGrp="1"/>
          </p:cNvSpPr>
          <p:nvPr>
            <p:ph type="sldNum" sz="quarter" idx="12"/>
          </p:nvPr>
        </p:nvSpPr>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1217036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2A8DF-8F6B-4BCB-9C2C-47A74EC021D3}"/>
              </a:ext>
            </a:extLst>
          </p:cNvPr>
          <p:cNvSpPr txBox="1"/>
          <p:nvPr userDrawn="1"/>
        </p:nvSpPr>
        <p:spPr>
          <a:xfrm>
            <a:off x="609600" y="1447801"/>
            <a:ext cx="10871200" cy="2092325"/>
          </a:xfrm>
          <a:prstGeom prst="rect">
            <a:avLst/>
          </a:prstGeom>
          <a:noFill/>
        </p:spPr>
        <p:txBody>
          <a:bodyPr>
            <a:spAutoFit/>
          </a:bodyP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r>
              <a:rPr lang="en-US" altLang="en-US" sz="3600" i="1" dirty="0">
                <a:solidFill>
                  <a:srgbClr val="71BDFF"/>
                </a:solidFill>
                <a:effectLst>
                  <a:outerShdw blurRad="38100" dist="38100" dir="2700000" algn="tl">
                    <a:srgbClr val="C0C0C0"/>
                  </a:outerShdw>
                </a:effectLst>
              </a:rPr>
              <a:t>Thank you</a:t>
            </a:r>
          </a:p>
          <a:p>
            <a:pPr algn="ctr" eaLnBrk="1" hangingPunct="1">
              <a:defRPr/>
            </a:pPr>
            <a:endParaRPr lang="en-US" altLang="en-US" dirty="0">
              <a:solidFill>
                <a:srgbClr val="BFBFBF"/>
              </a:solidFill>
              <a:effectLst>
                <a:outerShdw blurRad="38100" dist="38100" dir="2700000" algn="tl">
                  <a:srgbClr val="C0C0C0"/>
                </a:outerShdw>
              </a:effectLst>
            </a:endParaRPr>
          </a:p>
          <a:p>
            <a:pPr algn="ctr" eaLnBrk="1" hangingPunct="1">
              <a:defRPr/>
            </a:pPr>
            <a:r>
              <a:rPr lang="en-US" altLang="en-US" sz="2400" dirty="0">
                <a:solidFill>
                  <a:srgbClr val="BFBFBF"/>
                </a:solidFill>
              </a:rPr>
              <a:t>For the most up-to-date information please </a:t>
            </a:r>
            <a:br>
              <a:rPr lang="en-US" altLang="en-US" sz="2400" dirty="0">
                <a:solidFill>
                  <a:srgbClr val="BFBFBF"/>
                </a:solidFill>
              </a:rPr>
            </a:br>
            <a:r>
              <a:rPr lang="en-US" altLang="en-US" sz="2400" dirty="0">
                <a:solidFill>
                  <a:srgbClr val="BFBFBF"/>
                </a:solidFill>
              </a:rPr>
              <a:t>visit the American Concrete Institute at:</a:t>
            </a:r>
          </a:p>
          <a:p>
            <a:pPr algn="ctr" eaLnBrk="1" hangingPunct="1">
              <a:defRPr/>
            </a:pPr>
            <a:r>
              <a:rPr lang="en-US" altLang="en-US" sz="2400" dirty="0">
                <a:solidFill>
                  <a:schemeClr val="bg1"/>
                </a:solidFill>
              </a:rPr>
              <a:t>www.concrete.org</a:t>
            </a:r>
          </a:p>
        </p:txBody>
      </p:sp>
    </p:spTree>
    <p:custDataLst>
      <p:tags r:id="rId1"/>
    </p:custDataLst>
    <p:extLst>
      <p:ext uri="{BB962C8B-B14F-4D97-AF65-F5344CB8AC3E}">
        <p14:creationId xmlns:p14="http://schemas.microsoft.com/office/powerpoint/2010/main" val="684184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4D5C-C212-0783-95FF-CF8A06742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3448B-8996-705B-2404-AA468BDF4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E34A-508B-68C3-EDC8-635473824D71}"/>
              </a:ext>
            </a:extLst>
          </p:cNvPr>
          <p:cNvSpPr>
            <a:spLocks noGrp="1"/>
          </p:cNvSpPr>
          <p:nvPr>
            <p:ph type="dt" sz="half" idx="10"/>
          </p:nvPr>
        </p:nvSpPr>
        <p:spPr/>
        <p:txBody>
          <a:bodyPr/>
          <a:lstStyle/>
          <a:p>
            <a:fld id="{74EB226F-885B-4476-852B-1526DA80E560}" type="datetimeFigureOut">
              <a:rPr lang="en-US" smtClean="0"/>
              <a:t>8/18/2022</a:t>
            </a:fld>
            <a:endParaRPr lang="en-US" dirty="0"/>
          </a:p>
        </p:txBody>
      </p:sp>
      <p:sp>
        <p:nvSpPr>
          <p:cNvPr id="5" name="Footer Placeholder 4">
            <a:extLst>
              <a:ext uri="{FF2B5EF4-FFF2-40B4-BE49-F238E27FC236}">
                <a16:creationId xmlns:a16="http://schemas.microsoft.com/office/drawing/2014/main" id="{C4137A7C-512C-074A-98FB-F39C74C367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9E5FE6-E58E-EF15-6387-0BD0FA39F31F}"/>
              </a:ext>
            </a:extLst>
          </p:cNvPr>
          <p:cNvSpPr>
            <a:spLocks noGrp="1"/>
          </p:cNvSpPr>
          <p:nvPr>
            <p:ph type="sldNum" sz="quarter" idx="12"/>
          </p:nvPr>
        </p:nvSpPr>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368612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BB06-3EE2-E4DF-3029-A46AF937F011}"/>
              </a:ext>
            </a:extLst>
          </p:cNvPr>
          <p:cNvSpPr>
            <a:spLocks noGrp="1"/>
          </p:cNvSpPr>
          <p:nvPr>
            <p:ph type="title"/>
          </p:nvPr>
        </p:nvSpPr>
        <p:spPr>
          <a:xfrm>
            <a:off x="831850" y="77120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17FF45-34C4-A690-96C7-280E8163D31B}"/>
              </a:ext>
            </a:extLst>
          </p:cNvPr>
          <p:cNvSpPr>
            <a:spLocks noGrp="1"/>
          </p:cNvSpPr>
          <p:nvPr>
            <p:ph type="body" idx="1"/>
          </p:nvPr>
        </p:nvSpPr>
        <p:spPr>
          <a:xfrm>
            <a:off x="838200" y="363505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CF4EC-1D07-B67F-943A-F4CE7DC45124}"/>
              </a:ext>
            </a:extLst>
          </p:cNvPr>
          <p:cNvSpPr>
            <a:spLocks noGrp="1"/>
          </p:cNvSpPr>
          <p:nvPr>
            <p:ph type="dt" sz="half" idx="10"/>
          </p:nvPr>
        </p:nvSpPr>
        <p:spPr/>
        <p:txBody>
          <a:bodyPr/>
          <a:lstStyle/>
          <a:p>
            <a:fld id="{74EB226F-885B-4476-852B-1526DA80E560}" type="datetimeFigureOut">
              <a:rPr lang="en-US" smtClean="0"/>
              <a:t>8/18/2022</a:t>
            </a:fld>
            <a:endParaRPr lang="en-US" dirty="0"/>
          </a:p>
        </p:txBody>
      </p:sp>
      <p:sp>
        <p:nvSpPr>
          <p:cNvPr id="5" name="Footer Placeholder 4">
            <a:extLst>
              <a:ext uri="{FF2B5EF4-FFF2-40B4-BE49-F238E27FC236}">
                <a16:creationId xmlns:a16="http://schemas.microsoft.com/office/drawing/2014/main" id="{7DE40387-00A3-502D-F0DD-DBDC9B205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7D45D5-428D-5CDD-3EF5-EE709543A7E4}"/>
              </a:ext>
            </a:extLst>
          </p:cNvPr>
          <p:cNvSpPr>
            <a:spLocks noGrp="1"/>
          </p:cNvSpPr>
          <p:nvPr>
            <p:ph type="sldNum" sz="quarter" idx="12"/>
          </p:nvPr>
        </p:nvSpPr>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416649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D449A-F4D6-121C-89A0-64D9252EC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04CA1-89D2-02A6-A263-3C0AF5FD004B}"/>
              </a:ext>
            </a:extLst>
          </p:cNvPr>
          <p:cNvSpPr>
            <a:spLocks noGrp="1"/>
          </p:cNvSpPr>
          <p:nvPr>
            <p:ph sz="half" idx="1"/>
          </p:nvPr>
        </p:nvSpPr>
        <p:spPr>
          <a:xfrm>
            <a:off x="838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1CE0D-CEDE-6BB7-769C-4EE9428120C3}"/>
              </a:ext>
            </a:extLst>
          </p:cNvPr>
          <p:cNvSpPr>
            <a:spLocks noGrp="1"/>
          </p:cNvSpPr>
          <p:nvPr>
            <p:ph sz="half" idx="2"/>
          </p:nvPr>
        </p:nvSpPr>
        <p:spPr>
          <a:xfrm>
            <a:off x="6172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0E63F-04D3-A1A1-4CBC-973658B6E9D1}"/>
              </a:ext>
            </a:extLst>
          </p:cNvPr>
          <p:cNvSpPr>
            <a:spLocks noGrp="1"/>
          </p:cNvSpPr>
          <p:nvPr>
            <p:ph type="dt" sz="half" idx="10"/>
          </p:nvPr>
        </p:nvSpPr>
        <p:spPr>
          <a:xfrm>
            <a:off x="10160" y="6593840"/>
            <a:ext cx="955040" cy="268732"/>
          </a:xfrm>
        </p:spPr>
        <p:txBody>
          <a:bodyPr/>
          <a:lstStyle/>
          <a:p>
            <a:fld id="{74EB226F-885B-4476-852B-1526DA80E560}" type="datetimeFigureOut">
              <a:rPr lang="en-US" smtClean="0"/>
              <a:t>8/18/2022</a:t>
            </a:fld>
            <a:endParaRPr lang="en-US" dirty="0"/>
          </a:p>
        </p:txBody>
      </p:sp>
      <p:sp>
        <p:nvSpPr>
          <p:cNvPr id="6" name="Footer Placeholder 5">
            <a:extLst>
              <a:ext uri="{FF2B5EF4-FFF2-40B4-BE49-F238E27FC236}">
                <a16:creationId xmlns:a16="http://schemas.microsoft.com/office/drawing/2014/main" id="{5055EA0C-204B-F9FA-1AB1-DA11675C7BF8}"/>
              </a:ext>
            </a:extLst>
          </p:cNvPr>
          <p:cNvSpPr>
            <a:spLocks noGrp="1"/>
          </p:cNvSpPr>
          <p:nvPr>
            <p:ph type="ftr" sz="quarter" idx="11"/>
          </p:nvPr>
        </p:nvSpPr>
        <p:spPr>
          <a:xfrm>
            <a:off x="10200640" y="6583680"/>
            <a:ext cx="1544320" cy="253205"/>
          </a:xfrm>
        </p:spPr>
        <p:txBody>
          <a:bodyPr/>
          <a:lstStyle/>
          <a:p>
            <a:endParaRPr lang="en-US" dirty="0"/>
          </a:p>
        </p:txBody>
      </p:sp>
      <p:sp>
        <p:nvSpPr>
          <p:cNvPr id="7" name="Slide Number Placeholder 6">
            <a:extLst>
              <a:ext uri="{FF2B5EF4-FFF2-40B4-BE49-F238E27FC236}">
                <a16:creationId xmlns:a16="http://schemas.microsoft.com/office/drawing/2014/main" id="{FC2DB0C3-337E-17B2-C7E7-F87A972055CE}"/>
              </a:ext>
            </a:extLst>
          </p:cNvPr>
          <p:cNvSpPr>
            <a:spLocks noGrp="1"/>
          </p:cNvSpPr>
          <p:nvPr>
            <p:ph type="sldNum" sz="quarter" idx="12"/>
          </p:nvPr>
        </p:nvSpPr>
        <p:spPr>
          <a:xfrm>
            <a:off x="11744960" y="6583680"/>
            <a:ext cx="441960" cy="249555"/>
          </a:xfrm>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205299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552B-8C95-4309-5188-09C4E96A9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C0B53-AAD7-755E-1301-C12351D098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DE958F-34F3-ABAE-9544-CFDD54E990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B7B1D-3BF0-9780-6896-8E0D27898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115CE-AE77-A132-F1EE-B9435BF83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445A9-09BF-539A-A51C-6254EB7F2C63}"/>
              </a:ext>
            </a:extLst>
          </p:cNvPr>
          <p:cNvSpPr>
            <a:spLocks noGrp="1"/>
          </p:cNvSpPr>
          <p:nvPr>
            <p:ph type="dt" sz="half" idx="10"/>
          </p:nvPr>
        </p:nvSpPr>
        <p:spPr/>
        <p:txBody>
          <a:bodyPr/>
          <a:lstStyle/>
          <a:p>
            <a:fld id="{74EB226F-885B-4476-852B-1526DA80E560}" type="datetimeFigureOut">
              <a:rPr lang="en-US" smtClean="0"/>
              <a:t>8/18/2022</a:t>
            </a:fld>
            <a:endParaRPr lang="en-US" dirty="0"/>
          </a:p>
        </p:txBody>
      </p:sp>
      <p:sp>
        <p:nvSpPr>
          <p:cNvPr id="8" name="Footer Placeholder 7">
            <a:extLst>
              <a:ext uri="{FF2B5EF4-FFF2-40B4-BE49-F238E27FC236}">
                <a16:creationId xmlns:a16="http://schemas.microsoft.com/office/drawing/2014/main" id="{0F30D5D9-291C-0C86-CCCE-1DB2D7A02AB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753F3C5-4482-18D3-8962-DDB5250D0DBB}"/>
              </a:ext>
            </a:extLst>
          </p:cNvPr>
          <p:cNvSpPr>
            <a:spLocks noGrp="1"/>
          </p:cNvSpPr>
          <p:nvPr>
            <p:ph type="sldNum" sz="quarter" idx="12"/>
          </p:nvPr>
        </p:nvSpPr>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10346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4774-8D83-E8FF-8DA5-D173A063D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20699-FEB8-C87C-656F-E38E9829E8D2}"/>
              </a:ext>
            </a:extLst>
          </p:cNvPr>
          <p:cNvSpPr>
            <a:spLocks noGrp="1"/>
          </p:cNvSpPr>
          <p:nvPr>
            <p:ph type="dt" sz="half" idx="10"/>
          </p:nvPr>
        </p:nvSpPr>
        <p:spPr/>
        <p:txBody>
          <a:bodyPr/>
          <a:lstStyle/>
          <a:p>
            <a:fld id="{74EB226F-885B-4476-852B-1526DA80E560}" type="datetimeFigureOut">
              <a:rPr lang="en-US" smtClean="0"/>
              <a:t>8/18/2022</a:t>
            </a:fld>
            <a:endParaRPr lang="en-US" dirty="0"/>
          </a:p>
        </p:txBody>
      </p:sp>
      <p:sp>
        <p:nvSpPr>
          <p:cNvPr id="4" name="Footer Placeholder 3">
            <a:extLst>
              <a:ext uri="{FF2B5EF4-FFF2-40B4-BE49-F238E27FC236}">
                <a16:creationId xmlns:a16="http://schemas.microsoft.com/office/drawing/2014/main" id="{CC4E2A66-E6F9-0DF5-26CC-B41482693C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811D401-3D11-068E-7DC7-6017E90849EC}"/>
              </a:ext>
            </a:extLst>
          </p:cNvPr>
          <p:cNvSpPr>
            <a:spLocks noGrp="1"/>
          </p:cNvSpPr>
          <p:nvPr>
            <p:ph type="sldNum" sz="quarter" idx="12"/>
          </p:nvPr>
        </p:nvSpPr>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386754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6C7C6-6697-7E34-627A-DC0B99A19B99}"/>
              </a:ext>
            </a:extLst>
          </p:cNvPr>
          <p:cNvSpPr>
            <a:spLocks noGrp="1"/>
          </p:cNvSpPr>
          <p:nvPr>
            <p:ph type="dt" sz="half" idx="10"/>
          </p:nvPr>
        </p:nvSpPr>
        <p:spPr/>
        <p:txBody>
          <a:bodyPr/>
          <a:lstStyle/>
          <a:p>
            <a:fld id="{74EB226F-885B-4476-852B-1526DA80E560}" type="datetimeFigureOut">
              <a:rPr lang="en-US" smtClean="0"/>
              <a:t>8/18/2022</a:t>
            </a:fld>
            <a:endParaRPr lang="en-US" dirty="0"/>
          </a:p>
        </p:txBody>
      </p:sp>
      <p:sp>
        <p:nvSpPr>
          <p:cNvPr id="3" name="Footer Placeholder 2">
            <a:extLst>
              <a:ext uri="{FF2B5EF4-FFF2-40B4-BE49-F238E27FC236}">
                <a16:creationId xmlns:a16="http://schemas.microsoft.com/office/drawing/2014/main" id="{61C3BCC5-2D07-D4FF-AAF1-009981509E0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5DDAB9A-FD0A-2914-8D38-9E262269FAE1}"/>
              </a:ext>
            </a:extLst>
          </p:cNvPr>
          <p:cNvSpPr>
            <a:spLocks noGrp="1"/>
          </p:cNvSpPr>
          <p:nvPr>
            <p:ph type="sldNum" sz="quarter" idx="12"/>
          </p:nvPr>
        </p:nvSpPr>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131966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5558-1139-7FAD-CF87-724C55BF1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11A278-CD8E-EFFB-0DDB-789F7591F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622219-7997-1169-F408-519AADBC4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347EF-5063-D898-25D3-8B34682F22E0}"/>
              </a:ext>
            </a:extLst>
          </p:cNvPr>
          <p:cNvSpPr>
            <a:spLocks noGrp="1"/>
          </p:cNvSpPr>
          <p:nvPr>
            <p:ph type="dt" sz="half" idx="10"/>
          </p:nvPr>
        </p:nvSpPr>
        <p:spPr/>
        <p:txBody>
          <a:bodyPr/>
          <a:lstStyle/>
          <a:p>
            <a:fld id="{74EB226F-885B-4476-852B-1526DA80E560}" type="datetimeFigureOut">
              <a:rPr lang="en-US" smtClean="0"/>
              <a:t>8/18/2022</a:t>
            </a:fld>
            <a:endParaRPr lang="en-US" dirty="0"/>
          </a:p>
        </p:txBody>
      </p:sp>
      <p:sp>
        <p:nvSpPr>
          <p:cNvPr id="6" name="Footer Placeholder 5">
            <a:extLst>
              <a:ext uri="{FF2B5EF4-FFF2-40B4-BE49-F238E27FC236}">
                <a16:creationId xmlns:a16="http://schemas.microsoft.com/office/drawing/2014/main" id="{D263A767-BA8C-125F-EE82-7CE01F53D9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AB5AB4-6695-150A-BFC9-E107B5A9B1BB}"/>
              </a:ext>
            </a:extLst>
          </p:cNvPr>
          <p:cNvSpPr>
            <a:spLocks noGrp="1"/>
          </p:cNvSpPr>
          <p:nvPr>
            <p:ph type="sldNum" sz="quarter" idx="12"/>
          </p:nvPr>
        </p:nvSpPr>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72974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6543-26F5-12CE-65E3-516D0C6D8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B671BC-D73D-7205-F4A7-28EEA9C07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FB9F214-1ED1-C675-38A5-74BE398FE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1B215-6AD9-1AE0-F542-3B2964908143}"/>
              </a:ext>
            </a:extLst>
          </p:cNvPr>
          <p:cNvSpPr>
            <a:spLocks noGrp="1"/>
          </p:cNvSpPr>
          <p:nvPr>
            <p:ph type="dt" sz="half" idx="10"/>
          </p:nvPr>
        </p:nvSpPr>
        <p:spPr/>
        <p:txBody>
          <a:bodyPr/>
          <a:lstStyle/>
          <a:p>
            <a:fld id="{74EB226F-885B-4476-852B-1526DA80E560}" type="datetimeFigureOut">
              <a:rPr lang="en-US" smtClean="0"/>
              <a:t>8/18/2022</a:t>
            </a:fld>
            <a:endParaRPr lang="en-US" dirty="0"/>
          </a:p>
        </p:txBody>
      </p:sp>
      <p:sp>
        <p:nvSpPr>
          <p:cNvPr id="6" name="Footer Placeholder 5">
            <a:extLst>
              <a:ext uri="{FF2B5EF4-FFF2-40B4-BE49-F238E27FC236}">
                <a16:creationId xmlns:a16="http://schemas.microsoft.com/office/drawing/2014/main" id="{7E7C62EB-926B-9B41-BF9C-D864A6092D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CBDF31-F263-FA80-87C6-A6464811B538}"/>
              </a:ext>
            </a:extLst>
          </p:cNvPr>
          <p:cNvSpPr>
            <a:spLocks noGrp="1"/>
          </p:cNvSpPr>
          <p:nvPr>
            <p:ph type="sldNum" sz="quarter" idx="12"/>
          </p:nvPr>
        </p:nvSpPr>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331571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727D7B-554D-2FB8-0A2D-48A9CE6F1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10324C-1838-0A0B-7FEC-7EE8ABD47738}"/>
              </a:ext>
            </a:extLst>
          </p:cNvPr>
          <p:cNvSpPr>
            <a:spLocks noGrp="1"/>
          </p:cNvSpPr>
          <p:nvPr>
            <p:ph type="body" idx="1"/>
          </p:nvPr>
        </p:nvSpPr>
        <p:spPr>
          <a:xfrm>
            <a:off x="838200" y="1825625"/>
            <a:ext cx="10515600" cy="34474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70E76A-120F-B8A1-C580-59786C7A9EA1}"/>
              </a:ext>
            </a:extLst>
          </p:cNvPr>
          <p:cNvSpPr>
            <a:spLocks noGrp="1"/>
          </p:cNvSpPr>
          <p:nvPr>
            <p:ph type="dt" sz="half" idx="2"/>
          </p:nvPr>
        </p:nvSpPr>
        <p:spPr>
          <a:xfrm>
            <a:off x="10160" y="6593840"/>
            <a:ext cx="955040" cy="26873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8/24/2022</a:t>
            </a:r>
          </a:p>
        </p:txBody>
      </p:sp>
      <p:sp>
        <p:nvSpPr>
          <p:cNvPr id="5" name="Footer Placeholder 4">
            <a:extLst>
              <a:ext uri="{FF2B5EF4-FFF2-40B4-BE49-F238E27FC236}">
                <a16:creationId xmlns:a16="http://schemas.microsoft.com/office/drawing/2014/main" id="{B55DCF97-EFEE-4339-DC69-EB7F2F356C1B}"/>
              </a:ext>
            </a:extLst>
          </p:cNvPr>
          <p:cNvSpPr>
            <a:spLocks noGrp="1"/>
          </p:cNvSpPr>
          <p:nvPr>
            <p:ph type="ftr" sz="quarter" idx="3"/>
          </p:nvPr>
        </p:nvSpPr>
        <p:spPr>
          <a:xfrm>
            <a:off x="10200640" y="6564504"/>
            <a:ext cx="1249680" cy="2723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8712747-7D8B-CA18-A79C-B5D6A8121F46}"/>
              </a:ext>
            </a:extLst>
          </p:cNvPr>
          <p:cNvSpPr>
            <a:spLocks noGrp="1"/>
          </p:cNvSpPr>
          <p:nvPr>
            <p:ph type="sldNum" sz="quarter" idx="4"/>
          </p:nvPr>
        </p:nvSpPr>
        <p:spPr>
          <a:xfrm>
            <a:off x="11450320" y="6564504"/>
            <a:ext cx="736600" cy="268731"/>
          </a:xfrm>
          <a:prstGeom prst="rect">
            <a:avLst/>
          </a:prstGeom>
        </p:spPr>
        <p:txBody>
          <a:bodyPr vert="horz" lIns="91440" tIns="45720" rIns="91440" bIns="45720" rtlCol="0" anchor="ctr"/>
          <a:lstStyle>
            <a:lvl1pPr algn="r">
              <a:defRPr sz="1200">
                <a:solidFill>
                  <a:schemeClr val="tx1">
                    <a:tint val="75000"/>
                  </a:schemeClr>
                </a:solidFill>
              </a:defRPr>
            </a:lvl1pPr>
          </a:lstStyle>
          <a:p>
            <a:fld id="{07585460-B6E5-423B-AD94-4170150D1E44}" type="slidenum">
              <a:rPr lang="en-US" smtClean="0"/>
              <a:t>‹#›</a:t>
            </a:fld>
            <a:endParaRPr lang="en-US" dirty="0"/>
          </a:p>
        </p:txBody>
      </p:sp>
      <p:pic>
        <p:nvPicPr>
          <p:cNvPr id="7" name="Picture 6">
            <a:extLst>
              <a:ext uri="{FF2B5EF4-FFF2-40B4-BE49-F238E27FC236}">
                <a16:creationId xmlns:a16="http://schemas.microsoft.com/office/drawing/2014/main" id="{09603780-4A9B-8635-3943-594A7AB3E036}"/>
              </a:ext>
            </a:extLst>
          </p:cNvPr>
          <p:cNvPicPr>
            <a:picLocks noChangeAspect="1"/>
          </p:cNvPicPr>
          <p:nvPr userDrawn="1"/>
        </p:nvPicPr>
        <p:blipFill>
          <a:blip r:embed="rId14"/>
          <a:stretch>
            <a:fillRect/>
          </a:stretch>
        </p:blipFill>
        <p:spPr>
          <a:xfrm>
            <a:off x="3452937" y="5765298"/>
            <a:ext cx="5157663" cy="652329"/>
          </a:xfrm>
          <a:prstGeom prst="rect">
            <a:avLst/>
          </a:prstGeom>
        </p:spPr>
      </p:pic>
      <p:pic>
        <p:nvPicPr>
          <p:cNvPr id="8" name="Picture 7">
            <a:extLst>
              <a:ext uri="{FF2B5EF4-FFF2-40B4-BE49-F238E27FC236}">
                <a16:creationId xmlns:a16="http://schemas.microsoft.com/office/drawing/2014/main" id="{B0481A6B-D09F-89CA-AA6D-68D9C027AA49}"/>
              </a:ext>
            </a:extLst>
          </p:cNvPr>
          <p:cNvPicPr>
            <a:picLocks noChangeAspect="1"/>
          </p:cNvPicPr>
          <p:nvPr userDrawn="1"/>
        </p:nvPicPr>
        <p:blipFill>
          <a:blip r:embed="rId15"/>
          <a:stretch>
            <a:fillRect/>
          </a:stretch>
        </p:blipFill>
        <p:spPr>
          <a:xfrm>
            <a:off x="0" y="6375781"/>
            <a:ext cx="12192000" cy="646176"/>
          </a:xfrm>
          <a:prstGeom prst="rect">
            <a:avLst/>
          </a:prstGeom>
        </p:spPr>
      </p:pic>
    </p:spTree>
    <p:extLst>
      <p:ext uri="{BB962C8B-B14F-4D97-AF65-F5344CB8AC3E}">
        <p14:creationId xmlns:p14="http://schemas.microsoft.com/office/powerpoint/2010/main" val="3369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EA419-9C4E-54D6-4A80-561B887BE5D4}"/>
              </a:ext>
            </a:extLst>
          </p:cNvPr>
          <p:cNvPicPr>
            <a:picLocks noChangeAspect="1"/>
          </p:cNvPicPr>
          <p:nvPr/>
        </p:nvPicPr>
        <p:blipFill rotWithShape="1">
          <a:blip r:embed="rId2"/>
          <a:srcRect t="17750" b="6855"/>
          <a:stretch/>
        </p:blipFill>
        <p:spPr>
          <a:xfrm>
            <a:off x="0" y="2168013"/>
            <a:ext cx="12213290" cy="3572387"/>
          </a:xfrm>
          <a:prstGeom prst="rect">
            <a:avLst/>
          </a:prstGeom>
        </p:spPr>
      </p:pic>
      <p:sp>
        <p:nvSpPr>
          <p:cNvPr id="2" name="Title 1">
            <a:extLst>
              <a:ext uri="{FF2B5EF4-FFF2-40B4-BE49-F238E27FC236}">
                <a16:creationId xmlns:a16="http://schemas.microsoft.com/office/drawing/2014/main" id="{44B071E8-6112-67F7-00BD-6D6EF584E412}"/>
              </a:ext>
            </a:extLst>
          </p:cNvPr>
          <p:cNvSpPr>
            <a:spLocks noGrp="1"/>
          </p:cNvSpPr>
          <p:nvPr>
            <p:ph type="ctrTitle"/>
          </p:nvPr>
        </p:nvSpPr>
        <p:spPr>
          <a:xfrm>
            <a:off x="931607" y="224694"/>
            <a:ext cx="10328787" cy="1655762"/>
          </a:xfrm>
        </p:spPr>
        <p:txBody>
          <a:bodyPr>
            <a:noAutofit/>
          </a:bodyPr>
          <a:lstStyle/>
          <a:p>
            <a:r>
              <a:rPr lang="en-US" sz="4800" dirty="0">
                <a:solidFill>
                  <a:srgbClr val="939C3D"/>
                </a:solidFill>
                <a:latin typeface="Abril Fatface" panose="02000503000000020003" pitchFamily="50" charset="0"/>
                <a:ea typeface="Ebrima" panose="02000000000000000000" pitchFamily="2" charset="0"/>
                <a:cs typeface="Ebrima" panose="02000000000000000000" pitchFamily="2" charset="0"/>
              </a:rPr>
              <a:t>American Concrete Institute (ACI)</a:t>
            </a:r>
            <a:br>
              <a:rPr lang="en-US" sz="4800" dirty="0">
                <a:solidFill>
                  <a:srgbClr val="939C3D"/>
                </a:solidFill>
                <a:latin typeface="Abril Fatface" panose="02000503000000020003" pitchFamily="50" charset="0"/>
                <a:ea typeface="Ebrima" panose="02000000000000000000" pitchFamily="2" charset="0"/>
                <a:cs typeface="Ebrima" panose="02000000000000000000" pitchFamily="2" charset="0"/>
              </a:rPr>
            </a:br>
            <a:r>
              <a:rPr lang="en-US" sz="4800" dirty="0">
                <a:latin typeface="Abril Fatface" panose="02000503000000020003" pitchFamily="50" charset="0"/>
                <a:ea typeface="Ebrima" panose="02000000000000000000" pitchFamily="2" charset="0"/>
                <a:cs typeface="Ebrima" panose="02000000000000000000" pitchFamily="2" charset="0"/>
              </a:rPr>
              <a:t>Chapter Activities</a:t>
            </a:r>
          </a:p>
        </p:txBody>
      </p:sp>
      <p:sp>
        <p:nvSpPr>
          <p:cNvPr id="3" name="Subtitle 2">
            <a:extLst>
              <a:ext uri="{FF2B5EF4-FFF2-40B4-BE49-F238E27FC236}">
                <a16:creationId xmlns:a16="http://schemas.microsoft.com/office/drawing/2014/main" id="{F158BC1B-0121-1147-3D0C-1C83FB841DC8}"/>
              </a:ext>
            </a:extLst>
          </p:cNvPr>
          <p:cNvSpPr>
            <a:spLocks noGrp="1"/>
          </p:cNvSpPr>
          <p:nvPr>
            <p:ph type="subTitle" idx="1"/>
          </p:nvPr>
        </p:nvSpPr>
        <p:spPr>
          <a:xfrm>
            <a:off x="0" y="3277456"/>
            <a:ext cx="12192000" cy="1378494"/>
          </a:xfrm>
          <a:solidFill>
            <a:srgbClr val="AFABAB">
              <a:alpha val="74902"/>
            </a:srgbClr>
          </a:solidFill>
        </p:spPr>
        <p:txBody>
          <a:bodyPr>
            <a:noAutofit/>
          </a:bodyPr>
          <a:lstStyle/>
          <a:p>
            <a:r>
              <a:rPr lang="en-US" sz="4400" dirty="0">
                <a:solidFill>
                  <a:schemeClr val="accent1">
                    <a:lumMod val="50000"/>
                  </a:schemeClr>
                </a:solidFill>
              </a:rPr>
              <a:t>Denesha Price</a:t>
            </a:r>
          </a:p>
          <a:p>
            <a:r>
              <a:rPr lang="en-US" sz="4400" dirty="0">
                <a:solidFill>
                  <a:schemeClr val="accent1">
                    <a:lumMod val="50000"/>
                  </a:schemeClr>
                </a:solidFill>
              </a:rPr>
              <a:t> Chapter Activities Coordinator</a:t>
            </a:r>
          </a:p>
        </p:txBody>
      </p:sp>
    </p:spTree>
    <p:extLst>
      <p:ext uri="{BB962C8B-B14F-4D97-AF65-F5344CB8AC3E}">
        <p14:creationId xmlns:p14="http://schemas.microsoft.com/office/powerpoint/2010/main" val="140710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6" descr="A group of people looking at a computer&#10;&#10;Description automatically generated with medium confidence">
            <a:extLst>
              <a:ext uri="{FF2B5EF4-FFF2-40B4-BE49-F238E27FC236}">
                <a16:creationId xmlns:a16="http://schemas.microsoft.com/office/drawing/2014/main" id="{BF8F5142-D2C2-1D64-841D-8AB02405248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6850" b="8881"/>
          <a:stretch/>
        </p:blipFill>
        <p:spPr>
          <a:xfrm>
            <a:off x="20" y="1"/>
            <a:ext cx="12191980" cy="6857999"/>
          </a:xfrm>
          <a:prstGeom prst="rect">
            <a:avLst/>
          </a:prstGeom>
        </p:spPr>
      </p:pic>
      <p:sp>
        <p:nvSpPr>
          <p:cNvPr id="2" name="Title 1">
            <a:extLst>
              <a:ext uri="{FF2B5EF4-FFF2-40B4-BE49-F238E27FC236}">
                <a16:creationId xmlns:a16="http://schemas.microsoft.com/office/drawing/2014/main" id="{A8A12060-F775-AD92-6A36-F4D75ADEAEEA}"/>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latin typeface="Abril Fatface" panose="02000503000000020003" pitchFamily="50" charset="0"/>
                <a:ea typeface="Ebrima" panose="02000000000000000000" pitchFamily="2" charset="0"/>
                <a:cs typeface="Ebrima" panose="02000000000000000000" pitchFamily="2" charset="0"/>
              </a:rPr>
              <a:t>Student Chapters</a:t>
            </a:r>
            <a:endParaRPr lang="en-US" sz="4000" dirty="0">
              <a:solidFill>
                <a:srgbClr val="FFFFFF"/>
              </a:solidFill>
            </a:endParaRPr>
          </a:p>
        </p:txBody>
      </p:sp>
      <p:cxnSp>
        <p:nvCxnSpPr>
          <p:cNvPr id="27"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2E29EE-4C69-7B03-F7E1-6935A728FCCE}"/>
              </a:ext>
            </a:extLst>
          </p:cNvPr>
          <p:cNvSpPr>
            <a:spLocks noGrp="1"/>
          </p:cNvSpPr>
          <p:nvPr>
            <p:ph idx="1"/>
          </p:nvPr>
        </p:nvSpPr>
        <p:spPr>
          <a:xfrm>
            <a:off x="5155379" y="1065862"/>
            <a:ext cx="5744685" cy="4726276"/>
          </a:xfrm>
        </p:spPr>
        <p:txBody>
          <a:bodyPr anchor="ctr">
            <a:normAutofit/>
          </a:bodyPr>
          <a:lstStyle/>
          <a:p>
            <a:pPr marL="0" indent="0">
              <a:buNone/>
            </a:pPr>
            <a:r>
              <a:rPr lang="en-US" sz="3200" dirty="0">
                <a:solidFill>
                  <a:srgbClr val="FFFFFF"/>
                </a:solidFill>
              </a:rPr>
              <a:t>The chapter may sponsor student chapters at local universities, colleges, technical and trade schools.</a:t>
            </a:r>
          </a:p>
        </p:txBody>
      </p:sp>
    </p:spTree>
    <p:extLst>
      <p:ext uri="{BB962C8B-B14F-4D97-AF65-F5344CB8AC3E}">
        <p14:creationId xmlns:p14="http://schemas.microsoft.com/office/powerpoint/2010/main" val="124986636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B659-09C6-D958-E934-5DB79E43AFF0}"/>
              </a:ext>
            </a:extLst>
          </p:cNvPr>
          <p:cNvSpPr>
            <a:spLocks noGrp="1"/>
          </p:cNvSpPr>
          <p:nvPr>
            <p:ph type="title"/>
          </p:nvPr>
        </p:nvSpPr>
        <p:spPr/>
        <p:txBody>
          <a:bodyPr>
            <a:normAutofit fontScale="90000"/>
          </a:bodyPr>
          <a:lstStyle/>
          <a:p>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Student</a:t>
            </a:r>
            <a:b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b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Activities </a:t>
            </a:r>
            <a:endParaRPr lang="en-US" sz="5400" dirty="0"/>
          </a:p>
        </p:txBody>
      </p:sp>
      <p:sp>
        <p:nvSpPr>
          <p:cNvPr id="3" name="Content Placeholder 2">
            <a:extLst>
              <a:ext uri="{FF2B5EF4-FFF2-40B4-BE49-F238E27FC236}">
                <a16:creationId xmlns:a16="http://schemas.microsoft.com/office/drawing/2014/main" id="{812FE964-0D6A-C17F-5DC6-57FC9542E38C}"/>
              </a:ext>
            </a:extLst>
          </p:cNvPr>
          <p:cNvSpPr>
            <a:spLocks noGrp="1"/>
          </p:cNvSpPr>
          <p:nvPr>
            <p:ph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B2C506"/>
              </a:solidFill>
              <a:latin typeface="Calibri" panose="020F0502020204030204" pitchFamily="34" charset="0"/>
              <a:ea typeface="Ebrima" panose="02000000000000000000" pitchFamily="2" charset="0"/>
              <a:cs typeface="Times New Roman" panose="02020603050405020304" pitchFamily="18" charset="0"/>
            </a:endParaRPr>
          </a:p>
          <a:p>
            <a:endParaRPr lang="en-US" dirty="0">
              <a:solidFill>
                <a:srgbClr val="B2C506"/>
              </a:solidFill>
              <a:latin typeface="Calibri" panose="020F0502020204030204" pitchFamily="34" charset="0"/>
              <a:ea typeface="Ebrima" panose="02000000000000000000" pitchFamily="2" charset="0"/>
              <a:cs typeface="Times New Roman" panose="02020603050405020304" pitchFamily="18" charset="0"/>
            </a:endParaRPr>
          </a:p>
          <a:p>
            <a:endParaRPr lang="en-US" dirty="0"/>
          </a:p>
        </p:txBody>
      </p:sp>
      <p:graphicFrame>
        <p:nvGraphicFramePr>
          <p:cNvPr id="23" name="Content Placeholder 2">
            <a:extLst>
              <a:ext uri="{FF2B5EF4-FFF2-40B4-BE49-F238E27FC236}">
                <a16:creationId xmlns:a16="http://schemas.microsoft.com/office/drawing/2014/main" id="{06F66056-E8C5-FD5B-DDEE-2713C3688A8F}"/>
              </a:ext>
            </a:extLst>
          </p:cNvPr>
          <p:cNvGraphicFramePr>
            <a:graphicFrameLocks/>
          </p:cNvGraphicFramePr>
          <p:nvPr>
            <p:extLst>
              <p:ext uri="{D42A27DB-BD31-4B8C-83A1-F6EECF244321}">
                <p14:modId xmlns:p14="http://schemas.microsoft.com/office/powerpoint/2010/main" val="1851128821"/>
              </p:ext>
            </p:extLst>
          </p:nvPr>
        </p:nvGraphicFramePr>
        <p:xfrm>
          <a:off x="3987539" y="97917"/>
          <a:ext cx="6807333" cy="5541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6594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B659-09C6-D958-E934-5DB79E43AFF0}"/>
              </a:ext>
            </a:extLst>
          </p:cNvPr>
          <p:cNvSpPr>
            <a:spLocks noGrp="1"/>
          </p:cNvSpPr>
          <p:nvPr>
            <p:ph type="title"/>
          </p:nvPr>
        </p:nvSpPr>
        <p:spPr/>
        <p:txBody>
          <a:bodyPr>
            <a:normAutofit/>
          </a:bodyPr>
          <a:lstStyle/>
          <a:p>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Testimonial </a:t>
            </a:r>
            <a:endParaRPr lang="en-US" sz="5400" dirty="0"/>
          </a:p>
        </p:txBody>
      </p:sp>
      <p:sp>
        <p:nvSpPr>
          <p:cNvPr id="3" name="Content Placeholder 2">
            <a:extLst>
              <a:ext uri="{FF2B5EF4-FFF2-40B4-BE49-F238E27FC236}">
                <a16:creationId xmlns:a16="http://schemas.microsoft.com/office/drawing/2014/main" id="{812FE964-0D6A-C17F-5DC6-57FC9542E38C}"/>
              </a:ext>
            </a:extLst>
          </p:cNvPr>
          <p:cNvSpPr>
            <a:spLocks noGrp="1"/>
          </p:cNvSpPr>
          <p:nvPr>
            <p:ph idx="1"/>
          </p:nvPr>
        </p:nvSpPr>
        <p:spPr/>
        <p:txBody>
          <a:bodyPr>
            <a:normAutofit fontScale="85000" lnSpcReduction="10000"/>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800" dirty="0">
                <a:solidFill>
                  <a:schemeClr val="accent6">
                    <a:lumMod val="40000"/>
                    <a:lumOff val="60000"/>
                  </a:schemeClr>
                </a:solidFill>
                <a:effectLst/>
                <a:latin typeface="Arial" panose="020B0604020202020204" pitchFamily="34" charset="0"/>
                <a:ea typeface="Calibri" panose="020F0502020204030204" pitchFamily="34" charset="0"/>
              </a:rPr>
              <a:t>“Being a Local Chapter of ACI enables the Minnesota Concrete Council to more fully achieve our mission of bringing proven methods and new ideas together in order to educate our members on how to improve the quality of cast-in-place concrete, advance the techniques used to place and maintain it, and innovate the methods used to design it. Having that close partnership with ACI allows for increased collaboration via information and resource sharing.”</a:t>
            </a:r>
          </a:p>
          <a:p>
            <a:endParaRPr lang="en-US" sz="2800" dirty="0">
              <a:solidFill>
                <a:schemeClr val="accent6">
                  <a:lumMod val="40000"/>
                  <a:lumOff val="60000"/>
                </a:schemeClr>
              </a:solidFill>
              <a:latin typeface="Arial" panose="020B0604020202020204" pitchFamily="34" charset="0"/>
            </a:endParaRPr>
          </a:p>
          <a:p>
            <a:pPr marL="0" indent="0">
              <a:buNone/>
            </a:pPr>
            <a:r>
              <a:rPr lang="en-US" sz="2800" b="1" dirty="0">
                <a:solidFill>
                  <a:schemeClr val="accent6">
                    <a:lumMod val="40000"/>
                    <a:lumOff val="60000"/>
                  </a:schemeClr>
                </a:solidFill>
                <a:effectLst/>
                <a:latin typeface="Arial" panose="020B0604020202020204" pitchFamily="34" charset="0"/>
                <a:ea typeface="Calibri" panose="020F0502020204030204" pitchFamily="34" charset="0"/>
                <a:cs typeface="Times New Roman" panose="02020603050405020304" pitchFamily="18" charset="0"/>
              </a:rPr>
              <a:t> Margaret Mills</a:t>
            </a:r>
            <a:endParaRPr lang="en-US" sz="2800" dirty="0">
              <a:solidFill>
                <a:schemeClr val="accent6">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B2C506"/>
              </a:solidFill>
              <a:latin typeface="Calibri" panose="020F0502020204030204" pitchFamily="34" charset="0"/>
              <a:ea typeface="Ebrima" panose="02000000000000000000" pitchFamily="2" charset="0"/>
              <a:cs typeface="Times New Roman" panose="02020603050405020304" pitchFamily="18" charset="0"/>
            </a:endParaRPr>
          </a:p>
          <a:p>
            <a:endParaRPr lang="en-US" dirty="0">
              <a:solidFill>
                <a:srgbClr val="B2C506"/>
              </a:solidFill>
              <a:latin typeface="Calibri" panose="020F0502020204030204" pitchFamily="34" charset="0"/>
              <a:ea typeface="Ebrima" panose="02000000000000000000" pitchFamily="2"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78735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people posing for a photo&#10;&#10;Description automatically generated">
            <a:extLst>
              <a:ext uri="{FF2B5EF4-FFF2-40B4-BE49-F238E27FC236}">
                <a16:creationId xmlns:a16="http://schemas.microsoft.com/office/drawing/2014/main" id="{C673BE57-BB7F-77CB-F041-2385D2154B1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988" b="11742"/>
          <a:stretch/>
        </p:blipFill>
        <p:spPr>
          <a:xfrm>
            <a:off x="20" y="10520"/>
            <a:ext cx="12191980" cy="6857990"/>
          </a:xfrm>
          <a:prstGeom prst="rect">
            <a:avLst/>
          </a:prstGeom>
        </p:spPr>
      </p:pic>
      <p:sp>
        <p:nvSpPr>
          <p:cNvPr id="1075" name="Rectangle 10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7F9DB8-517F-C983-2C19-D5D3670AF88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endParaRPr lang="en-US" sz="3600" dirty="0">
              <a:solidFill>
                <a:schemeClr val="tx1">
                  <a:lumMod val="85000"/>
                  <a:lumOff val="15000"/>
                </a:schemeClr>
              </a:solidFill>
            </a:endParaRPr>
          </a:p>
        </p:txBody>
      </p:sp>
      <p:cxnSp>
        <p:nvCxnSpPr>
          <p:cNvPr id="1077" name="Straight Connector 10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4" descr="A close-up of a logo&#10;&#10;Description automatically generated with low confidence">
            <a:extLst>
              <a:ext uri="{FF2B5EF4-FFF2-40B4-BE49-F238E27FC236}">
                <a16:creationId xmlns:a16="http://schemas.microsoft.com/office/drawing/2014/main" id="{EA7C1684-921B-6B94-7979-2B0A759854E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59224" y="4706924"/>
            <a:ext cx="5269770" cy="1962986"/>
          </a:xfrm>
          <a:prstGeom prst="rect">
            <a:avLst/>
          </a:prstGeom>
        </p:spPr>
      </p:pic>
    </p:spTree>
    <p:extLst>
      <p:ext uri="{BB962C8B-B14F-4D97-AF65-F5344CB8AC3E}">
        <p14:creationId xmlns:p14="http://schemas.microsoft.com/office/powerpoint/2010/main" val="3748038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8A940AC7-5F70-44FE-8C38-40495035B23A}"/>
              </a:ext>
            </a:extLst>
          </p:cNvPr>
          <p:cNvSpPr txBox="1">
            <a:spLocks/>
          </p:cNvSpPr>
          <p:nvPr/>
        </p:nvSpPr>
        <p:spPr>
          <a:xfrm>
            <a:off x="1295400" y="4038600"/>
            <a:ext cx="9296400" cy="762000"/>
          </a:xfrm>
          <a:prstGeom prst="rect">
            <a:avLst/>
          </a:prstGeom>
        </p:spPr>
        <p:txBody>
          <a:bodyPr/>
          <a:lstStyle>
            <a:lvl1pPr marL="406400" indent="-228600" algn="l" defTabSz="457200" rtl="0" eaLnBrk="0" fontAlgn="base" hangingPunct="0">
              <a:spcBef>
                <a:spcPct val="20000"/>
              </a:spcBef>
              <a:spcAft>
                <a:spcPct val="0"/>
              </a:spcAft>
              <a:buClr>
                <a:srgbClr val="F5821F"/>
              </a:buClr>
              <a:buFont typeface="Arial" panose="020B0604020202020204" pitchFamily="34"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panose="020B0604020202020204" pitchFamily="34"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panose="020B0604020202020204" pitchFamily="34"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lgn="ctr" eaLnBrk="1" hangingPunct="1">
              <a:buNone/>
            </a:pPr>
            <a:r>
              <a:rPr lang="en-US" altLang="en-US" sz="3600" dirty="0">
                <a:solidFill>
                  <a:schemeClr val="tx2">
                    <a:lumMod val="40000"/>
                    <a:lumOff val="60000"/>
                  </a:schemeClr>
                </a:solidFill>
                <a:effectLst>
                  <a:outerShdw blurRad="38100" dist="38100" dir="2700000" algn="tl">
                    <a:srgbClr val="000000">
                      <a:alpha val="43137"/>
                    </a:srgbClr>
                  </a:outerShdw>
                </a:effectLst>
                <a:ea typeface="ＭＳ Ｐゴシック" panose="020B0600070205080204" pitchFamily="34" charset="-128"/>
              </a:rPr>
              <a:t>Denesha.Price@concrete.org</a:t>
            </a:r>
          </a:p>
        </p:txBody>
      </p:sp>
    </p:spTree>
    <p:custDataLst>
      <p:tags r:id="rId1"/>
    </p:custDataLst>
    <p:extLst>
      <p:ext uri="{BB962C8B-B14F-4D97-AF65-F5344CB8AC3E}">
        <p14:creationId xmlns:p14="http://schemas.microsoft.com/office/powerpoint/2010/main" val="1892754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DD466D-9081-0DD4-3487-0667EE96B6BD}"/>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Who We Are </a:t>
            </a:r>
            <a:r>
              <a:rPr lang="en-US" sz="4000" dirty="0">
                <a:solidFill>
                  <a:srgbClr val="B2C506"/>
                </a:solidFill>
                <a:latin typeface="Abril Fatface" panose="02000503000000020003" pitchFamily="50" charset="0"/>
                <a:ea typeface="Ebrima" panose="02000000000000000000" pitchFamily="2" charset="0"/>
                <a:cs typeface="Ebrima" panose="02000000000000000000" pitchFamily="2" charset="0"/>
              </a:rPr>
              <a:t>(Chapter Activities)</a:t>
            </a:r>
          </a:p>
        </p:txBody>
      </p:sp>
      <p:sp>
        <p:nvSpPr>
          <p:cNvPr id="8" name="Rectangle 7">
            <a:extLst>
              <a:ext uri="{FF2B5EF4-FFF2-40B4-BE49-F238E27FC236}">
                <a16:creationId xmlns:a16="http://schemas.microsoft.com/office/drawing/2014/main" id="{A34B980D-8962-52A2-AB2D-1F652F6D6764}"/>
              </a:ext>
            </a:extLst>
          </p:cNvPr>
          <p:cNvSpPr/>
          <p:nvPr/>
        </p:nvSpPr>
        <p:spPr>
          <a:xfrm>
            <a:off x="4277176" y="2763369"/>
            <a:ext cx="1524000" cy="646331"/>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John Conn,</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Director,  </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Chapter Activities</a:t>
            </a:r>
          </a:p>
        </p:txBody>
      </p:sp>
      <p:sp>
        <p:nvSpPr>
          <p:cNvPr id="17" name="Rectangle 16">
            <a:extLst>
              <a:ext uri="{FF2B5EF4-FFF2-40B4-BE49-F238E27FC236}">
                <a16:creationId xmlns:a16="http://schemas.microsoft.com/office/drawing/2014/main" id="{2D95C95C-6FD2-5436-9F6F-76FF9777B0E2}"/>
              </a:ext>
            </a:extLst>
          </p:cNvPr>
          <p:cNvSpPr/>
          <p:nvPr/>
        </p:nvSpPr>
        <p:spPr>
          <a:xfrm>
            <a:off x="6412663" y="2716113"/>
            <a:ext cx="1359118" cy="830997"/>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Esther Beery</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Chapter Activities Coordinator</a:t>
            </a:r>
          </a:p>
        </p:txBody>
      </p:sp>
      <p:sp>
        <p:nvSpPr>
          <p:cNvPr id="18" name="Rectangle 17">
            <a:extLst>
              <a:ext uri="{FF2B5EF4-FFF2-40B4-BE49-F238E27FC236}">
                <a16:creationId xmlns:a16="http://schemas.microsoft.com/office/drawing/2014/main" id="{7637BA45-3EAF-8012-5578-C2233F9A3821}"/>
              </a:ext>
            </a:extLst>
          </p:cNvPr>
          <p:cNvSpPr/>
          <p:nvPr/>
        </p:nvSpPr>
        <p:spPr>
          <a:xfrm>
            <a:off x="6368323" y="5074649"/>
            <a:ext cx="1447800" cy="646331"/>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Denesha Price,</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Chapter Activities Coordinator</a:t>
            </a:r>
          </a:p>
        </p:txBody>
      </p:sp>
      <p:sp>
        <p:nvSpPr>
          <p:cNvPr id="19" name="Rectangle 18">
            <a:extLst>
              <a:ext uri="{FF2B5EF4-FFF2-40B4-BE49-F238E27FC236}">
                <a16:creationId xmlns:a16="http://schemas.microsoft.com/office/drawing/2014/main" id="{6DE0FFF0-2624-FE30-E2A7-7F4D5B4BABDE}"/>
              </a:ext>
            </a:extLst>
          </p:cNvPr>
          <p:cNvSpPr/>
          <p:nvPr/>
        </p:nvSpPr>
        <p:spPr>
          <a:xfrm>
            <a:off x="4258438" y="5088913"/>
            <a:ext cx="1613926" cy="646331"/>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Karen P. Smith,</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Administrative Coordinator</a:t>
            </a:r>
          </a:p>
        </p:txBody>
      </p:sp>
      <p:pic>
        <p:nvPicPr>
          <p:cNvPr id="2" name="Picture 1">
            <a:extLst>
              <a:ext uri="{FF2B5EF4-FFF2-40B4-BE49-F238E27FC236}">
                <a16:creationId xmlns:a16="http://schemas.microsoft.com/office/drawing/2014/main" id="{50BF6DE3-0D84-00F3-0BBB-23E8108FDC04}"/>
              </a:ext>
            </a:extLst>
          </p:cNvPr>
          <p:cNvPicPr>
            <a:picLocks noChangeAspect="1"/>
          </p:cNvPicPr>
          <p:nvPr/>
        </p:nvPicPr>
        <p:blipFill>
          <a:blip r:embed="rId4"/>
          <a:stretch>
            <a:fillRect/>
          </a:stretch>
        </p:blipFill>
        <p:spPr>
          <a:xfrm>
            <a:off x="4497953" y="1220176"/>
            <a:ext cx="1098490" cy="1480282"/>
          </a:xfrm>
          <a:prstGeom prst="rect">
            <a:avLst/>
          </a:prstGeom>
        </p:spPr>
      </p:pic>
      <p:pic>
        <p:nvPicPr>
          <p:cNvPr id="3" name="Picture 2">
            <a:extLst>
              <a:ext uri="{FF2B5EF4-FFF2-40B4-BE49-F238E27FC236}">
                <a16:creationId xmlns:a16="http://schemas.microsoft.com/office/drawing/2014/main" id="{326ADAA3-BBA2-7862-0183-C6B44AA97E97}"/>
              </a:ext>
            </a:extLst>
          </p:cNvPr>
          <p:cNvPicPr>
            <a:picLocks noChangeAspect="1"/>
          </p:cNvPicPr>
          <p:nvPr/>
        </p:nvPicPr>
        <p:blipFill>
          <a:blip r:embed="rId5"/>
          <a:stretch>
            <a:fillRect/>
          </a:stretch>
        </p:blipFill>
        <p:spPr>
          <a:xfrm>
            <a:off x="6595559" y="1220176"/>
            <a:ext cx="1099219" cy="1480282"/>
          </a:xfrm>
          <a:prstGeom prst="rect">
            <a:avLst/>
          </a:prstGeom>
        </p:spPr>
      </p:pic>
      <p:pic>
        <p:nvPicPr>
          <p:cNvPr id="5" name="Picture 4">
            <a:extLst>
              <a:ext uri="{FF2B5EF4-FFF2-40B4-BE49-F238E27FC236}">
                <a16:creationId xmlns:a16="http://schemas.microsoft.com/office/drawing/2014/main" id="{7AEF469C-5FA7-B255-D1AA-7BA0C7C318D3}"/>
              </a:ext>
            </a:extLst>
          </p:cNvPr>
          <p:cNvPicPr>
            <a:picLocks noChangeAspect="1"/>
          </p:cNvPicPr>
          <p:nvPr/>
        </p:nvPicPr>
        <p:blipFill>
          <a:blip r:embed="rId6"/>
          <a:stretch>
            <a:fillRect/>
          </a:stretch>
        </p:blipFill>
        <p:spPr>
          <a:xfrm>
            <a:off x="4505826" y="3608631"/>
            <a:ext cx="1098490" cy="1480282"/>
          </a:xfrm>
          <a:prstGeom prst="rect">
            <a:avLst/>
          </a:prstGeom>
        </p:spPr>
      </p:pic>
      <p:pic>
        <p:nvPicPr>
          <p:cNvPr id="6" name="Picture 5">
            <a:extLst>
              <a:ext uri="{FF2B5EF4-FFF2-40B4-BE49-F238E27FC236}">
                <a16:creationId xmlns:a16="http://schemas.microsoft.com/office/drawing/2014/main" id="{F1A91C21-C9E9-2CA9-068B-7A4F99ED5A57}"/>
              </a:ext>
            </a:extLst>
          </p:cNvPr>
          <p:cNvPicPr>
            <a:picLocks noChangeAspect="1"/>
          </p:cNvPicPr>
          <p:nvPr/>
        </p:nvPicPr>
        <p:blipFill>
          <a:blip r:embed="rId7"/>
          <a:stretch>
            <a:fillRect/>
          </a:stretch>
        </p:blipFill>
        <p:spPr>
          <a:xfrm>
            <a:off x="6505137" y="3588615"/>
            <a:ext cx="1174171" cy="1520314"/>
          </a:xfrm>
          <a:prstGeom prst="rect">
            <a:avLst/>
          </a:prstGeom>
        </p:spPr>
      </p:pic>
      <p:pic>
        <p:nvPicPr>
          <p:cNvPr id="4" name="Picture 2">
            <a:extLst>
              <a:ext uri="{FF2B5EF4-FFF2-40B4-BE49-F238E27FC236}">
                <a16:creationId xmlns:a16="http://schemas.microsoft.com/office/drawing/2014/main" id="{3A7FB1B5-F7DB-4766-0F04-FD1D0059B8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5661" y="3580813"/>
            <a:ext cx="1133122" cy="153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4564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DD466D-9081-0DD4-3487-0667EE96B6BD}"/>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a:solidFill>
                  <a:srgbClr val="B2C506"/>
                </a:solidFill>
                <a:latin typeface="Abril Fatface" panose="02000503000000020003" pitchFamily="50" charset="0"/>
                <a:ea typeface="Ebrima" panose="02000000000000000000" pitchFamily="2" charset="0"/>
                <a:cs typeface="Ebrima" panose="02000000000000000000" pitchFamily="2" charset="0"/>
              </a:rPr>
              <a:t>Purpose Of </a:t>
            </a: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A</a:t>
            </a:r>
            <a:r>
              <a:rPr lang="en-US" sz="5400">
                <a:solidFill>
                  <a:srgbClr val="B2C506"/>
                </a:solidFill>
                <a:latin typeface="Abril Fatface" panose="02000503000000020003" pitchFamily="50" charset="0"/>
                <a:ea typeface="Ebrima" panose="02000000000000000000" pitchFamily="2" charset="0"/>
                <a:cs typeface="Ebrima" panose="02000000000000000000" pitchFamily="2" charset="0"/>
              </a:rPr>
              <a:t> </a:t>
            </a: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Chapter</a:t>
            </a:r>
            <a:endParaRPr lang="en-US" sz="4000"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pic>
        <p:nvPicPr>
          <p:cNvPr id="2" name="Picture 1" descr="A group of people posing for a photo&#10;&#10;Description automatically generated">
            <a:extLst>
              <a:ext uri="{FF2B5EF4-FFF2-40B4-BE49-F238E27FC236}">
                <a16:creationId xmlns:a16="http://schemas.microsoft.com/office/drawing/2014/main" id="{01AEA9E3-27CB-E755-03F3-8C4E53E1413D}"/>
              </a:ext>
            </a:extLst>
          </p:cNvPr>
          <p:cNvPicPr>
            <a:picLocks noChangeAspect="1"/>
          </p:cNvPicPr>
          <p:nvPr/>
        </p:nvPicPr>
        <p:blipFill rotWithShape="1">
          <a:blip r:embed="rId4">
            <a:extLst>
              <a:ext uri="{28A0092B-C50C-407E-A947-70E740481C1C}">
                <a14:useLocalDpi xmlns:a14="http://schemas.microsoft.com/office/drawing/2010/main" val="0"/>
              </a:ext>
            </a:extLst>
          </a:blip>
          <a:srcRect r="3029" b="-2"/>
          <a:stretch/>
        </p:blipFill>
        <p:spPr>
          <a:xfrm>
            <a:off x="921911" y="1490875"/>
            <a:ext cx="6025300" cy="4147627"/>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4" name="TextBox 3">
            <a:extLst>
              <a:ext uri="{FF2B5EF4-FFF2-40B4-BE49-F238E27FC236}">
                <a16:creationId xmlns:a16="http://schemas.microsoft.com/office/drawing/2014/main" id="{1898F23B-12FA-1D5C-E806-0D5CE8C46F8B}"/>
              </a:ext>
            </a:extLst>
          </p:cNvPr>
          <p:cNvSpPr txBox="1"/>
          <p:nvPr/>
        </p:nvSpPr>
        <p:spPr>
          <a:xfrm>
            <a:off x="7088956" y="2459504"/>
            <a:ext cx="5103044" cy="2308324"/>
          </a:xfrm>
          <a:prstGeom prst="rect">
            <a:avLst/>
          </a:prstGeom>
          <a:noFill/>
        </p:spPr>
        <p:txBody>
          <a:bodyPr wrap="square">
            <a:spAutoFit/>
          </a:bodyPr>
          <a:lstStyle/>
          <a:p>
            <a:r>
              <a:rPr lang="en-US" sz="2400" dirty="0">
                <a:solidFill>
                  <a:srgbClr val="B2C506"/>
                </a:solidFill>
                <a:latin typeface="Abril Fatface" panose="02000503000000020003" pitchFamily="50" charset="0"/>
                <a:ea typeface="Ebrima" panose="02000000000000000000" pitchFamily="2" charset="0"/>
                <a:cs typeface="Ebrima" panose="02000000000000000000" pitchFamily="2" charset="0"/>
              </a:rPr>
              <a:t>ACI Chapters provide a grassroot platform  for individuals and groups to network, discuss, and disseminate technical and educational information on concrete. </a:t>
            </a:r>
            <a:endParaRPr lang="en-US" sz="2400" dirty="0">
              <a:solidFill>
                <a:schemeClr val="bg1"/>
              </a:solidFill>
            </a:endParaRPr>
          </a:p>
        </p:txBody>
      </p:sp>
    </p:spTree>
    <p:custDataLst>
      <p:tags r:id="rId1"/>
    </p:custDataLst>
    <p:extLst>
      <p:ext uri="{BB962C8B-B14F-4D97-AF65-F5344CB8AC3E}">
        <p14:creationId xmlns:p14="http://schemas.microsoft.com/office/powerpoint/2010/main" val="4149711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DD466D-9081-0DD4-3487-0667EE96B6BD}"/>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Chapters Around The World</a:t>
            </a:r>
            <a:endParaRPr lang="en-US" sz="4000"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pic>
        <p:nvPicPr>
          <p:cNvPr id="12" name="Picture 11">
            <a:extLst>
              <a:ext uri="{FF2B5EF4-FFF2-40B4-BE49-F238E27FC236}">
                <a16:creationId xmlns:a16="http://schemas.microsoft.com/office/drawing/2014/main" id="{2B40CFF4-7DC4-B3F6-9456-835228F3FFE3}"/>
              </a:ext>
            </a:extLst>
          </p:cNvPr>
          <p:cNvPicPr>
            <a:picLocks noChangeAspect="1"/>
          </p:cNvPicPr>
          <p:nvPr/>
        </p:nvPicPr>
        <p:blipFill>
          <a:blip r:embed="rId4"/>
          <a:stretch>
            <a:fillRect/>
          </a:stretch>
        </p:blipFill>
        <p:spPr>
          <a:xfrm>
            <a:off x="2078560" y="1400951"/>
            <a:ext cx="8040168" cy="3572660"/>
          </a:xfrm>
          <a:prstGeom prst="rect">
            <a:avLst/>
          </a:prstGeom>
        </p:spPr>
      </p:pic>
      <p:pic>
        <p:nvPicPr>
          <p:cNvPr id="2050" name="Picture 1">
            <a:extLst>
              <a:ext uri="{FF2B5EF4-FFF2-40B4-BE49-F238E27FC236}">
                <a16:creationId xmlns:a16="http://schemas.microsoft.com/office/drawing/2014/main" id="{20E88F32-75B5-C6C9-CD6D-739E648D6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4577" y="1299407"/>
            <a:ext cx="6668407" cy="367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4789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DD466D-9081-0DD4-3487-0667EE96B6BD}"/>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a:solidFill>
                  <a:srgbClr val="B2C506"/>
                </a:solidFill>
                <a:latin typeface="Abril Fatface" panose="02000503000000020003" pitchFamily="50" charset="0"/>
                <a:ea typeface="Ebrima" panose="02000000000000000000" pitchFamily="2" charset="0"/>
                <a:cs typeface="Ebrima" panose="02000000000000000000" pitchFamily="2" charset="0"/>
              </a:rPr>
              <a:t>Establishing An </a:t>
            </a: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ACI Chapter</a:t>
            </a:r>
            <a:endParaRPr lang="en-US" sz="4000"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graphicFrame>
        <p:nvGraphicFramePr>
          <p:cNvPr id="2" name="Content Placeholder 2">
            <a:extLst>
              <a:ext uri="{FF2B5EF4-FFF2-40B4-BE49-F238E27FC236}">
                <a16:creationId xmlns:a16="http://schemas.microsoft.com/office/drawing/2014/main" id="{9854F708-C24A-32BD-1DB7-7660BE6DE980}"/>
              </a:ext>
            </a:extLst>
          </p:cNvPr>
          <p:cNvGraphicFramePr>
            <a:graphicFrameLocks noGrp="1"/>
          </p:cNvGraphicFramePr>
          <p:nvPr>
            <p:ph idx="1"/>
            <p:extLst>
              <p:ext uri="{D42A27DB-BD31-4B8C-83A1-F6EECF244321}">
                <p14:modId xmlns:p14="http://schemas.microsoft.com/office/powerpoint/2010/main" val="1240158376"/>
              </p:ext>
            </p:extLst>
          </p:nvPr>
        </p:nvGraphicFramePr>
        <p:xfrm>
          <a:off x="838200" y="1825625"/>
          <a:ext cx="10515600" cy="3448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30444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7D87-C985-E34D-3496-8904DE722D45}"/>
              </a:ext>
            </a:extLst>
          </p:cNvPr>
          <p:cNvSpPr>
            <a:spLocks noGrp="1"/>
          </p:cNvSpPr>
          <p:nvPr>
            <p:ph type="title"/>
          </p:nvPr>
        </p:nvSpPr>
        <p:spPr/>
        <p:txBody>
          <a:bodyPr>
            <a:normAutofit/>
          </a:bodyPr>
          <a:lstStyle/>
          <a:p>
            <a:r>
              <a:rPr lang="en-US" sz="4800" dirty="0">
                <a:solidFill>
                  <a:srgbClr val="B2C506"/>
                </a:solidFill>
                <a:latin typeface="Abril Fatface" panose="02000503000000020003" pitchFamily="50" charset="0"/>
                <a:ea typeface="Ebrima" panose="02000000000000000000" pitchFamily="2" charset="0"/>
                <a:cs typeface="Ebrima" panose="02000000000000000000" pitchFamily="2" charset="0"/>
              </a:rPr>
              <a:t>Support Available</a:t>
            </a:r>
            <a:endParaRPr lang="en-US" sz="4800" dirty="0"/>
          </a:p>
        </p:txBody>
      </p:sp>
      <p:sp>
        <p:nvSpPr>
          <p:cNvPr id="3" name="Content Placeholder 2">
            <a:extLst>
              <a:ext uri="{FF2B5EF4-FFF2-40B4-BE49-F238E27FC236}">
                <a16:creationId xmlns:a16="http://schemas.microsoft.com/office/drawing/2014/main" id="{6C124C48-7312-C4DF-6101-8BFB374E54AC}"/>
              </a:ext>
            </a:extLst>
          </p:cNvPr>
          <p:cNvSpPr>
            <a:spLocks noGrp="1"/>
          </p:cNvSpPr>
          <p:nvPr>
            <p:ph idx="1"/>
          </p:nvPr>
        </p:nvSpPr>
        <p:spPr>
          <a:xfrm>
            <a:off x="580481" y="1711635"/>
            <a:ext cx="11241671" cy="3898307"/>
          </a:xfrm>
        </p:spPr>
        <p:txBody>
          <a:bodyPr>
            <a:normAutofit/>
          </a:bodyPr>
          <a:lstStyle/>
          <a:p>
            <a:pPr marL="0" indent="0">
              <a:buNone/>
            </a:pPr>
            <a:r>
              <a:rPr lang="en-US" sz="4000" dirty="0"/>
              <a:t>                          </a:t>
            </a:r>
            <a:r>
              <a:rPr lang="en-US" sz="4000" dirty="0">
                <a:solidFill>
                  <a:srgbClr val="B2C506"/>
                </a:solidFill>
                <a:latin typeface="Calibri" panose="020F0502020204030204" pitchFamily="34" charset="0"/>
                <a:ea typeface="Ebrima" panose="02000000000000000000" pitchFamily="2" charset="0"/>
                <a:cs typeface="Times New Roman" panose="02020603050405020304" pitchFamily="18" charset="0"/>
              </a:rPr>
              <a:t>Educational </a:t>
            </a:r>
            <a:endParaRPr lang="en-US" sz="4000" dirty="0"/>
          </a:p>
          <a:p>
            <a:pPr marL="0" indent="0">
              <a:buNone/>
            </a:pPr>
            <a:endParaRPr lang="en-US" dirty="0"/>
          </a:p>
          <a:p>
            <a:pPr marL="0" indent="0">
              <a:buNone/>
            </a:pPr>
            <a:endParaRPr lang="en-US" dirty="0"/>
          </a:p>
          <a:p>
            <a:pPr marL="342900" marR="0" lvl="0" indent="-342900">
              <a:lnSpc>
                <a:spcPct val="107000"/>
              </a:lnSpc>
              <a:spcBef>
                <a:spcPts val="0"/>
              </a:spcBef>
              <a:spcAft>
                <a:spcPts val="0"/>
              </a:spcAft>
              <a:buFont typeface="Symbol" panose="05050102010706020507" pitchFamily="18" charset="2"/>
              <a:buChar char=""/>
            </a:pPr>
            <a:r>
              <a:rPr lang="en-US" sz="3600" dirty="0">
                <a:solidFill>
                  <a:srgbClr val="B2C506"/>
                </a:solidFill>
                <a:latin typeface="Calibri" panose="020F0502020204030204" pitchFamily="34" charset="0"/>
                <a:ea typeface="Ebrima" panose="02000000000000000000" pitchFamily="2" charset="0"/>
                <a:cs typeface="Times New Roman" panose="02020603050405020304" pitchFamily="18" charset="0"/>
              </a:rPr>
              <a:t>Leadership Training</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3600" dirty="0">
                <a:solidFill>
                  <a:srgbClr val="B2C506"/>
                </a:solidFill>
                <a:latin typeface="Calibri" panose="020F0502020204030204" pitchFamily="34" charset="0"/>
                <a:ea typeface="Ebrima" panose="02000000000000000000" pitchFamily="2" charset="0"/>
                <a:cs typeface="Times New Roman" panose="02020603050405020304" pitchFamily="18" charset="0"/>
              </a:rPr>
              <a:t>Roundtable Meetings</a:t>
            </a:r>
          </a:p>
          <a:p>
            <a:pPr marL="342900" marR="0" lvl="0" indent="-342900">
              <a:lnSpc>
                <a:spcPct val="107000"/>
              </a:lnSpc>
              <a:spcBef>
                <a:spcPts val="0"/>
              </a:spcBef>
              <a:spcAft>
                <a:spcPts val="0"/>
              </a:spcAft>
              <a:buFont typeface="Symbol" panose="05050102010706020507" pitchFamily="18" charset="2"/>
              <a:buChar char=""/>
            </a:pPr>
            <a:r>
              <a:rPr lang="en-US" sz="3600" dirty="0">
                <a:solidFill>
                  <a:srgbClr val="B2C506"/>
                </a:solidFill>
                <a:latin typeface="Calibri" panose="020F0502020204030204" pitchFamily="34" charset="0"/>
                <a:ea typeface="Ebrima" panose="02000000000000000000" pitchFamily="2" charset="0"/>
                <a:cs typeface="Times New Roman" panose="02020603050405020304" pitchFamily="18" charset="0"/>
              </a:rPr>
              <a:t>International Forum </a:t>
            </a:r>
          </a:p>
          <a:p>
            <a:pPr marL="0" marR="0" lvl="0" indent="0">
              <a:lnSpc>
                <a:spcPct val="107000"/>
              </a:lnSpc>
              <a:spcBef>
                <a:spcPts val="0"/>
              </a:spcBef>
              <a:spcAft>
                <a:spcPts val="0"/>
              </a:spcAft>
              <a:buNone/>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F7539B09-FF51-DCAC-B387-9E0EE00DC4FB}"/>
              </a:ext>
            </a:extLst>
          </p:cNvPr>
          <p:cNvPicPr>
            <a:picLocks noChangeAspect="1"/>
          </p:cNvPicPr>
          <p:nvPr/>
        </p:nvPicPr>
        <p:blipFill rotWithShape="1">
          <a:blip r:embed="rId3"/>
          <a:srcRect t="19411" r="-2" b="11615"/>
          <a:stretch/>
        </p:blipFill>
        <p:spPr>
          <a:xfrm>
            <a:off x="5978857" y="0"/>
            <a:ext cx="6207281" cy="285777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Content Placeholder 8" descr="A group of people posing for a photo&#10;&#10;Description automatically generated">
            <a:extLst>
              <a:ext uri="{FF2B5EF4-FFF2-40B4-BE49-F238E27FC236}">
                <a16:creationId xmlns:a16="http://schemas.microsoft.com/office/drawing/2014/main" id="{2617F5BD-D784-A66C-8EE3-D091A0AA43CD}"/>
              </a:ext>
            </a:extLst>
          </p:cNvPr>
          <p:cNvPicPr>
            <a:picLocks noChangeAspect="1"/>
          </p:cNvPicPr>
          <p:nvPr/>
        </p:nvPicPr>
        <p:blipFill rotWithShape="1">
          <a:blip r:embed="rId4">
            <a:extLst>
              <a:ext uri="{28A0092B-C50C-407E-A947-70E740481C1C}">
                <a14:useLocalDpi xmlns:a14="http://schemas.microsoft.com/office/drawing/2010/main" val="0"/>
              </a:ext>
            </a:extLst>
          </a:blip>
          <a:srcRect t="23435" r="-2" b="7070"/>
          <a:stretch/>
        </p:blipFill>
        <p:spPr>
          <a:xfrm>
            <a:off x="5978857" y="2878720"/>
            <a:ext cx="6207282" cy="285778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2146723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7D87-C985-E34D-3496-8904DE722D45}"/>
              </a:ext>
            </a:extLst>
          </p:cNvPr>
          <p:cNvSpPr>
            <a:spLocks noGrp="1"/>
          </p:cNvSpPr>
          <p:nvPr>
            <p:ph type="title"/>
          </p:nvPr>
        </p:nvSpPr>
        <p:spPr/>
        <p:txBody>
          <a:bodyPr>
            <a:normAutofit/>
          </a:bodyPr>
          <a:lstStyle/>
          <a:p>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Support Available</a:t>
            </a:r>
            <a:endParaRPr lang="en-US" sz="5400" dirty="0"/>
          </a:p>
        </p:txBody>
      </p:sp>
      <p:sp>
        <p:nvSpPr>
          <p:cNvPr id="3" name="Content Placeholder 2">
            <a:extLst>
              <a:ext uri="{FF2B5EF4-FFF2-40B4-BE49-F238E27FC236}">
                <a16:creationId xmlns:a16="http://schemas.microsoft.com/office/drawing/2014/main" id="{6C124C48-7312-C4DF-6101-8BFB374E54AC}"/>
              </a:ext>
            </a:extLst>
          </p:cNvPr>
          <p:cNvSpPr>
            <a:spLocks noGrp="1"/>
          </p:cNvSpPr>
          <p:nvPr>
            <p:ph idx="1"/>
          </p:nvPr>
        </p:nvSpPr>
        <p:spPr>
          <a:xfrm>
            <a:off x="580481" y="1711635"/>
            <a:ext cx="11241671" cy="3898307"/>
          </a:xfrm>
        </p:spPr>
        <p:txBody>
          <a:bodyPr>
            <a:normAutofit/>
          </a:bodyPr>
          <a:lstStyle/>
          <a:p>
            <a:pPr marL="0" indent="0">
              <a:buNone/>
            </a:pPr>
            <a:r>
              <a:rPr lang="en-US" sz="4000" dirty="0"/>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graphicFrame>
        <p:nvGraphicFramePr>
          <p:cNvPr id="4" name="Content Placeholder 2">
            <a:extLst>
              <a:ext uri="{FF2B5EF4-FFF2-40B4-BE49-F238E27FC236}">
                <a16:creationId xmlns:a16="http://schemas.microsoft.com/office/drawing/2014/main" id="{9C516474-E5AC-306D-86B4-E142B048A7A5}"/>
              </a:ext>
            </a:extLst>
          </p:cNvPr>
          <p:cNvGraphicFramePr>
            <a:graphicFrameLocks/>
          </p:cNvGraphicFramePr>
          <p:nvPr>
            <p:extLst>
              <p:ext uri="{D42A27DB-BD31-4B8C-83A1-F6EECF244321}">
                <p14:modId xmlns:p14="http://schemas.microsoft.com/office/powerpoint/2010/main" val="2728575514"/>
              </p:ext>
            </p:extLst>
          </p:nvPr>
        </p:nvGraphicFramePr>
        <p:xfrm>
          <a:off x="369848" y="1690688"/>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741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7D87-C985-E34D-3496-8904DE722D45}"/>
              </a:ext>
            </a:extLst>
          </p:cNvPr>
          <p:cNvSpPr>
            <a:spLocks noGrp="1"/>
          </p:cNvSpPr>
          <p:nvPr>
            <p:ph type="title"/>
          </p:nvPr>
        </p:nvSpPr>
        <p:spPr/>
        <p:txBody>
          <a:bodyPr>
            <a:normAutofit/>
          </a:bodyPr>
          <a:lstStyle/>
          <a:p>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Support Available</a:t>
            </a:r>
            <a:endParaRPr lang="en-US" sz="5400" dirty="0"/>
          </a:p>
        </p:txBody>
      </p:sp>
      <p:sp>
        <p:nvSpPr>
          <p:cNvPr id="3" name="Content Placeholder 2">
            <a:extLst>
              <a:ext uri="{FF2B5EF4-FFF2-40B4-BE49-F238E27FC236}">
                <a16:creationId xmlns:a16="http://schemas.microsoft.com/office/drawing/2014/main" id="{6C124C48-7312-C4DF-6101-8BFB374E54AC}"/>
              </a:ext>
            </a:extLst>
          </p:cNvPr>
          <p:cNvSpPr>
            <a:spLocks noGrp="1"/>
          </p:cNvSpPr>
          <p:nvPr>
            <p:ph idx="1"/>
          </p:nvPr>
        </p:nvSpPr>
        <p:spPr>
          <a:xfrm>
            <a:off x="580481" y="1711635"/>
            <a:ext cx="11241671" cy="3898307"/>
          </a:xfrm>
        </p:spPr>
        <p:txBody>
          <a:bodyPr>
            <a:normAutofit/>
          </a:bodyPr>
          <a:lstStyle/>
          <a:p>
            <a:pPr marL="0" indent="0">
              <a:buNone/>
            </a:pPr>
            <a:r>
              <a:rPr lang="en-US" sz="4000" dirty="0"/>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6" name="TextBox 5">
            <a:extLst>
              <a:ext uri="{FF2B5EF4-FFF2-40B4-BE49-F238E27FC236}">
                <a16:creationId xmlns:a16="http://schemas.microsoft.com/office/drawing/2014/main" id="{FB1E231A-9952-598A-BB86-A3FFE2B5431C}"/>
              </a:ext>
            </a:extLst>
          </p:cNvPr>
          <p:cNvSpPr txBox="1"/>
          <p:nvPr/>
        </p:nvSpPr>
        <p:spPr>
          <a:xfrm>
            <a:off x="4274527" y="1711635"/>
            <a:ext cx="6096000" cy="677108"/>
          </a:xfrm>
          <a:prstGeom prst="rect">
            <a:avLst/>
          </a:prstGeom>
          <a:noFill/>
        </p:spPr>
        <p:txBody>
          <a:bodyPr wrap="square">
            <a:spAutoFit/>
          </a:bodyPr>
          <a:lstStyle/>
          <a:p>
            <a:pPr marL="0" indent="0">
              <a:buNone/>
            </a:pPr>
            <a:r>
              <a:rPr lang="en-US" sz="3800" b="1" dirty="0">
                <a:solidFill>
                  <a:srgbClr val="B2C506"/>
                </a:solidFill>
                <a:latin typeface="Calibri" panose="020F0502020204030204" pitchFamily="34" charset="0"/>
                <a:ea typeface="Ebrima" panose="02000000000000000000" pitchFamily="2" charset="0"/>
                <a:cs typeface="Times New Roman" panose="02020603050405020304" pitchFamily="18" charset="0"/>
              </a:rPr>
              <a:t>Administrative</a:t>
            </a:r>
            <a:r>
              <a:rPr lang="en-US" sz="1800" dirty="0">
                <a:solidFill>
                  <a:srgbClr val="B2C506"/>
                </a:solidFill>
                <a:latin typeface="Calibri" panose="020F0502020204030204" pitchFamily="34" charset="0"/>
                <a:ea typeface="Ebrima" panose="02000000000000000000" pitchFamily="2" charset="0"/>
                <a:cs typeface="Times New Roman" panose="02020603050405020304" pitchFamily="18" charset="0"/>
              </a:rPr>
              <a:t> </a:t>
            </a:r>
            <a:endParaRPr lang="en-US" sz="1800" dirty="0"/>
          </a:p>
        </p:txBody>
      </p:sp>
      <p:sp>
        <p:nvSpPr>
          <p:cNvPr id="8" name="TextBox 7">
            <a:extLst>
              <a:ext uri="{FF2B5EF4-FFF2-40B4-BE49-F238E27FC236}">
                <a16:creationId xmlns:a16="http://schemas.microsoft.com/office/drawing/2014/main" id="{DDC1CC38-E16F-6558-C165-D4B54CDA9095}"/>
              </a:ext>
            </a:extLst>
          </p:cNvPr>
          <p:cNvSpPr txBox="1"/>
          <p:nvPr/>
        </p:nvSpPr>
        <p:spPr>
          <a:xfrm>
            <a:off x="1381760" y="2692400"/>
            <a:ext cx="7762240" cy="3339440"/>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600" dirty="0">
                <a:solidFill>
                  <a:srgbClr val="B2C506"/>
                </a:solidFill>
                <a:effectLst/>
                <a:latin typeface="Calibri" panose="020F0502020204030204" pitchFamily="34" charset="0"/>
                <a:ea typeface="Ebrima" panose="02000000000000000000" pitchFamily="2" charset="0"/>
                <a:cs typeface="Times New Roman" panose="02020603050405020304" pitchFamily="18" charset="0"/>
              </a:rPr>
              <a:t>StarChapter</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3600" dirty="0">
                <a:solidFill>
                  <a:srgbClr val="B2C506"/>
                </a:solidFill>
                <a:latin typeface="Calibri" panose="020F0502020204030204" pitchFamily="34" charset="0"/>
                <a:ea typeface="Ebrima" panose="02000000000000000000" pitchFamily="2" charset="0"/>
                <a:cs typeface="Times New Roman" panose="02020603050405020304" pitchFamily="18" charset="0"/>
              </a:rPr>
              <a:t>Local Member Benefits</a:t>
            </a:r>
          </a:p>
          <a:p>
            <a:pPr marL="342900" marR="0" lvl="0" indent="-342900">
              <a:lnSpc>
                <a:spcPct val="107000"/>
              </a:lnSpc>
              <a:spcBef>
                <a:spcPts val="0"/>
              </a:spcBef>
              <a:spcAft>
                <a:spcPts val="0"/>
              </a:spcAft>
              <a:buFont typeface="Symbol" panose="05050102010706020507" pitchFamily="18" charset="2"/>
              <a:buChar char=""/>
            </a:pPr>
            <a:r>
              <a:rPr lang="en-US" sz="3600" dirty="0">
                <a:solidFill>
                  <a:srgbClr val="B2C506"/>
                </a:solidFill>
                <a:latin typeface="Calibri" panose="020F0502020204030204" pitchFamily="34" charset="0"/>
                <a:ea typeface="Ebrima" panose="02000000000000000000" pitchFamily="2" charset="0"/>
                <a:cs typeface="Times New Roman" panose="02020603050405020304" pitchFamily="18" charset="0"/>
              </a:rPr>
              <a:t>Chapter Talks Program</a:t>
            </a:r>
          </a:p>
          <a:p>
            <a:pPr marL="342900" marR="0" lvl="0" indent="-342900">
              <a:lnSpc>
                <a:spcPct val="107000"/>
              </a:lnSpc>
              <a:spcBef>
                <a:spcPts val="0"/>
              </a:spcBef>
              <a:spcAft>
                <a:spcPts val="0"/>
              </a:spcAft>
              <a:buFont typeface="Symbol" panose="05050102010706020507" pitchFamily="18" charset="2"/>
              <a:buChar char=""/>
            </a:pPr>
            <a:r>
              <a:rPr lang="en-US" sz="3600" dirty="0">
                <a:solidFill>
                  <a:srgbClr val="B2C506"/>
                </a:solidFill>
                <a:latin typeface="Calibri" panose="020F0502020204030204" pitchFamily="34" charset="0"/>
                <a:ea typeface="Ebrima" panose="02000000000000000000" pitchFamily="2" charset="0"/>
                <a:cs typeface="Times New Roman" panose="02020603050405020304" pitchFamily="18" charset="0"/>
              </a:rPr>
              <a:t>Officer Membership Discount </a:t>
            </a:r>
          </a:p>
          <a:p>
            <a:pPr marR="0" lvl="0">
              <a:lnSpc>
                <a:spcPct val="107000"/>
              </a:lnSpc>
              <a:spcBef>
                <a:spcPts val="0"/>
              </a:spcBef>
              <a:spcAft>
                <a:spcPts val="0"/>
              </a:spcAft>
            </a:pPr>
            <a:endParaRPr lang="en-US" dirty="0">
              <a:solidFill>
                <a:srgbClr val="B2C506"/>
              </a:solidFill>
              <a:effectLst/>
              <a:latin typeface="Calibri" panose="020F0502020204030204" pitchFamily="34" charset="0"/>
              <a:ea typeface="Ebrima" panose="02000000000000000000" pitchFamily="2" charset="0"/>
              <a:cs typeface="Times New Roman" panose="02020603050405020304" pitchFamily="18" charset="0"/>
            </a:endParaRPr>
          </a:p>
          <a:p>
            <a:pPr marR="0" lvl="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text, person&#10;&#10;Description automatically generated">
            <a:extLst>
              <a:ext uri="{FF2B5EF4-FFF2-40B4-BE49-F238E27FC236}">
                <a16:creationId xmlns:a16="http://schemas.microsoft.com/office/drawing/2014/main" id="{E889F67D-05CD-7F33-863E-FBEA2AACF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160" y="68046"/>
            <a:ext cx="3799840" cy="2533227"/>
          </a:xfrm>
          <a:prstGeom prst="rect">
            <a:avLst/>
          </a:prstGeom>
        </p:spPr>
      </p:pic>
    </p:spTree>
    <p:extLst>
      <p:ext uri="{BB962C8B-B14F-4D97-AF65-F5344CB8AC3E}">
        <p14:creationId xmlns:p14="http://schemas.microsoft.com/office/powerpoint/2010/main" val="8191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B659-09C6-D958-E934-5DB79E43AFF0}"/>
              </a:ext>
            </a:extLst>
          </p:cNvPr>
          <p:cNvSpPr>
            <a:spLocks noGrp="1"/>
          </p:cNvSpPr>
          <p:nvPr>
            <p:ph type="title"/>
          </p:nvPr>
        </p:nvSpPr>
        <p:spPr/>
        <p:txBody>
          <a:bodyPr>
            <a:normAutofit/>
          </a:bodyPr>
          <a:lstStyle/>
          <a:p>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Activities </a:t>
            </a:r>
            <a:endParaRPr lang="en-US" sz="5400" dirty="0"/>
          </a:p>
        </p:txBody>
      </p:sp>
      <p:sp>
        <p:nvSpPr>
          <p:cNvPr id="3" name="Content Placeholder 2">
            <a:extLst>
              <a:ext uri="{FF2B5EF4-FFF2-40B4-BE49-F238E27FC236}">
                <a16:creationId xmlns:a16="http://schemas.microsoft.com/office/drawing/2014/main" id="{812FE964-0D6A-C17F-5DC6-57FC9542E38C}"/>
              </a:ext>
            </a:extLst>
          </p:cNvPr>
          <p:cNvSpPr>
            <a:spLocks noGrp="1"/>
          </p:cNvSpPr>
          <p:nvPr>
            <p:ph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B2C506"/>
              </a:solidFill>
              <a:latin typeface="Calibri" panose="020F0502020204030204" pitchFamily="34" charset="0"/>
              <a:ea typeface="Ebrima" panose="02000000000000000000" pitchFamily="2" charset="0"/>
              <a:cs typeface="Times New Roman" panose="02020603050405020304" pitchFamily="18" charset="0"/>
            </a:endParaRPr>
          </a:p>
          <a:p>
            <a:endParaRPr lang="en-US" dirty="0">
              <a:solidFill>
                <a:srgbClr val="B2C506"/>
              </a:solidFill>
              <a:latin typeface="Calibri" panose="020F0502020204030204" pitchFamily="34" charset="0"/>
              <a:ea typeface="Ebrima" panose="02000000000000000000" pitchFamily="2" charset="0"/>
              <a:cs typeface="Times New Roman" panose="02020603050405020304" pitchFamily="18" charset="0"/>
            </a:endParaRPr>
          </a:p>
          <a:p>
            <a:endParaRPr lang="en-US" dirty="0"/>
          </a:p>
        </p:txBody>
      </p:sp>
      <p:graphicFrame>
        <p:nvGraphicFramePr>
          <p:cNvPr id="23" name="Content Placeholder 2">
            <a:extLst>
              <a:ext uri="{FF2B5EF4-FFF2-40B4-BE49-F238E27FC236}">
                <a16:creationId xmlns:a16="http://schemas.microsoft.com/office/drawing/2014/main" id="{06F66056-E8C5-FD5B-DDEE-2713C3688A8F}"/>
              </a:ext>
            </a:extLst>
          </p:cNvPr>
          <p:cNvGraphicFramePr>
            <a:graphicFrameLocks/>
          </p:cNvGraphicFramePr>
          <p:nvPr>
            <p:extLst>
              <p:ext uri="{D42A27DB-BD31-4B8C-83A1-F6EECF244321}">
                <p14:modId xmlns:p14="http://schemas.microsoft.com/office/powerpoint/2010/main" val="4242329429"/>
              </p:ext>
            </p:extLst>
          </p:nvPr>
        </p:nvGraphicFramePr>
        <p:xfrm>
          <a:off x="3987539" y="97917"/>
          <a:ext cx="6807333" cy="5541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2404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d1f628b7-dc6e-45dc-9245-e5ecf578f20b" xsi:nil="true"/>
    <Action xmlns="d1f628b7-dc6e-45dc-9245-e5ecf578f20b">Keep</Action>
    <Keywords0 xmlns="d1f628b7-dc6e-45dc-9245-e5ecf578f20b" xsi:nil="true"/>
    <Description_x0020_2 xmlns="d1f628b7-dc6e-45dc-9245-e5ecf578f20b" xsi:nil="true"/>
    <Document_x0020_Type xmlns="d1f628b7-dc6e-45dc-9245-e5ecf578f20b" xsi:nil="true"/>
    <Description0 xmlns="d1f628b7-dc6e-45dc-9245-e5ecf578f20b" xsi:nil="true"/>
    <_dlc_DocId xmlns="bbd4acb0-43d6-4317-ab0b-803dc468f016">V7HW2WYZSAY5-2102554853-19905</_dlc_DocId>
    <_dlc_DocIdUrl xmlns="bbd4acb0-43d6-4317-ab0b-803dc468f016">
      <Url>https://share.ansi.org/_layouts/15/DocIdRedir.aspx?ID=V7HW2WYZSAY5-2102554853-19905</Url>
      <Description>V7HW2WYZSAY5-2102554853-19905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Props1.xml><?xml version="1.0" encoding="utf-8"?>
<ds:datastoreItem xmlns:ds="http://schemas.openxmlformats.org/officeDocument/2006/customXml" ds:itemID="{D032D205-487C-453D-9A1D-4029D82C21C3}">
  <ds:schemaRefs>
    <ds:schemaRef ds:uri="http://schemas.microsoft.com/office/2006/documentManagement/types"/>
    <ds:schemaRef ds:uri="http://purl.org/dc/elements/1.1/"/>
    <ds:schemaRef ds:uri="http://schemas.microsoft.com/office/2006/metadata/properties"/>
    <ds:schemaRef ds:uri="e6d9b6bc-e845-47a0-9ce1-a5b4c8316482"/>
    <ds:schemaRef ds:uri="http://schemas.microsoft.com/sharepoint/v3"/>
    <ds:schemaRef ds:uri="http://schemas.microsoft.com/office/infopath/2007/PartnerControls"/>
    <ds:schemaRef ds:uri="http://purl.org/dc/terms/"/>
    <ds:schemaRef ds:uri="http://schemas.openxmlformats.org/package/2006/metadata/core-properties"/>
    <ds:schemaRef ds:uri="dde46755-4ace-4937-be70-63cfaa3dd72e"/>
    <ds:schemaRef ds:uri="http://www.w3.org/XML/1998/namespace"/>
    <ds:schemaRef ds:uri="http://purl.org/dc/dcmitype/"/>
  </ds:schemaRefs>
</ds:datastoreItem>
</file>

<file path=customXml/itemProps2.xml><?xml version="1.0" encoding="utf-8"?>
<ds:datastoreItem xmlns:ds="http://schemas.openxmlformats.org/officeDocument/2006/customXml" ds:itemID="{A3ADA198-CC76-4318-9097-B2973A2A7FB0}"/>
</file>

<file path=customXml/itemProps3.xml><?xml version="1.0" encoding="utf-8"?>
<ds:datastoreItem xmlns:ds="http://schemas.openxmlformats.org/officeDocument/2006/customXml" ds:itemID="{CD0E0C36-A1FD-4522-BE80-2CF730AADB4D}"/>
</file>

<file path=customXml/itemProps4.xml><?xml version="1.0" encoding="utf-8"?>
<ds:datastoreItem xmlns:ds="http://schemas.openxmlformats.org/officeDocument/2006/customXml" ds:itemID="{D032D205-487C-453D-9A1D-4029D82C21C3}"/>
</file>

<file path=docProps/app.xml><?xml version="1.0" encoding="utf-8"?>
<Properties xmlns="http://schemas.openxmlformats.org/officeDocument/2006/extended-properties" xmlns:vt="http://schemas.openxmlformats.org/officeDocument/2006/docPropsVTypes">
  <TotalTime>3340</TotalTime>
  <Words>409</Words>
  <Application>Microsoft Office PowerPoint</Application>
  <PresentationFormat>Widescreen</PresentationFormat>
  <Paragraphs>99</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Abril Fatface</vt:lpstr>
      <vt:lpstr>Arial</vt:lpstr>
      <vt:lpstr>Calibri</vt:lpstr>
      <vt:lpstr>Calibri Light</vt:lpstr>
      <vt:lpstr>Lato</vt:lpstr>
      <vt:lpstr>Symbol</vt:lpstr>
      <vt:lpstr>Times New Roman</vt:lpstr>
      <vt:lpstr>Office Theme</vt:lpstr>
      <vt:lpstr>American Concrete Institute (ACI) Chapter Activities</vt:lpstr>
      <vt:lpstr>PowerPoint Presentation</vt:lpstr>
      <vt:lpstr>PowerPoint Presentation</vt:lpstr>
      <vt:lpstr>PowerPoint Presentation</vt:lpstr>
      <vt:lpstr>PowerPoint Presentation</vt:lpstr>
      <vt:lpstr>Support Available</vt:lpstr>
      <vt:lpstr>Support Available</vt:lpstr>
      <vt:lpstr>Support Available</vt:lpstr>
      <vt:lpstr>Activities </vt:lpstr>
      <vt:lpstr>Student Chapters</vt:lpstr>
      <vt:lpstr>Student Activities </vt:lpstr>
      <vt:lpstr>Testimonial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Introducing the American Concrete Institute</dc:title>
  <dc:creator>Steve S. Szoke</dc:creator>
  <cp:lastModifiedBy>Denesha R. Price</cp:lastModifiedBy>
  <cp:revision>14</cp:revision>
  <cp:lastPrinted>2022-08-16T15:06:10Z</cp:lastPrinted>
  <dcterms:created xsi:type="dcterms:W3CDTF">2022-07-21T15:29:02Z</dcterms:created>
  <dcterms:modified xsi:type="dcterms:W3CDTF">2022-08-18T16:18:19Z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MediaServiceImageTags">
    <vt:lpwstr/>
  </property>
  <property fmtid="{D5CDD505-2E9C-101B-9397-08002B2CF9AE}" pid="4" name="_dlc_DocIdItemGuid">
    <vt:lpwstr>e7b3f9b9-824b-4331-9f47-40123b108918</vt:lpwstr>
  </property>
</Properties>
</file>