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F65C4-BC6A-4EB2-84AB-70449F5ABC10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F5DD4-93B6-468A-BB1B-A7EDC2C40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BED73-CF3C-4ECE-8A65-792BBB043453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A1DDC-CDB5-4E6A-BF54-8FA9E0260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45418-759B-44FA-8DF6-9DB36577998F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A7507-D6D7-4F44-A0F2-DE8014F90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919B0-BF41-45A1-B3A4-C0CE2006D9E5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471BD-0BFA-425A-B0E0-BCE171EAF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AC833-2A81-4378-BB59-F8A69937CC7B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B03DC-FAE1-43E6-B312-66349178B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98A3E-364D-43FB-BF09-29CA3800D122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FB7FB-A33D-4609-9003-DB11C1833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552A8-C6FB-4376-AB7F-D3B35C01DD75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F2A2-C51A-4282-87BB-33AF133F2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7349-1139-471E-B715-366049DF3748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B5338-97C4-4826-9AB9-F3CAFDC8A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A82AC-3DD9-4E9F-8753-C5C78E31C19F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D9820-57A5-4943-86C6-F6FEBA5B0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79BB-DC25-436C-B19D-43F9DC9406F5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8643F-73E6-417B-BD51-4BEDACB3F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6EB8-729B-4752-9280-1A8F07EA2143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22270-CDB4-46CC-B090-5733D89C9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75CCB8-BC2F-419E-BA40-7B98DA0381D7}" type="datetimeFigureOut">
              <a:rPr lang="en-US"/>
              <a:pPr>
                <a:defRPr/>
              </a:pPr>
              <a:t>9/28/2009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84BDD3-C31D-4D60-ABDC-B879A199B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sv-SE" smtClean="0"/>
              <a:t>ISA/ANSI Cyber Risk Phase II </a:t>
            </a:r>
            <a:br>
              <a:rPr lang="sv-SE" smtClean="0"/>
            </a:br>
            <a:r>
              <a:rPr lang="sv-SE" smtClean="0"/>
              <a:t>Red Team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58000" cy="23622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Leaders	Ed Stull</a:t>
            </a:r>
            <a:br>
              <a:rPr lang="en-US" dirty="0" smtClean="0"/>
            </a:br>
            <a:r>
              <a:rPr lang="en-US" dirty="0" smtClean="0"/>
              <a:t>		Bob Gardner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29 September 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 Team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Goal is to capture reaction of Red Team upon first reading of a near production-ready publication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This report is much more difficult than Phase 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Selection of members based on: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Cross-section of industry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Role in industry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Known personally directly or indirectly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/>
              <a:t>Rules </a:t>
            </a:r>
            <a:r>
              <a:rPr lang="en-US" sz="3000" i="1" dirty="0" smtClean="0"/>
              <a:t>before</a:t>
            </a:r>
            <a:r>
              <a:rPr lang="en-US" sz="3000" dirty="0" smtClean="0"/>
              <a:t> the Red Team interviews: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O</a:t>
            </a:r>
            <a:r>
              <a:rPr lang="en-US" sz="2400" dirty="0" smtClean="0"/>
              <a:t>nly interface with Red Team members is through </a:t>
            </a:r>
            <a:br>
              <a:rPr lang="en-US" sz="2400" dirty="0" smtClean="0"/>
            </a:br>
            <a:r>
              <a:rPr lang="en-US" sz="2400" dirty="0" smtClean="0"/>
              <a:t>leaders (Ed, Bob)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Members are not to talk with each other about the report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Red Team Members</a:t>
            </a:r>
            <a:br>
              <a:rPr lang="en-US" dirty="0" smtClean="0"/>
            </a:br>
            <a:r>
              <a:rPr lang="en-US" sz="1600" dirty="0">
                <a:latin typeface="+mn-lt"/>
                <a:ea typeface="+mn-ea"/>
                <a:cs typeface="+mn-cs"/>
              </a:rPr>
              <a:t>(alphabetical)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lnSpcReduction="10000"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Dr. Don Deutsch			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Oracle</a:t>
            </a:r>
            <a:r>
              <a:rPr lang="en-US" sz="1600" dirty="0" smtClean="0"/>
              <a:t>, VP, Standards and Architecture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Ron Dick 			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Infragard</a:t>
            </a:r>
            <a:r>
              <a:rPr lang="en-US" sz="1600" dirty="0" smtClean="0"/>
              <a:t>. CEO designate,</a:t>
            </a:r>
            <a:br>
              <a:rPr lang="en-US" sz="1600" dirty="0" smtClean="0"/>
            </a:br>
            <a:r>
              <a:rPr lang="en-US" sz="1600" dirty="0" smtClean="0"/>
              <a:t>				former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FBI</a:t>
            </a:r>
            <a:r>
              <a:rPr lang="en-US" sz="1600" dirty="0" smtClean="0"/>
              <a:t> Director of NIPC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Dr. John Fox 			former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Galaxy Computer Services</a:t>
            </a:r>
            <a:r>
              <a:rPr lang="en-US" sz="1600" dirty="0" smtClean="0"/>
              <a:t>, President</a:t>
            </a:r>
            <a:br>
              <a:rPr lang="en-US" sz="1600" dirty="0" smtClean="0"/>
            </a:br>
            <a:r>
              <a:rPr lang="en-US" sz="1600" dirty="0" smtClean="0"/>
              <a:t>				former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Harvard Pilgrim Health Care</a:t>
            </a:r>
            <a:r>
              <a:rPr lang="en-US" sz="1600" dirty="0" smtClean="0"/>
              <a:t>,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smtClean="0"/>
              <a:t>Sr. Director of IT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Bob Gregg			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 Experts</a:t>
            </a:r>
            <a:r>
              <a:rPr lang="en-US" sz="1600" dirty="0" smtClean="0"/>
              <a:t>, CEO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Robert Lagdameo		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Collington</a:t>
            </a:r>
            <a:r>
              <a:rPr lang="en-US" sz="1600" dirty="0" smtClean="0"/>
              <a:t> (healthcare), CFO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Alan Levine			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Kennedy-Center</a:t>
            </a:r>
            <a:r>
              <a:rPr lang="en-US" sz="1600" dirty="0" smtClean="0"/>
              <a:t>, CIO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/>
              <a:t>Mike </a:t>
            </a:r>
            <a:r>
              <a:rPr lang="en-US" sz="1600" dirty="0" smtClean="0"/>
              <a:t>Mancuso			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sz="1600" dirty="0" smtClean="0"/>
              <a:t>, CFO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Richard </a:t>
            </a:r>
            <a:r>
              <a:rPr lang="en-US" sz="1600" dirty="0" err="1" smtClean="0"/>
              <a:t>Mangogna</a:t>
            </a:r>
            <a:r>
              <a:rPr lang="en-US" sz="1600" dirty="0" smtClean="0"/>
              <a:t>		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Mason Harriman</a:t>
            </a:r>
            <a:r>
              <a:rPr lang="en-US" sz="1600" dirty="0" smtClean="0"/>
              <a:t>, CEO, </a:t>
            </a:r>
            <a:br>
              <a:rPr lang="en-US" sz="1600" dirty="0" smtClean="0"/>
            </a:br>
            <a:r>
              <a:rPr lang="en-US" sz="1600" dirty="0" smtClean="0"/>
              <a:t>				former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DHS,</a:t>
            </a:r>
            <a:r>
              <a:rPr lang="en-US" sz="1600" dirty="0" smtClean="0"/>
              <a:t> CIO, </a:t>
            </a:r>
            <a:br>
              <a:rPr lang="en-US" sz="1600" dirty="0" smtClean="0"/>
            </a:br>
            <a:r>
              <a:rPr lang="en-US" sz="1600" dirty="0" smtClean="0"/>
              <a:t>				former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 Chase</a:t>
            </a:r>
            <a:r>
              <a:rPr lang="en-US" sz="1600" dirty="0" smtClean="0"/>
              <a:t>, EVP </a:t>
            </a:r>
            <a:r>
              <a:rPr lang="en-US" sz="1600" dirty="0"/>
              <a:t>and CIO </a:t>
            </a:r>
            <a:endParaRPr lang="en-US" sz="16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Melinda Morgan			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DOJ</a:t>
            </a:r>
            <a:r>
              <a:rPr lang="en-US" sz="1600" dirty="0" smtClean="0"/>
              <a:t>, Director of Finance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Jim Nesbit 			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BDO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Seidman</a:t>
            </a:r>
            <a:r>
              <a:rPr lang="en-US" sz="1600" dirty="0" smtClean="0"/>
              <a:t>,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LLP</a:t>
            </a:r>
            <a:r>
              <a:rPr lang="en-US" sz="1600" dirty="0" smtClean="0"/>
              <a:t>, Partner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 smtClean="0"/>
              <a:t>Sandy </a:t>
            </a:r>
            <a:r>
              <a:rPr lang="en-US" sz="1600" dirty="0" err="1"/>
              <a:t>Sewitch</a:t>
            </a:r>
            <a:r>
              <a:rPr lang="en-US" sz="1600" dirty="0"/>
              <a:t> </a:t>
            </a:r>
            <a:r>
              <a:rPr lang="en-US" sz="1600" dirty="0" smtClean="0"/>
              <a:t>			former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Kinetics, Inc</a:t>
            </a:r>
            <a:r>
              <a:rPr lang="en-US" sz="1600" dirty="0" smtClean="0"/>
              <a:t>, CFO </a:t>
            </a:r>
            <a:br>
              <a:rPr lang="en-US" sz="1600" dirty="0" smtClean="0"/>
            </a:br>
            <a:r>
              <a:rPr lang="en-US" sz="1600" dirty="0" smtClean="0"/>
              <a:t>				former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News Network </a:t>
            </a:r>
            <a:r>
              <a:rPr lang="en-US" sz="1600" dirty="0" smtClean="0"/>
              <a:t>and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</a:t>
            </a:r>
            <a:r>
              <a:rPr lang="en-US" sz="1600" dirty="0" smtClean="0"/>
              <a:t>, </a:t>
            </a:r>
            <a:br>
              <a:rPr lang="en-US" sz="1600" dirty="0" smtClean="0"/>
            </a:br>
            <a:r>
              <a:rPr lang="en-US" sz="1600" dirty="0" smtClean="0"/>
              <a:t>					Corporate Controller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600" dirty="0"/>
              <a:t>Chris </a:t>
            </a:r>
            <a:r>
              <a:rPr lang="en-US" sz="1600" dirty="0" smtClean="0"/>
              <a:t>Steinbach			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Newberry Group, Inc.</a:t>
            </a:r>
            <a:r>
              <a:rPr lang="en-US" sz="1600" dirty="0" smtClean="0"/>
              <a:t>, </a:t>
            </a:r>
            <a:r>
              <a:rPr lang="en-US" sz="1600" dirty="0"/>
              <a:t>President and </a:t>
            </a:r>
            <a:r>
              <a:rPr lang="en-US" sz="1600" dirty="0" smtClean="0"/>
              <a:t>CEO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 Team Schedule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429000"/>
          </a:xfrm>
        </p:spPr>
        <p:txBody>
          <a:bodyPr/>
          <a:lstStyle/>
          <a:p>
            <a:r>
              <a:rPr lang="en-US" smtClean="0"/>
              <a:t>Review candidate publication	19 Oct</a:t>
            </a:r>
          </a:p>
          <a:p>
            <a:endParaRPr lang="en-US" smtClean="0"/>
          </a:p>
          <a:p>
            <a:r>
              <a:rPr lang="en-US" smtClean="0"/>
              <a:t>Interview (by Ed or Bob)		26-29 Oct</a:t>
            </a:r>
          </a:p>
          <a:p>
            <a:endParaRPr lang="en-US" smtClean="0"/>
          </a:p>
          <a:p>
            <a:r>
              <a:rPr lang="en-US" smtClean="0"/>
              <a:t>Evaluation available			2 Nov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5715000" y="1600200"/>
            <a:ext cx="243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Arial Black" pitchFamily="34" charset="0"/>
              </a:rPr>
              <a:t>- - Proposed - -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 xsi:nil="true"/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193A34D3-2587-405D-8C54-65FD6341E736}"/>
</file>

<file path=customXml/itemProps2.xml><?xml version="1.0" encoding="utf-8"?>
<ds:datastoreItem xmlns:ds="http://schemas.openxmlformats.org/officeDocument/2006/customXml" ds:itemID="{17368B30-7C5B-4B9E-9014-79CB934E54B8}"/>
</file>

<file path=customXml/itemProps3.xml><?xml version="1.0" encoding="utf-8"?>
<ds:datastoreItem xmlns:ds="http://schemas.openxmlformats.org/officeDocument/2006/customXml" ds:itemID="{57EB1A31-EAFF-4583-897B-9AB21B90FD82}"/>
</file>

<file path=customXml/itemProps4.xml><?xml version="1.0" encoding="utf-8"?>
<ds:datastoreItem xmlns:ds="http://schemas.openxmlformats.org/officeDocument/2006/customXml" ds:itemID="{69BEBD18-8768-496D-A9CC-17363D26F45A}"/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215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Arial Black</vt:lpstr>
      <vt:lpstr>Office Theme</vt:lpstr>
      <vt:lpstr>ISA/ANSI Cyber Risk Phase II  Red Team</vt:lpstr>
      <vt:lpstr>Red Team Overview</vt:lpstr>
      <vt:lpstr>Red Team Members (alphabetical)</vt:lpstr>
      <vt:lpstr>Red Team Schedule</vt:lpstr>
    </vt:vector>
  </TitlesOfParts>
  <Company>Edward L. Stull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edstull</dc:creator>
  <cp:lastModifiedBy>Jessica Carl</cp:lastModifiedBy>
  <cp:revision>9</cp:revision>
  <dcterms:created xsi:type="dcterms:W3CDTF">2009-09-24T11:18:28Z</dcterms:created>
  <dcterms:modified xsi:type="dcterms:W3CDTF">2009-09-28T12:11:29Z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3c308df0-cab4-4b75-a561-bac5b0c2a9f2</vt:lpwstr>
  </property>
</Properties>
</file>