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Masters/slideMaster2.xml" ContentType="application/vnd.openxmlformats-officedocument.presentationml.slideMaster+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slideLayouts/slideLayout15.xml" ContentType="application/vnd.openxmlformats-officedocument.presentationml.slideLayout+xml"/>
  <Override PartName="/ppt/slideLayouts/slideLayout13.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3729" r:id="rId5"/>
  </p:sldMasterIdLst>
  <p:notesMasterIdLst>
    <p:notesMasterId r:id="rId16"/>
  </p:notesMasterIdLst>
  <p:handoutMasterIdLst>
    <p:handoutMasterId r:id="rId17"/>
  </p:handoutMasterIdLst>
  <p:sldIdLst>
    <p:sldId id="256" r:id="rId6"/>
    <p:sldId id="280" r:id="rId7"/>
    <p:sldId id="283" r:id="rId8"/>
    <p:sldId id="292" r:id="rId9"/>
    <p:sldId id="286" r:id="rId10"/>
    <p:sldId id="288" r:id="rId11"/>
    <p:sldId id="287" r:id="rId12"/>
    <p:sldId id="291" r:id="rId13"/>
    <p:sldId id="293" r:id="rId14"/>
    <p:sldId id="274" r:id="rId15"/>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336699"/>
    <a:srgbClr val="CC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14" autoAdjust="0"/>
    <p:restoredTop sz="96886" autoAdjust="0"/>
  </p:normalViewPr>
  <p:slideViewPr>
    <p:cSldViewPr>
      <p:cViewPr varScale="1">
        <p:scale>
          <a:sx n="74" d="100"/>
          <a:sy n="74" d="100"/>
        </p:scale>
        <p:origin x="-87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2112"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2971800" cy="457200"/>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l" eaLnBrk="1" hangingPunct="1">
              <a:lnSpc>
                <a:spcPct val="100000"/>
              </a:lnSpc>
              <a:spcAft>
                <a:spcPct val="0"/>
              </a:spcAft>
              <a:buClrTx/>
              <a:defRPr sz="1200" b="0"/>
            </a:lvl1pPr>
          </a:lstStyle>
          <a:p>
            <a:pPr>
              <a:defRPr/>
            </a:pPr>
            <a:endParaRPr lang="en-US" dirty="0"/>
          </a:p>
        </p:txBody>
      </p:sp>
      <p:sp>
        <p:nvSpPr>
          <p:cNvPr id="18435" name="Rectangle 3"/>
          <p:cNvSpPr>
            <a:spLocks noGrp="1" noChangeArrowheads="1"/>
          </p:cNvSpPr>
          <p:nvPr>
            <p:ph type="dt" sz="quarter" idx="1"/>
          </p:nvPr>
        </p:nvSpPr>
        <p:spPr bwMode="auto">
          <a:xfrm>
            <a:off x="3884614" y="0"/>
            <a:ext cx="2971800" cy="457200"/>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r" eaLnBrk="1" hangingPunct="1">
              <a:lnSpc>
                <a:spcPct val="100000"/>
              </a:lnSpc>
              <a:spcAft>
                <a:spcPct val="0"/>
              </a:spcAft>
              <a:buClrTx/>
              <a:defRPr sz="1200" b="0"/>
            </a:lvl1pPr>
          </a:lstStyle>
          <a:p>
            <a:pPr>
              <a:defRPr/>
            </a:pPr>
            <a:endParaRPr lang="en-US" dirty="0"/>
          </a:p>
        </p:txBody>
      </p:sp>
      <p:sp>
        <p:nvSpPr>
          <p:cNvPr id="18436" name="Rectangle 4"/>
          <p:cNvSpPr>
            <a:spLocks noGrp="1" noChangeArrowheads="1"/>
          </p:cNvSpPr>
          <p:nvPr>
            <p:ph type="ftr" sz="quarter" idx="2"/>
          </p:nvPr>
        </p:nvSpPr>
        <p:spPr bwMode="auto">
          <a:xfrm>
            <a:off x="1" y="8685213"/>
            <a:ext cx="2971800" cy="457200"/>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algn="l" eaLnBrk="1" hangingPunct="1">
              <a:lnSpc>
                <a:spcPct val="100000"/>
              </a:lnSpc>
              <a:spcAft>
                <a:spcPct val="0"/>
              </a:spcAft>
              <a:buClrTx/>
              <a:defRPr sz="1200" b="0"/>
            </a:lvl1pPr>
          </a:lstStyle>
          <a:p>
            <a:pPr>
              <a:defRPr/>
            </a:pPr>
            <a:endParaRPr lang="en-US" dirty="0"/>
          </a:p>
        </p:txBody>
      </p:sp>
      <p:sp>
        <p:nvSpPr>
          <p:cNvPr id="18437" name="Rectangle 5"/>
          <p:cNvSpPr>
            <a:spLocks noGrp="1" noChangeArrowheads="1"/>
          </p:cNvSpPr>
          <p:nvPr>
            <p:ph type="sldNum" sz="quarter" idx="3"/>
          </p:nvPr>
        </p:nvSpPr>
        <p:spPr bwMode="auto">
          <a:xfrm>
            <a:off x="3884614" y="8685213"/>
            <a:ext cx="2971800" cy="457200"/>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algn="r" eaLnBrk="1" hangingPunct="1">
              <a:lnSpc>
                <a:spcPct val="100000"/>
              </a:lnSpc>
              <a:spcAft>
                <a:spcPct val="0"/>
              </a:spcAft>
              <a:buClrTx/>
              <a:defRPr sz="1200" b="0"/>
            </a:lvl1pPr>
          </a:lstStyle>
          <a:p>
            <a:pPr>
              <a:defRPr/>
            </a:pPr>
            <a:fld id="{5831D8D3-CF1D-42FE-9F8F-E32C2F4C644C}"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71800" cy="457200"/>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l" eaLnBrk="1" hangingPunct="1">
              <a:lnSpc>
                <a:spcPct val="100000"/>
              </a:lnSpc>
              <a:spcAft>
                <a:spcPct val="0"/>
              </a:spcAft>
              <a:buClrTx/>
              <a:defRPr sz="1200" b="0"/>
            </a:lvl1pPr>
          </a:lstStyle>
          <a:p>
            <a:pPr>
              <a:defRPr/>
            </a:pPr>
            <a:endParaRPr lang="en-US" dirty="0"/>
          </a:p>
        </p:txBody>
      </p:sp>
      <p:sp>
        <p:nvSpPr>
          <p:cNvPr id="8195" name="Rectangle 3"/>
          <p:cNvSpPr>
            <a:spLocks noGrp="1" noChangeArrowheads="1"/>
          </p:cNvSpPr>
          <p:nvPr>
            <p:ph type="dt" idx="1"/>
          </p:nvPr>
        </p:nvSpPr>
        <p:spPr bwMode="auto">
          <a:xfrm>
            <a:off x="3884614" y="0"/>
            <a:ext cx="2971800" cy="457200"/>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r" eaLnBrk="1" hangingPunct="1">
              <a:lnSpc>
                <a:spcPct val="100000"/>
              </a:lnSpc>
              <a:spcAft>
                <a:spcPct val="0"/>
              </a:spcAft>
              <a:buClrTx/>
              <a:defRPr sz="1200" b="0"/>
            </a:lvl1pPr>
          </a:lstStyle>
          <a:p>
            <a:pPr>
              <a:defRPr/>
            </a:pPr>
            <a:endParaRPr lang="en-US" dirty="0"/>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1" y="8685213"/>
            <a:ext cx="2971800" cy="457200"/>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algn="l" eaLnBrk="1" hangingPunct="1">
              <a:lnSpc>
                <a:spcPct val="100000"/>
              </a:lnSpc>
              <a:spcAft>
                <a:spcPct val="0"/>
              </a:spcAft>
              <a:buClrTx/>
              <a:defRPr sz="1200" b="0"/>
            </a:lvl1pPr>
          </a:lstStyle>
          <a:p>
            <a:pPr>
              <a:defRPr/>
            </a:pPr>
            <a:endParaRPr lang="en-US" dirty="0"/>
          </a:p>
        </p:txBody>
      </p:sp>
      <p:sp>
        <p:nvSpPr>
          <p:cNvPr id="8199" name="Rectangle 7"/>
          <p:cNvSpPr>
            <a:spLocks noGrp="1" noChangeArrowheads="1"/>
          </p:cNvSpPr>
          <p:nvPr>
            <p:ph type="sldNum" sz="quarter" idx="5"/>
          </p:nvPr>
        </p:nvSpPr>
        <p:spPr bwMode="auto">
          <a:xfrm>
            <a:off x="3884614" y="8685213"/>
            <a:ext cx="2971800" cy="457200"/>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algn="r" eaLnBrk="1" hangingPunct="1">
              <a:lnSpc>
                <a:spcPct val="100000"/>
              </a:lnSpc>
              <a:spcAft>
                <a:spcPct val="0"/>
              </a:spcAft>
              <a:buClrTx/>
              <a:defRPr sz="1200" b="0"/>
            </a:lvl1pPr>
          </a:lstStyle>
          <a:p>
            <a:pPr>
              <a:defRPr/>
            </a:pPr>
            <a:fld id="{E621F3D5-3918-4DCC-A529-245D33B5724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7E9C9534-524D-43AC-8041-C08E5B39376E}" type="slidenum">
              <a:rPr lang="en-US" smtClean="0"/>
              <a:pPr/>
              <a:t>1</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p>
        </p:txBody>
      </p:sp>
      <p:sp>
        <p:nvSpPr>
          <p:cNvPr id="4" name="Slide Number Placeholder 3"/>
          <p:cNvSpPr>
            <a:spLocks noGrp="1"/>
          </p:cNvSpPr>
          <p:nvPr>
            <p:ph type="sldNum" sz="quarter" idx="10"/>
          </p:nvPr>
        </p:nvSpPr>
        <p:spPr/>
        <p:txBody>
          <a:bodyPr/>
          <a:lstStyle/>
          <a:p>
            <a:pPr>
              <a:defRPr/>
            </a:pPr>
            <a:fld id="{E621F3D5-3918-4DCC-A529-245D33B57246}" type="slidenum">
              <a:rPr lang="en-US" smtClean="0"/>
              <a:pPr>
                <a:defRPr/>
              </a:pPr>
              <a:t>10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xfrm>
            <a:off x="685800" y="4343400"/>
            <a:ext cx="5486400" cy="4572000"/>
          </a:xfrm>
          <a:noFill/>
          <a:ln/>
        </p:spPr>
        <p:txBody>
          <a:bodyPr/>
          <a:lstStyle/>
          <a:p>
            <a:endParaRPr lang="en-US" dirty="0" smtClean="0"/>
          </a:p>
        </p:txBody>
      </p:sp>
      <p:sp>
        <p:nvSpPr>
          <p:cNvPr id="14340" name="Slide Number Placeholder 3"/>
          <p:cNvSpPr>
            <a:spLocks noGrp="1"/>
          </p:cNvSpPr>
          <p:nvPr>
            <p:ph type="sldNum" sz="quarter" idx="5"/>
          </p:nvPr>
        </p:nvSpPr>
        <p:spPr>
          <a:noFill/>
        </p:spPr>
        <p:txBody>
          <a:bodyPr/>
          <a:lstStyle/>
          <a:p>
            <a:fld id="{59116FB2-3EA7-4C84-A228-F96C0CCBDD3F}" type="slidenum">
              <a:rPr lang="en-US" smtClean="0"/>
              <a:pPr/>
              <a:t>2</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p:cNvSpPr>
          <p:nvPr>
            <p:ph type="sldNum" sz="quarter" idx="5"/>
          </p:nvPr>
        </p:nvSpPr>
        <p:spPr>
          <a:noFill/>
        </p:spPr>
        <p:txBody>
          <a:bodyPr/>
          <a:lstStyle/>
          <a:p>
            <a:fld id="{19D77C2E-B6E6-4624-99A2-364056053E60}" type="slidenum">
              <a:rPr lang="en-US"/>
              <a:pPr/>
              <a:t>3</a:t>
            </a:fld>
            <a:endParaRPr lang="en-US" dirty="0"/>
          </a:p>
        </p:txBody>
      </p:sp>
      <p:sp>
        <p:nvSpPr>
          <p:cNvPr id="22531" name="Slide Image Placeholder 1"/>
          <p:cNvSpPr>
            <a:spLocks noGrp="1" noRot="1" noChangeAspect="1" noTextEdit="1"/>
          </p:cNvSpPr>
          <p:nvPr>
            <p:ph type="sldImg"/>
          </p:nvPr>
        </p:nvSpPr>
        <p:spPr>
          <a:ln/>
        </p:spPr>
      </p:sp>
      <p:sp>
        <p:nvSpPr>
          <p:cNvPr id="22532" name="Notes Placeholder 2"/>
          <p:cNvSpPr>
            <a:spLocks noGrp="1"/>
          </p:cNvSpPr>
          <p:nvPr>
            <p:ph type="body" idx="1"/>
          </p:nvPr>
        </p:nvSpPr>
        <p:spPr>
          <a:xfrm>
            <a:off x="685800" y="4343401"/>
            <a:ext cx="5486400" cy="4114800"/>
          </a:xfrm>
          <a:noFill/>
          <a:ln>
            <a:solidFill>
              <a:srgbClr val="000000"/>
            </a:solidFill>
          </a:ln>
        </p:spPr>
        <p:txBody>
          <a:bodyPr/>
          <a:lstStyle/>
          <a:p>
            <a:pPr eaLnBrk="1" hangingPunct="1"/>
            <a:endParaRPr lang="en-US" baseline="0" dirty="0" smtClean="0">
              <a:latin typeface="Gill Sans" charset="0"/>
              <a:ea typeface="ＭＳ Ｐゴシック" charset="-128"/>
            </a:endParaRPr>
          </a:p>
        </p:txBody>
      </p:sp>
      <p:sp>
        <p:nvSpPr>
          <p:cNvPr id="22533" name="Slide Number Placeholder 3"/>
          <p:cNvSpPr txBox="1">
            <a:spLocks noGrp="1"/>
          </p:cNvSpPr>
          <p:nvPr/>
        </p:nvSpPr>
        <p:spPr bwMode="auto">
          <a:xfrm>
            <a:off x="3884613" y="8685214"/>
            <a:ext cx="2971800" cy="457200"/>
          </a:xfrm>
          <a:prstGeom prst="rect">
            <a:avLst/>
          </a:prstGeom>
          <a:noFill/>
          <a:ln w="9525">
            <a:noFill/>
            <a:miter lim="800000"/>
            <a:headEnd/>
            <a:tailEnd/>
          </a:ln>
        </p:spPr>
        <p:txBody>
          <a:bodyPr lIns="91433" tIns="45717" rIns="91433" bIns="45717" anchor="b"/>
          <a:lstStyle/>
          <a:p>
            <a:pPr algn="r"/>
            <a:fld id="{BBA0EB47-41A8-4D26-8CD5-3A80AC2CDC8E}" type="slidenum">
              <a:rPr lang="en-US" sz="1200">
                <a:latin typeface="Calibri" charset="0"/>
              </a:rPr>
              <a:pPr algn="r"/>
              <a:t>3</a:t>
            </a:fld>
            <a:endParaRPr lang="en-US" sz="1200" dirty="0">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21F3D5-3918-4DCC-A529-245D33B57246}"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p:cNvSpPr>
          <p:nvPr>
            <p:ph type="sldNum" sz="quarter" idx="5"/>
          </p:nvPr>
        </p:nvSpPr>
        <p:spPr>
          <a:noFill/>
        </p:spPr>
        <p:txBody>
          <a:bodyPr/>
          <a:lstStyle/>
          <a:p>
            <a:fld id="{EF707E3B-FFD2-4D56-A6B6-83412B8569EC}" type="slidenum">
              <a:rPr lang="en-US"/>
              <a:pPr/>
              <a:t>5</a:t>
            </a:fld>
            <a:endParaRPr lang="en-US" dirty="0"/>
          </a:p>
        </p:txBody>
      </p:sp>
      <p:sp>
        <p:nvSpPr>
          <p:cNvPr id="28675" name="Slide Image Placeholder 1"/>
          <p:cNvSpPr>
            <a:spLocks noGrp="1" noRot="1" noChangeAspect="1" noTextEdit="1"/>
          </p:cNvSpPr>
          <p:nvPr>
            <p:ph type="sldImg"/>
          </p:nvPr>
        </p:nvSpPr>
        <p:spPr>
          <a:ln/>
        </p:spPr>
      </p:sp>
      <p:sp>
        <p:nvSpPr>
          <p:cNvPr id="28676" name="Notes Placeholder 2"/>
          <p:cNvSpPr>
            <a:spLocks noGrp="1"/>
          </p:cNvSpPr>
          <p:nvPr>
            <p:ph type="body" idx="1"/>
          </p:nvPr>
        </p:nvSpPr>
        <p:spPr>
          <a:xfrm>
            <a:off x="685800" y="4343401"/>
            <a:ext cx="5486400" cy="4114800"/>
          </a:xfrm>
          <a:noFill/>
          <a:ln>
            <a:solidFill>
              <a:srgbClr val="000000"/>
            </a:solidFill>
          </a:ln>
        </p:spPr>
        <p:txBody>
          <a:bodyPr/>
          <a:lstStyle/>
          <a:p>
            <a:pPr eaLnBrk="1" hangingPunct="1"/>
            <a:endParaRPr lang="en-US" dirty="0" smtClean="0">
              <a:latin typeface="Gill Sans" charset="0"/>
              <a:ea typeface="ＭＳ Ｐゴシック" charset="-128"/>
            </a:endParaRPr>
          </a:p>
        </p:txBody>
      </p:sp>
      <p:sp>
        <p:nvSpPr>
          <p:cNvPr id="28677" name="Slide Number Placeholder 3"/>
          <p:cNvSpPr txBox="1">
            <a:spLocks noGrp="1"/>
          </p:cNvSpPr>
          <p:nvPr/>
        </p:nvSpPr>
        <p:spPr bwMode="auto">
          <a:xfrm>
            <a:off x="3884613" y="8685214"/>
            <a:ext cx="2971800" cy="457200"/>
          </a:xfrm>
          <a:prstGeom prst="rect">
            <a:avLst/>
          </a:prstGeom>
          <a:noFill/>
          <a:ln w="9525">
            <a:noFill/>
            <a:miter lim="800000"/>
            <a:headEnd/>
            <a:tailEnd/>
          </a:ln>
        </p:spPr>
        <p:txBody>
          <a:bodyPr lIns="91433" tIns="45717" rIns="91433" bIns="45717" anchor="b"/>
          <a:lstStyle/>
          <a:p>
            <a:pPr algn="r"/>
            <a:fld id="{148F72FE-0883-4B13-8FF9-607C87C52BF9}" type="slidenum">
              <a:rPr lang="en-US" sz="1200">
                <a:latin typeface="Calibri" charset="0"/>
              </a:rPr>
              <a:pPr algn="r"/>
              <a:t>5</a:t>
            </a:fld>
            <a:endParaRPr lang="en-US" sz="1200" dirty="0">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p:cNvSpPr>
          <p:nvPr>
            <p:ph type="sldNum" sz="quarter" idx="5"/>
          </p:nvPr>
        </p:nvSpPr>
        <p:spPr>
          <a:noFill/>
        </p:spPr>
        <p:txBody>
          <a:bodyPr/>
          <a:lstStyle/>
          <a:p>
            <a:fld id="{8433278C-87A0-45F8-8696-E38DCFC6B7EA}" type="slidenum">
              <a:rPr lang="en-US"/>
              <a:pPr/>
              <a:t>6</a:t>
            </a:fld>
            <a:endParaRPr lang="en-US" dirty="0"/>
          </a:p>
        </p:txBody>
      </p:sp>
      <p:sp>
        <p:nvSpPr>
          <p:cNvPr id="24579" name="Slide Image Placeholder 1"/>
          <p:cNvSpPr>
            <a:spLocks noGrp="1" noRot="1" noChangeAspect="1" noTextEdit="1"/>
          </p:cNvSpPr>
          <p:nvPr>
            <p:ph type="sldImg"/>
          </p:nvPr>
        </p:nvSpPr>
        <p:spPr>
          <a:ln/>
        </p:spPr>
      </p:sp>
      <p:sp>
        <p:nvSpPr>
          <p:cNvPr id="24580" name="Notes Placeholder 2"/>
          <p:cNvSpPr>
            <a:spLocks noGrp="1"/>
          </p:cNvSpPr>
          <p:nvPr>
            <p:ph type="body" idx="1"/>
          </p:nvPr>
        </p:nvSpPr>
        <p:spPr>
          <a:xfrm>
            <a:off x="685800" y="4343401"/>
            <a:ext cx="5486400" cy="4114800"/>
          </a:xfrm>
          <a:noFill/>
          <a:ln>
            <a:solidFill>
              <a:srgbClr val="000000"/>
            </a:solidFill>
          </a:ln>
        </p:spPr>
        <p:txBody>
          <a:bodyPr/>
          <a:lstStyle/>
          <a:p>
            <a:pPr eaLnBrk="1" hangingPunct="1"/>
            <a:endParaRPr lang="en-US" dirty="0" smtClean="0">
              <a:latin typeface="Gill Sans" charset="0"/>
              <a:ea typeface="ＭＳ Ｐゴシック" charset="-128"/>
            </a:endParaRPr>
          </a:p>
        </p:txBody>
      </p:sp>
      <p:sp>
        <p:nvSpPr>
          <p:cNvPr id="24581" name="Slide Number Placeholder 3"/>
          <p:cNvSpPr txBox="1">
            <a:spLocks noGrp="1"/>
          </p:cNvSpPr>
          <p:nvPr/>
        </p:nvSpPr>
        <p:spPr bwMode="auto">
          <a:xfrm>
            <a:off x="3884613" y="8685214"/>
            <a:ext cx="2971800" cy="457200"/>
          </a:xfrm>
          <a:prstGeom prst="rect">
            <a:avLst/>
          </a:prstGeom>
          <a:noFill/>
          <a:ln w="9525">
            <a:noFill/>
            <a:miter lim="800000"/>
            <a:headEnd/>
            <a:tailEnd/>
          </a:ln>
        </p:spPr>
        <p:txBody>
          <a:bodyPr lIns="91433" tIns="45717" rIns="91433" bIns="45717" anchor="b"/>
          <a:lstStyle/>
          <a:p>
            <a:pPr algn="r"/>
            <a:fld id="{E126E593-5122-4BC9-8476-F0144E010489}" type="slidenum">
              <a:rPr lang="en-US" sz="1200">
                <a:latin typeface="Calibri" charset="0"/>
              </a:rPr>
              <a:pPr algn="r"/>
              <a:t>6</a:t>
            </a:fld>
            <a:endParaRPr lang="en-US" sz="1200" dirty="0">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p:cNvSpPr>
          <p:nvPr>
            <p:ph type="sldNum" sz="quarter" idx="5"/>
          </p:nvPr>
        </p:nvSpPr>
        <p:spPr>
          <a:noFill/>
        </p:spPr>
        <p:txBody>
          <a:bodyPr/>
          <a:lstStyle/>
          <a:p>
            <a:fld id="{116A17EE-FD25-BB4C-96DA-9812D31DE9B4}" type="slidenum">
              <a:rPr lang="en-US">
                <a:latin typeface="Gill Sans" charset="0"/>
                <a:ea typeface="ヒラギノ角ゴ ProN W3" charset="-128"/>
                <a:cs typeface="ヒラギノ角ゴ ProN W3" charset="-128"/>
                <a:sym typeface="Gill Sans" charset="0"/>
              </a:rPr>
              <a:pPr/>
              <a:t>7</a:t>
            </a:fld>
            <a:endParaRPr lang="en-US" dirty="0">
              <a:latin typeface="Gill Sans" charset="0"/>
              <a:ea typeface="ヒラギノ角ゴ ProN W3" charset="-128"/>
              <a:cs typeface="ヒラギノ角ゴ ProN W3" charset="-128"/>
              <a:sym typeface="Gill Sans" charset="0"/>
            </a:endParaRPr>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xfrm>
            <a:off x="685800" y="4343400"/>
            <a:ext cx="5486400" cy="4114800"/>
          </a:xfrm>
          <a:noFill/>
          <a:ln>
            <a:solidFill>
              <a:srgbClr val="000000"/>
            </a:solidFill>
          </a:ln>
        </p:spPr>
        <p:txBody>
          <a:bodyPr/>
          <a:lstStyle/>
          <a:p>
            <a:pPr eaLnBrk="1" hangingPunct="1"/>
            <a:endParaRPr lang="en-US" dirty="0">
              <a:latin typeface="Gill Sans" charset="0"/>
              <a:ea typeface="ＭＳ Ｐゴシック" charset="-128"/>
              <a:cs typeface="ＭＳ Ｐゴシック" charset="-128"/>
            </a:endParaRPr>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lIns="91433" tIns="45717" rIns="91433" bIns="45717" anchor="b">
            <a:prstTxWarp prst="textNoShape">
              <a:avLst/>
            </a:prstTxWarp>
          </a:bodyPr>
          <a:lstStyle/>
          <a:p>
            <a:pPr algn="r"/>
            <a:fld id="{D6FEB3C6-A2D6-D94A-AFB5-D02829662A85}" type="slidenum">
              <a:rPr lang="en-US" sz="1200">
                <a:solidFill>
                  <a:schemeClr val="tx1"/>
                </a:solidFill>
                <a:latin typeface="Calibri" charset="0"/>
              </a:rPr>
              <a:pPr algn="r"/>
              <a:t>7</a:t>
            </a:fld>
            <a:endParaRPr lang="en-US" sz="1200" dirty="0">
              <a:solidFill>
                <a:schemeClr val="tx1"/>
              </a:solidFill>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621F3D5-3918-4DCC-A529-245D33B57246}"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5"/>
          </p:nvPr>
        </p:nvSpPr>
        <p:spPr>
          <a:ln/>
        </p:spPr>
        <p:txBody>
          <a:bodyPr/>
          <a:lstStyle/>
          <a:p>
            <a:fld id="{609CC992-FAB0-48AC-9233-7C310BF77996}" type="slidenum">
              <a:rPr lang="en-US"/>
              <a:pPr/>
              <a:t>9</a:t>
            </a:fld>
            <a:endParaRPr lang="en-US"/>
          </a:p>
        </p:txBody>
      </p:sp>
      <p:sp>
        <p:nvSpPr>
          <p:cNvPr id="1088514" name="Rectangle 2"/>
          <p:cNvSpPr>
            <a:spLocks noGrp="1" noRot="1" noChangeAspect="1" noChangeArrowheads="1" noTextEdit="1"/>
          </p:cNvSpPr>
          <p:nvPr>
            <p:ph type="sldImg"/>
          </p:nvPr>
        </p:nvSpPr>
        <p:spPr>
          <a:ln/>
        </p:spPr>
      </p:sp>
      <p:sp>
        <p:nvSpPr>
          <p:cNvPr id="108851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34"/>
          <p:cNvSpPr txBox="1">
            <a:spLocks noChangeArrowheads="1"/>
          </p:cNvSpPr>
          <p:nvPr/>
        </p:nvSpPr>
        <p:spPr bwMode="auto">
          <a:xfrm>
            <a:off x="6411913" y="6540500"/>
            <a:ext cx="2592387" cy="215900"/>
          </a:xfrm>
          <a:prstGeom prst="rect">
            <a:avLst/>
          </a:prstGeom>
          <a:noFill/>
          <a:ln w="9525">
            <a:noFill/>
            <a:miter lim="800000"/>
            <a:headEnd/>
            <a:tailEnd/>
          </a:ln>
          <a:effectLst/>
        </p:spPr>
        <p:txBody>
          <a:bodyPr wrap="none">
            <a:spAutoFit/>
          </a:bodyPr>
          <a:lstStyle/>
          <a:p>
            <a:pPr algn="r" eaLnBrk="0" hangingPunct="0">
              <a:defRPr/>
            </a:pPr>
            <a:r>
              <a:rPr lang="en-US" altLang="en-US" sz="800" b="0" dirty="0"/>
              <a:t>© 2009 The MITRE Corporation. All rights Reserved.</a:t>
            </a:r>
          </a:p>
        </p:txBody>
      </p:sp>
      <p:sp>
        <p:nvSpPr>
          <p:cNvPr id="5" name="Rectangle 2"/>
          <p:cNvSpPr>
            <a:spLocks noChangeArrowheads="1"/>
          </p:cNvSpPr>
          <p:nvPr/>
        </p:nvSpPr>
        <p:spPr bwMode="auto">
          <a:xfrm>
            <a:off x="2020888" y="0"/>
            <a:ext cx="341312" cy="685800"/>
          </a:xfrm>
          <a:prstGeom prst="rect">
            <a:avLst/>
          </a:prstGeom>
          <a:solidFill>
            <a:srgbClr val="FDAA03"/>
          </a:solidFill>
          <a:ln w="9525">
            <a:noFill/>
            <a:miter lim="800000"/>
            <a:headEnd/>
            <a:tailEnd/>
          </a:ln>
          <a:effectLst/>
        </p:spPr>
        <p:txBody>
          <a:bodyPr wrap="none" anchor="ctr"/>
          <a:lstStyle/>
          <a:p>
            <a:pPr algn="ctr" eaLnBrk="0" hangingPunct="0">
              <a:lnSpc>
                <a:spcPts val="2500"/>
              </a:lnSpc>
              <a:spcAft>
                <a:spcPts val="1000"/>
              </a:spcAft>
              <a:buClr>
                <a:srgbClr val="FDAA03"/>
              </a:buClr>
              <a:defRPr/>
            </a:pPr>
            <a:endParaRPr lang="en-US" dirty="0"/>
          </a:p>
        </p:txBody>
      </p:sp>
      <p:sp>
        <p:nvSpPr>
          <p:cNvPr id="6" name="Rectangle 3"/>
          <p:cNvSpPr>
            <a:spLocks noChangeArrowheads="1"/>
          </p:cNvSpPr>
          <p:nvPr/>
        </p:nvSpPr>
        <p:spPr bwMode="auto">
          <a:xfrm>
            <a:off x="2362200" y="0"/>
            <a:ext cx="6781800" cy="990600"/>
          </a:xfrm>
          <a:prstGeom prst="rect">
            <a:avLst/>
          </a:prstGeom>
          <a:solidFill>
            <a:srgbClr val="003399"/>
          </a:solidFill>
          <a:ln w="9525">
            <a:noFill/>
            <a:miter lim="800000"/>
            <a:headEnd/>
            <a:tailEnd/>
          </a:ln>
          <a:effectLst/>
        </p:spPr>
        <p:txBody>
          <a:bodyPr wrap="none" anchor="ctr"/>
          <a:lstStyle/>
          <a:p>
            <a:pPr algn="ctr" eaLnBrk="0" hangingPunct="0">
              <a:lnSpc>
                <a:spcPts val="2500"/>
              </a:lnSpc>
              <a:spcAft>
                <a:spcPts val="1000"/>
              </a:spcAft>
              <a:buClr>
                <a:srgbClr val="FDAA03"/>
              </a:buClr>
              <a:defRPr/>
            </a:pPr>
            <a:endParaRPr lang="en-US" dirty="0"/>
          </a:p>
        </p:txBody>
      </p:sp>
      <p:pic>
        <p:nvPicPr>
          <p:cNvPr id="8" name="Picture 2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8600" y="6400800"/>
            <a:ext cx="804863" cy="252413"/>
          </a:xfrm>
          <a:prstGeom prst="rect">
            <a:avLst/>
          </a:prstGeom>
          <a:noFill/>
          <a:ln w="9525">
            <a:noFill/>
            <a:miter lim="800000"/>
            <a:headEnd/>
            <a:tailEnd/>
          </a:ln>
        </p:spPr>
      </p:pic>
      <p:sp>
        <p:nvSpPr>
          <p:cNvPr id="5124" name="Rectangle 4"/>
          <p:cNvSpPr>
            <a:spLocks noGrp="1" noChangeArrowheads="1"/>
          </p:cNvSpPr>
          <p:nvPr>
            <p:ph type="subTitle" idx="1"/>
          </p:nvPr>
        </p:nvSpPr>
        <p:spPr>
          <a:xfrm>
            <a:off x="2133601" y="4189414"/>
            <a:ext cx="4602163" cy="763587"/>
          </a:xfrm>
        </p:spPr>
        <p:txBody>
          <a:bodyPr/>
          <a:lstStyle>
            <a:lvl1pPr marL="0" indent="0">
              <a:buFont typeface="Wingdings" pitchFamily="2" charset="2"/>
              <a:buNone/>
              <a:defRPr b="0"/>
            </a:lvl1pPr>
          </a:lstStyle>
          <a:p>
            <a:r>
              <a:rPr lang="en-US" altLang="en-US" smtClean="0"/>
              <a:t>Click to edit Master subtitle style</a:t>
            </a:r>
            <a:endParaRPr lang="en-US" altLang="en-US"/>
          </a:p>
        </p:txBody>
      </p:sp>
      <p:sp>
        <p:nvSpPr>
          <p:cNvPr id="5129" name="Rectangle 9"/>
          <p:cNvSpPr>
            <a:spLocks noGrp="1" noChangeArrowheads="1"/>
          </p:cNvSpPr>
          <p:nvPr>
            <p:ph type="ctrTitle" sz="quarter"/>
          </p:nvPr>
        </p:nvSpPr>
        <p:spPr>
          <a:xfrm>
            <a:off x="2133600" y="2286000"/>
            <a:ext cx="6477000" cy="1143000"/>
          </a:xfrm>
        </p:spPr>
        <p:txBody>
          <a:bodyPr anchor="ctr"/>
          <a:lstStyle>
            <a:lvl1pPr>
              <a:lnSpc>
                <a:spcPts val="4400"/>
              </a:lnSpc>
              <a:defRPr sz="4000">
                <a:solidFill>
                  <a:schemeClr val="tx1"/>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60400" y="1295400"/>
            <a:ext cx="3771900" cy="4808538"/>
          </a:xfrm>
        </p:spPr>
        <p:txBody>
          <a:bodyPr/>
          <a:lstStyle>
            <a:lvl1pPr>
              <a:buFont typeface="Arial" pitchFamily="34" charset="0"/>
              <a:buChar char="■"/>
              <a:defRPr sz="2000">
                <a:latin typeface="Arial" pitchFamily="34" charset="0"/>
              </a:defRPr>
            </a:lvl1pPr>
            <a:lvl2pPr>
              <a:defRPr sz="1800">
                <a:latin typeface="Arial" pitchFamily="34" charset="0"/>
              </a:defRPr>
            </a:lvl2pPr>
            <a:lvl3pPr>
              <a:buFont typeface="Arial" pitchFamily="34" charset="0"/>
              <a:buChar char="■"/>
              <a:defRPr sz="1600">
                <a:latin typeface="Arial" pitchFamily="34" charset="0"/>
              </a:defRPr>
            </a:lvl3pPr>
            <a:lvl4pPr>
              <a:defRPr sz="1400">
                <a:latin typeface="Arial" pitchFamily="34" charset="0"/>
              </a:defRPr>
            </a:lvl4pPr>
            <a:lvl5pPr>
              <a:defRPr sz="14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4584700" y="1295400"/>
            <a:ext cx="3771900" cy="4808538"/>
          </a:xfrm>
        </p:spPr>
        <p:txBody>
          <a:bodyPr/>
          <a:lstStyle>
            <a:lvl1pPr>
              <a:defRPr sz="2000">
                <a:latin typeface="Arial" pitchFamily="34" charset="0"/>
              </a:defRPr>
            </a:lvl1pPr>
            <a:lvl2pPr>
              <a:defRPr sz="1800">
                <a:latin typeface="Arial" pitchFamily="34" charset="0"/>
              </a:defRPr>
            </a:lvl2pPr>
            <a:lvl3pPr>
              <a:defRPr sz="1600">
                <a:latin typeface="Arial" pitchFamily="34" charset="0"/>
              </a:defRPr>
            </a:lvl3pPr>
            <a:lvl4pPr>
              <a:defRPr sz="1400">
                <a:latin typeface="Arial" pitchFamily="34" charset="0"/>
              </a:defRPr>
            </a:lvl4pPr>
            <a:lvl5pPr>
              <a:defRPr sz="14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4"/>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63337DF1-FFD0-467C-AEC8-891FB64B6D8E}"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447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645025" y="1447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7" name="Slide Number Placeholder 6"/>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49BD7E83-2C38-4E06-9310-D03C0AC1459F}"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C385EAEB-546A-4E88-B145-1FAD9C408165}"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6EC1F5EB-BA1D-4F22-94ED-B2480B2BF327}"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F4FD9362-D96C-4B50-92AA-E6BB6E713E24}"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6EEECFD7-6017-4380-ADE9-6F6301FD5311}"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Slide Number Placeholder 3"/>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96A01E13-3C84-41DC-A974-41C562D0AEAA}"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2550" y="381000"/>
            <a:ext cx="1924050" cy="57229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60400" y="381000"/>
            <a:ext cx="5619750" cy="57229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Slide Number Placeholder 3"/>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156B07EB-F805-493D-9250-B078F152FD5B}"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Font typeface="Arial"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 name="Slide Number Placeholder 3"/>
          <p:cNvSpPr>
            <a:spLocks noGrp="1"/>
          </p:cNvSpPr>
          <p:nvPr>
            <p:ph type="sldNum" sz="quarter" idx="10"/>
          </p:nvPr>
        </p:nvSpPr>
        <p:spPr/>
        <p:txBody>
          <a:bodyPr/>
          <a:lstStyle>
            <a:lvl1pPr>
              <a:defRPr/>
            </a:lvl1pPr>
          </a:lstStyle>
          <a:p>
            <a:pPr>
              <a:defRPr/>
            </a:pPr>
            <a:fld id="{68EC1745-BF21-4AE0-A8AD-5226B058610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32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sldNum" sz="quarter" idx="10"/>
          </p:nvPr>
        </p:nvSpPr>
        <p:spPr>
          <a:ln/>
        </p:spPr>
        <p:txBody>
          <a:bodyPr/>
          <a:lstStyle>
            <a:lvl1pPr>
              <a:defRPr/>
            </a:lvl1pPr>
          </a:lstStyle>
          <a:p>
            <a:pPr>
              <a:defRPr/>
            </a:pPr>
            <a:fld id="{E9D1ADE8-E7E3-47AA-8352-34F8E876A12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60401" y="1295400"/>
            <a:ext cx="3771900" cy="4808538"/>
          </a:xfrm>
        </p:spPr>
        <p:txBody>
          <a:bodyPr/>
          <a:lstStyle>
            <a:lvl1pPr>
              <a:buFont typeface="Arial" pitchFamily="34" charset="0"/>
              <a:buChar char="■"/>
              <a:defRPr sz="2000">
                <a:latin typeface="Arial" pitchFamily="34" charset="0"/>
              </a:defRPr>
            </a:lvl1pPr>
            <a:lvl2pPr>
              <a:defRPr sz="1800">
                <a:latin typeface="Arial" pitchFamily="34" charset="0"/>
              </a:defRPr>
            </a:lvl2pPr>
            <a:lvl3pPr>
              <a:buFont typeface="Arial" pitchFamily="34" charset="0"/>
              <a:buChar char="■"/>
              <a:defRPr sz="1600">
                <a:latin typeface="Arial" pitchFamily="34" charset="0"/>
              </a:defRPr>
            </a:lvl3pPr>
            <a:lvl4pPr>
              <a:defRPr sz="1400">
                <a:latin typeface="Arial" pitchFamily="34" charset="0"/>
              </a:defRPr>
            </a:lvl4pPr>
            <a:lvl5pPr>
              <a:defRPr sz="14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584701" y="1295400"/>
            <a:ext cx="3771900" cy="4808538"/>
          </a:xfrm>
        </p:spPr>
        <p:txBody>
          <a:bodyPr/>
          <a:lstStyle>
            <a:lvl1pPr>
              <a:defRPr sz="2000">
                <a:latin typeface="Arial" pitchFamily="34" charset="0"/>
              </a:defRPr>
            </a:lvl1pPr>
            <a:lvl2pPr>
              <a:defRPr sz="1800">
                <a:latin typeface="Arial" pitchFamily="34" charset="0"/>
              </a:defRPr>
            </a:lvl2pPr>
            <a:lvl3pPr>
              <a:defRPr sz="1600">
                <a:latin typeface="Arial" pitchFamily="34" charset="0"/>
              </a:defRPr>
            </a:lvl3pPr>
            <a:lvl4pPr>
              <a:defRPr sz="1400">
                <a:latin typeface="Arial" pitchFamily="34" charset="0"/>
              </a:defRPr>
            </a:lvl4pPr>
            <a:lvl5pPr>
              <a:defRPr sz="14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 name="Rectangle 2"/>
          <p:cNvSpPr>
            <a:spLocks noGrp="1" noChangeArrowheads="1"/>
          </p:cNvSpPr>
          <p:nvPr>
            <p:ph type="sldNum" sz="quarter" idx="10"/>
          </p:nvPr>
        </p:nvSpPr>
        <p:spPr>
          <a:ln/>
        </p:spPr>
        <p:txBody>
          <a:bodyPr/>
          <a:lstStyle>
            <a:lvl1pPr>
              <a:defRPr/>
            </a:lvl1pPr>
          </a:lstStyle>
          <a:p>
            <a:pPr>
              <a:defRPr/>
            </a:pPr>
            <a:fld id="{42D218AC-0886-44CE-A92D-1038C57B6A8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sldNum" sz="quarter" idx="10"/>
          </p:nvPr>
        </p:nvSpPr>
        <p:spPr>
          <a:ln/>
        </p:spPr>
        <p:txBody>
          <a:bodyPr/>
          <a:lstStyle>
            <a:lvl1pPr>
              <a:defRPr/>
            </a:lvl1pPr>
          </a:lstStyle>
          <a:p>
            <a:pPr>
              <a:defRPr/>
            </a:pPr>
            <a:fld id="{9C869F3A-624E-48F6-B133-25E1FF5EA08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sldNum" sz="quarter" idx="10"/>
          </p:nvPr>
        </p:nvSpPr>
        <p:spPr>
          <a:ln/>
        </p:spPr>
        <p:txBody>
          <a:bodyPr/>
          <a:lstStyle>
            <a:lvl1pPr>
              <a:defRPr/>
            </a:lvl1pPr>
          </a:lstStyle>
          <a:p>
            <a:pPr>
              <a:defRPr/>
            </a:pPr>
            <a:fld id="{CD548C67-C7AC-4B09-BB2B-E5D6C113EF4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54" name="Text Box 34"/>
          <p:cNvSpPr txBox="1">
            <a:spLocks noChangeArrowheads="1"/>
          </p:cNvSpPr>
          <p:nvPr/>
        </p:nvSpPr>
        <p:spPr bwMode="auto">
          <a:xfrm>
            <a:off x="6411925" y="6541093"/>
            <a:ext cx="2592376" cy="215444"/>
          </a:xfrm>
          <a:prstGeom prst="rect">
            <a:avLst/>
          </a:prstGeom>
          <a:noFill/>
          <a:ln w="9525">
            <a:noFill/>
            <a:miter lim="800000"/>
            <a:headEnd/>
            <a:tailEnd/>
          </a:ln>
          <a:effectLst/>
        </p:spPr>
        <p:txBody>
          <a:bodyPr wrap="none">
            <a:spAutoFit/>
          </a:bodyPr>
          <a:lstStyle/>
          <a:p>
            <a:pPr algn="r" rtl="0" eaLnBrk="0" fontAlgn="base" hangingPunct="0">
              <a:spcBef>
                <a:spcPct val="0"/>
              </a:spcBef>
              <a:spcAft>
                <a:spcPct val="0"/>
              </a:spcAft>
            </a:pPr>
            <a:r>
              <a:rPr lang="en-US" altLang="en-US" sz="800" kern="1200" dirty="0">
                <a:solidFill>
                  <a:srgbClr val="000000"/>
                </a:solidFill>
                <a:latin typeface="Arial" charset="0"/>
                <a:ea typeface="+mn-ea"/>
                <a:cs typeface="+mn-cs"/>
              </a:rPr>
              <a:t>© 2009 The MITRE Corporation. All rights Reserved.</a:t>
            </a:r>
          </a:p>
        </p:txBody>
      </p:sp>
      <p:sp>
        <p:nvSpPr>
          <p:cNvPr id="5122" name="Rectangle 2"/>
          <p:cNvSpPr>
            <a:spLocks noChangeArrowheads="1"/>
          </p:cNvSpPr>
          <p:nvPr/>
        </p:nvSpPr>
        <p:spPr bwMode="auto">
          <a:xfrm>
            <a:off x="2020888" y="0"/>
            <a:ext cx="341312" cy="685800"/>
          </a:xfrm>
          <a:prstGeom prst="rect">
            <a:avLst/>
          </a:prstGeom>
          <a:solidFill>
            <a:srgbClr val="FDAA03"/>
          </a:solidFill>
          <a:ln w="9525">
            <a:noFill/>
            <a:miter lim="800000"/>
            <a:headEnd/>
            <a:tailEnd/>
          </a:ln>
          <a:effectLst/>
        </p:spPr>
        <p:txBody>
          <a:bodyPr wrap="none" anchor="ctr"/>
          <a:lstStyle/>
          <a:p>
            <a:pPr algn="ctr" rtl="0" eaLnBrk="0" fontAlgn="base" hangingPunct="0">
              <a:lnSpc>
                <a:spcPts val="2500"/>
              </a:lnSpc>
              <a:spcBef>
                <a:spcPct val="0"/>
              </a:spcBef>
              <a:spcAft>
                <a:spcPts val="1000"/>
              </a:spcAft>
              <a:buClr>
                <a:srgbClr val="FDAA03"/>
              </a:buClr>
            </a:pPr>
            <a:endParaRPr lang="en-US" b="1" kern="1200">
              <a:solidFill>
                <a:srgbClr val="000000"/>
              </a:solidFill>
              <a:latin typeface="Arial" charset="0"/>
              <a:ea typeface="+mn-ea"/>
              <a:cs typeface="+mn-cs"/>
            </a:endParaRPr>
          </a:p>
        </p:txBody>
      </p:sp>
      <p:sp>
        <p:nvSpPr>
          <p:cNvPr id="5123" name="Rectangle 3"/>
          <p:cNvSpPr>
            <a:spLocks noChangeArrowheads="1"/>
          </p:cNvSpPr>
          <p:nvPr/>
        </p:nvSpPr>
        <p:spPr bwMode="auto">
          <a:xfrm>
            <a:off x="2362200" y="0"/>
            <a:ext cx="6781800" cy="990600"/>
          </a:xfrm>
          <a:prstGeom prst="rect">
            <a:avLst/>
          </a:prstGeom>
          <a:solidFill>
            <a:srgbClr val="003399"/>
          </a:solidFill>
          <a:ln w="9525">
            <a:noFill/>
            <a:miter lim="800000"/>
            <a:headEnd/>
            <a:tailEnd/>
          </a:ln>
          <a:effectLst/>
        </p:spPr>
        <p:txBody>
          <a:bodyPr wrap="none" anchor="ctr"/>
          <a:lstStyle/>
          <a:p>
            <a:pPr algn="ctr" rtl="0" eaLnBrk="0" fontAlgn="base" hangingPunct="0">
              <a:lnSpc>
                <a:spcPts val="2500"/>
              </a:lnSpc>
              <a:spcBef>
                <a:spcPct val="0"/>
              </a:spcBef>
              <a:spcAft>
                <a:spcPts val="1000"/>
              </a:spcAft>
              <a:buClr>
                <a:srgbClr val="FDAA03"/>
              </a:buClr>
            </a:pPr>
            <a:endParaRPr lang="en-US" b="1" kern="1200">
              <a:solidFill>
                <a:srgbClr val="000000"/>
              </a:solidFill>
              <a:latin typeface="Arial" charset="0"/>
              <a:ea typeface="+mn-ea"/>
              <a:cs typeface="+mn-cs"/>
            </a:endParaRPr>
          </a:p>
        </p:txBody>
      </p:sp>
      <p:sp>
        <p:nvSpPr>
          <p:cNvPr id="5124" name="Rectangle 4"/>
          <p:cNvSpPr>
            <a:spLocks noGrp="1" noChangeArrowheads="1"/>
          </p:cNvSpPr>
          <p:nvPr>
            <p:ph type="subTitle" idx="1"/>
          </p:nvPr>
        </p:nvSpPr>
        <p:spPr>
          <a:xfrm>
            <a:off x="2133600" y="4189413"/>
            <a:ext cx="4602163" cy="763587"/>
          </a:xfrm>
        </p:spPr>
        <p:txBody>
          <a:bodyPr/>
          <a:lstStyle>
            <a:lvl1pPr marL="0" indent="0">
              <a:buFont typeface="Wingdings" pitchFamily="2" charset="2"/>
              <a:buNone/>
              <a:defRPr b="0"/>
            </a:lvl1pPr>
          </a:lstStyle>
          <a:p>
            <a:r>
              <a:rPr lang="en-US" altLang="en-US" smtClean="0"/>
              <a:t>Click to edit Master subtitle style</a:t>
            </a:r>
            <a:endParaRPr lang="en-US" altLang="en-US"/>
          </a:p>
        </p:txBody>
      </p:sp>
      <p:sp>
        <p:nvSpPr>
          <p:cNvPr id="5129" name="Rectangle 9"/>
          <p:cNvSpPr>
            <a:spLocks noGrp="1" noChangeArrowheads="1"/>
          </p:cNvSpPr>
          <p:nvPr>
            <p:ph type="ctrTitle" sz="quarter"/>
          </p:nvPr>
        </p:nvSpPr>
        <p:spPr>
          <a:xfrm>
            <a:off x="2133600" y="2286000"/>
            <a:ext cx="6477000" cy="1143000"/>
          </a:xfrm>
        </p:spPr>
        <p:txBody>
          <a:bodyPr anchor="ctr"/>
          <a:lstStyle>
            <a:lvl1pPr>
              <a:lnSpc>
                <a:spcPts val="4400"/>
              </a:lnSpc>
              <a:defRPr sz="4000">
                <a:solidFill>
                  <a:schemeClr val="tx1"/>
                </a:solidFill>
              </a:defRPr>
            </a:lvl1pPr>
          </a:lstStyle>
          <a:p>
            <a:r>
              <a:rPr lang="en-US" smtClean="0"/>
              <a:t>Click to edit Master title style</a:t>
            </a:r>
            <a:endParaRPr lang="en-US"/>
          </a:p>
        </p:txBody>
      </p:sp>
      <p:pic>
        <p:nvPicPr>
          <p:cNvPr id="5148" name="Picture 28"/>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8600" y="6400800"/>
            <a:ext cx="804862" cy="25241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Font typeface="Arial"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Slide Number Placeholder 3"/>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CA538793-F95B-4CFC-9A87-DBAD57B24C1D}"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32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lgn="r" rtl="0" eaLnBrk="0" fontAlgn="base" hangingPunct="0">
              <a:lnSpc>
                <a:spcPct val="120000"/>
              </a:lnSpc>
              <a:spcBef>
                <a:spcPct val="0"/>
              </a:spcBef>
              <a:spcAft>
                <a:spcPct val="0"/>
              </a:spcAft>
            </a:pPr>
            <a:fld id="{17127CB1-B9F0-4851-9763-EA453DC0ED08}"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a:t>
            </a:fld>
            <a:endParaRPr lang="en-US" sz="800" b="1" kern="1200">
              <a:solidFill>
                <a:srgbClr val="003399"/>
              </a:solidFill>
              <a:latin typeface="Arial"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1.jpe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sldNum" sz="quarter" idx="4"/>
          </p:nvPr>
        </p:nvSpPr>
        <p:spPr bwMode="auto">
          <a:xfrm>
            <a:off x="8382000" y="6400800"/>
            <a:ext cx="533400" cy="152400"/>
          </a:xfrm>
          <a:prstGeom prst="rect">
            <a:avLst/>
          </a:prstGeom>
          <a:noFill/>
          <a:ln w="9525">
            <a:noFill/>
            <a:miter lim="800000"/>
            <a:headEnd/>
            <a:tailEnd/>
          </a:ln>
          <a:effectLst/>
        </p:spPr>
        <p:txBody>
          <a:bodyPr vert="horz" wrap="none" lIns="92064" tIns="46033" rIns="92064" bIns="46033" numCol="1" anchor="ctr" anchorCtr="0" compatLnSpc="1">
            <a:prstTxWarp prst="textNoShape">
              <a:avLst/>
            </a:prstTxWarp>
          </a:bodyPr>
          <a:lstStyle>
            <a:lvl1pPr algn="r" eaLnBrk="0" hangingPunct="0">
              <a:lnSpc>
                <a:spcPct val="120000"/>
              </a:lnSpc>
              <a:spcAft>
                <a:spcPct val="0"/>
              </a:spcAft>
              <a:buClrTx/>
              <a:defRPr sz="800">
                <a:solidFill>
                  <a:schemeClr val="tx2"/>
                </a:solidFill>
              </a:defRPr>
            </a:lvl1pPr>
          </a:lstStyle>
          <a:p>
            <a:pPr>
              <a:defRPr/>
            </a:pPr>
            <a:fld id="{D6267670-326D-4A47-9A8D-DABDFE8AB509}" type="slidenum">
              <a:rPr lang="en-US"/>
              <a:pPr>
                <a:defRPr/>
              </a:pPr>
              <a:t>‹#›</a:t>
            </a:fld>
            <a:endParaRPr lang="en-US" dirty="0"/>
          </a:p>
        </p:txBody>
      </p:sp>
      <p:sp>
        <p:nvSpPr>
          <p:cNvPr id="1027" name="Rectangle 3"/>
          <p:cNvSpPr>
            <a:spLocks noGrp="1" noChangeArrowheads="1"/>
          </p:cNvSpPr>
          <p:nvPr>
            <p:ph type="title"/>
          </p:nvPr>
        </p:nvSpPr>
        <p:spPr bwMode="auto">
          <a:xfrm>
            <a:off x="685800" y="381000"/>
            <a:ext cx="7162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685800" y="1295400"/>
            <a:ext cx="7696200" cy="48085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102" name="Rectangle 6"/>
          <p:cNvSpPr>
            <a:spLocks noChangeArrowheads="1"/>
          </p:cNvSpPr>
          <p:nvPr/>
        </p:nvSpPr>
        <p:spPr bwMode="auto">
          <a:xfrm>
            <a:off x="7740650" y="0"/>
            <a:ext cx="1403350" cy="127000"/>
          </a:xfrm>
          <a:prstGeom prst="rect">
            <a:avLst/>
          </a:prstGeom>
          <a:solidFill>
            <a:srgbClr val="FDAA03"/>
          </a:solidFill>
          <a:ln w="9525">
            <a:noFill/>
            <a:miter lim="800000"/>
            <a:headEnd/>
            <a:tailEnd/>
          </a:ln>
          <a:effectLst/>
        </p:spPr>
        <p:txBody>
          <a:bodyPr wrap="none" anchor="ctr"/>
          <a:lstStyle/>
          <a:p>
            <a:pPr algn="ctr" eaLnBrk="0" hangingPunct="0">
              <a:lnSpc>
                <a:spcPts val="2500"/>
              </a:lnSpc>
              <a:spcAft>
                <a:spcPts val="1000"/>
              </a:spcAft>
              <a:buClr>
                <a:srgbClr val="FDAA03"/>
              </a:buClr>
              <a:defRPr/>
            </a:pPr>
            <a:endParaRPr lang="en-US" dirty="0"/>
          </a:p>
        </p:txBody>
      </p:sp>
      <p:sp>
        <p:nvSpPr>
          <p:cNvPr id="4107" name="Rectangle 11"/>
          <p:cNvSpPr>
            <a:spLocks noChangeArrowheads="1"/>
          </p:cNvSpPr>
          <p:nvPr/>
        </p:nvSpPr>
        <p:spPr bwMode="auto">
          <a:xfrm>
            <a:off x="7886700" y="0"/>
            <a:ext cx="1257300" cy="220663"/>
          </a:xfrm>
          <a:prstGeom prst="rect">
            <a:avLst/>
          </a:prstGeom>
          <a:solidFill>
            <a:schemeClr val="tx2"/>
          </a:solidFill>
          <a:ln w="9525">
            <a:noFill/>
            <a:miter lim="800000"/>
            <a:headEnd/>
            <a:tailEnd/>
          </a:ln>
          <a:effectLst/>
        </p:spPr>
        <p:txBody>
          <a:bodyPr wrap="none" anchor="ctr"/>
          <a:lstStyle/>
          <a:p>
            <a:pPr algn="ctr" eaLnBrk="0" hangingPunct="0">
              <a:lnSpc>
                <a:spcPts val="2500"/>
              </a:lnSpc>
              <a:spcAft>
                <a:spcPts val="1000"/>
              </a:spcAft>
              <a:buClr>
                <a:srgbClr val="FDAA03"/>
              </a:buClr>
              <a:defRPr/>
            </a:pPr>
            <a:endParaRPr lang="en-US" dirty="0">
              <a:solidFill>
                <a:schemeClr val="tx2"/>
              </a:solidFill>
            </a:endParaRPr>
          </a:p>
        </p:txBody>
      </p:sp>
      <p:sp>
        <p:nvSpPr>
          <p:cNvPr id="4122" name="Line 26"/>
          <p:cNvSpPr>
            <a:spLocks noChangeShapeType="1"/>
          </p:cNvSpPr>
          <p:nvPr/>
        </p:nvSpPr>
        <p:spPr bwMode="auto">
          <a:xfrm>
            <a:off x="152400" y="6400800"/>
            <a:ext cx="8763000" cy="0"/>
          </a:xfrm>
          <a:prstGeom prst="line">
            <a:avLst/>
          </a:prstGeom>
          <a:noFill/>
          <a:ln w="6350">
            <a:solidFill>
              <a:srgbClr val="FF9900"/>
            </a:solidFill>
            <a:round/>
            <a:headEnd/>
            <a:tailEnd/>
          </a:ln>
          <a:effectLst/>
        </p:spPr>
        <p:txBody>
          <a:bodyPr wrap="none" anchor="ctr"/>
          <a:lstStyle/>
          <a:p>
            <a:pPr algn="ctr" eaLnBrk="0" hangingPunct="0">
              <a:lnSpc>
                <a:spcPts val="2500"/>
              </a:lnSpc>
              <a:spcAft>
                <a:spcPts val="1000"/>
              </a:spcAft>
              <a:buClr>
                <a:srgbClr val="FDAA03"/>
              </a:buClr>
              <a:defRPr/>
            </a:pPr>
            <a:endParaRPr lang="en-US" dirty="0"/>
          </a:p>
        </p:txBody>
      </p:sp>
      <p:pic>
        <p:nvPicPr>
          <p:cNvPr id="1032" name="Picture 31"/>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185738" y="6489700"/>
            <a:ext cx="804862" cy="252413"/>
          </a:xfrm>
          <a:prstGeom prst="rect">
            <a:avLst/>
          </a:prstGeom>
          <a:noFill/>
          <a:ln w="9525">
            <a:noFill/>
            <a:miter lim="800000"/>
            <a:headEnd/>
            <a:tailEnd/>
          </a:ln>
        </p:spPr>
      </p:pic>
      <p:sp>
        <p:nvSpPr>
          <p:cNvPr id="11" name="Text Box 34"/>
          <p:cNvSpPr txBox="1">
            <a:spLocks noChangeArrowheads="1"/>
          </p:cNvSpPr>
          <p:nvPr/>
        </p:nvSpPr>
        <p:spPr bwMode="auto">
          <a:xfrm>
            <a:off x="6411913" y="6540500"/>
            <a:ext cx="2592387" cy="215900"/>
          </a:xfrm>
          <a:prstGeom prst="rect">
            <a:avLst/>
          </a:prstGeom>
          <a:noFill/>
          <a:ln w="9525">
            <a:noFill/>
            <a:miter lim="800000"/>
            <a:headEnd/>
            <a:tailEnd/>
          </a:ln>
          <a:effectLst/>
        </p:spPr>
        <p:txBody>
          <a:bodyPr wrap="none">
            <a:spAutoFit/>
          </a:bodyPr>
          <a:lstStyle/>
          <a:p>
            <a:pPr algn="r" eaLnBrk="0" hangingPunct="0">
              <a:defRPr/>
            </a:pPr>
            <a:r>
              <a:rPr lang="en-US" altLang="en-US" sz="800" b="0" dirty="0"/>
              <a:t>© 2009 The MITRE Corporation. All rights Reserved.</a:t>
            </a: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3" r:id="rId3"/>
    <p:sldLayoutId id="2147483724" r:id="rId4"/>
    <p:sldLayoutId id="2147483725" r:id="rId5"/>
    <p:sldLayoutId id="2147483726" r:id="rId6"/>
  </p:sldLayoutIdLst>
  <p:hf hdr="0" dt="0"/>
  <p:txStyles>
    <p:titleStyle>
      <a:lvl1pPr algn="l" rtl="0" eaLnBrk="0" fontAlgn="base" hangingPunct="0">
        <a:lnSpc>
          <a:spcPts val="3000"/>
        </a:lnSpc>
        <a:spcBef>
          <a:spcPct val="0"/>
        </a:spcBef>
        <a:spcAft>
          <a:spcPct val="0"/>
        </a:spcAft>
        <a:defRPr sz="2800" b="1">
          <a:solidFill>
            <a:srgbClr val="000099"/>
          </a:solidFill>
          <a:latin typeface="+mj-lt"/>
          <a:ea typeface="+mj-ea"/>
          <a:cs typeface="+mj-cs"/>
        </a:defRPr>
      </a:lvl1pPr>
      <a:lvl2pPr algn="l" rtl="0" eaLnBrk="0" fontAlgn="base" hangingPunct="0">
        <a:lnSpc>
          <a:spcPts val="3000"/>
        </a:lnSpc>
        <a:spcBef>
          <a:spcPct val="0"/>
        </a:spcBef>
        <a:spcAft>
          <a:spcPct val="0"/>
        </a:spcAft>
        <a:defRPr sz="2800" b="1">
          <a:solidFill>
            <a:srgbClr val="000099"/>
          </a:solidFill>
          <a:latin typeface="Arial" charset="0"/>
        </a:defRPr>
      </a:lvl2pPr>
      <a:lvl3pPr algn="l" rtl="0" eaLnBrk="0" fontAlgn="base" hangingPunct="0">
        <a:lnSpc>
          <a:spcPts val="3000"/>
        </a:lnSpc>
        <a:spcBef>
          <a:spcPct val="0"/>
        </a:spcBef>
        <a:spcAft>
          <a:spcPct val="0"/>
        </a:spcAft>
        <a:defRPr sz="2800" b="1">
          <a:solidFill>
            <a:srgbClr val="000099"/>
          </a:solidFill>
          <a:latin typeface="Arial" charset="0"/>
        </a:defRPr>
      </a:lvl3pPr>
      <a:lvl4pPr algn="l" rtl="0" eaLnBrk="0" fontAlgn="base" hangingPunct="0">
        <a:lnSpc>
          <a:spcPts val="3000"/>
        </a:lnSpc>
        <a:spcBef>
          <a:spcPct val="0"/>
        </a:spcBef>
        <a:spcAft>
          <a:spcPct val="0"/>
        </a:spcAft>
        <a:defRPr sz="2800" b="1">
          <a:solidFill>
            <a:srgbClr val="000099"/>
          </a:solidFill>
          <a:latin typeface="Arial" charset="0"/>
        </a:defRPr>
      </a:lvl4pPr>
      <a:lvl5pPr algn="l" rtl="0" eaLnBrk="0" fontAlgn="base" hangingPunct="0">
        <a:lnSpc>
          <a:spcPts val="3000"/>
        </a:lnSpc>
        <a:spcBef>
          <a:spcPct val="0"/>
        </a:spcBef>
        <a:spcAft>
          <a:spcPct val="0"/>
        </a:spcAft>
        <a:defRPr sz="2800" b="1">
          <a:solidFill>
            <a:srgbClr val="000099"/>
          </a:solidFill>
          <a:latin typeface="Arial" charset="0"/>
        </a:defRPr>
      </a:lvl5pPr>
      <a:lvl6pPr marL="457200" algn="l" rtl="0" eaLnBrk="1" fontAlgn="base" hangingPunct="1">
        <a:lnSpc>
          <a:spcPts val="3000"/>
        </a:lnSpc>
        <a:spcBef>
          <a:spcPct val="0"/>
        </a:spcBef>
        <a:spcAft>
          <a:spcPct val="0"/>
        </a:spcAft>
        <a:defRPr sz="2800" b="1">
          <a:solidFill>
            <a:srgbClr val="000099"/>
          </a:solidFill>
          <a:latin typeface="Arial" charset="0"/>
        </a:defRPr>
      </a:lvl6pPr>
      <a:lvl7pPr marL="914400" algn="l" rtl="0" eaLnBrk="1" fontAlgn="base" hangingPunct="1">
        <a:lnSpc>
          <a:spcPts val="3000"/>
        </a:lnSpc>
        <a:spcBef>
          <a:spcPct val="0"/>
        </a:spcBef>
        <a:spcAft>
          <a:spcPct val="0"/>
        </a:spcAft>
        <a:defRPr sz="2800" b="1">
          <a:solidFill>
            <a:srgbClr val="000099"/>
          </a:solidFill>
          <a:latin typeface="Arial" charset="0"/>
        </a:defRPr>
      </a:lvl7pPr>
      <a:lvl8pPr marL="1371600" algn="l" rtl="0" eaLnBrk="1" fontAlgn="base" hangingPunct="1">
        <a:lnSpc>
          <a:spcPts val="3000"/>
        </a:lnSpc>
        <a:spcBef>
          <a:spcPct val="0"/>
        </a:spcBef>
        <a:spcAft>
          <a:spcPct val="0"/>
        </a:spcAft>
        <a:defRPr sz="2800" b="1">
          <a:solidFill>
            <a:srgbClr val="000099"/>
          </a:solidFill>
          <a:latin typeface="Arial" charset="0"/>
        </a:defRPr>
      </a:lvl8pPr>
      <a:lvl9pPr marL="1828800" algn="l" rtl="0" eaLnBrk="1" fontAlgn="base" hangingPunct="1">
        <a:lnSpc>
          <a:spcPts val="3000"/>
        </a:lnSpc>
        <a:spcBef>
          <a:spcPct val="0"/>
        </a:spcBef>
        <a:spcAft>
          <a:spcPct val="0"/>
        </a:spcAft>
        <a:defRPr sz="2800" b="1">
          <a:solidFill>
            <a:srgbClr val="000099"/>
          </a:solidFill>
          <a:latin typeface="Arial" charset="0"/>
        </a:defRPr>
      </a:lvl9pPr>
    </p:titleStyle>
    <p:bodyStyle>
      <a:lvl1pPr marL="227013" indent="-227013" algn="l" rtl="0" eaLnBrk="0" fontAlgn="base" hangingPunct="0">
        <a:lnSpc>
          <a:spcPts val="2000"/>
        </a:lnSpc>
        <a:spcBef>
          <a:spcPct val="0"/>
        </a:spcBef>
        <a:spcAft>
          <a:spcPts val="800"/>
        </a:spcAft>
        <a:buClr>
          <a:srgbClr val="FDAA03"/>
        </a:buClr>
        <a:buSzPct val="100000"/>
        <a:buFont typeface="Arial" charset="0"/>
        <a:buChar char="■"/>
        <a:defRPr sz="2000" b="1">
          <a:solidFill>
            <a:schemeClr val="tx1"/>
          </a:solidFill>
          <a:latin typeface="Arial" pitchFamily="34" charset="0"/>
          <a:ea typeface="+mn-ea"/>
          <a:cs typeface="+mn-cs"/>
        </a:defRPr>
      </a:lvl1pPr>
      <a:lvl2pPr marL="568325" indent="-227013" algn="l" rtl="0" eaLnBrk="0" fontAlgn="base" hangingPunct="0">
        <a:lnSpc>
          <a:spcPts val="1800"/>
        </a:lnSpc>
        <a:spcBef>
          <a:spcPct val="0"/>
        </a:spcBef>
        <a:spcAft>
          <a:spcPts val="800"/>
        </a:spcAft>
        <a:buClr>
          <a:srgbClr val="FDAA03"/>
        </a:buClr>
        <a:buFont typeface="Arial" charset="0"/>
        <a:buChar char="–"/>
        <a:defRPr b="1">
          <a:solidFill>
            <a:schemeClr val="tx1"/>
          </a:solidFill>
          <a:latin typeface="+mn-lt"/>
        </a:defRPr>
      </a:lvl2pPr>
      <a:lvl3pPr marL="909638" indent="-168275" algn="l" rtl="0" eaLnBrk="0" fontAlgn="base" hangingPunct="0">
        <a:lnSpc>
          <a:spcPts val="1600"/>
        </a:lnSpc>
        <a:spcBef>
          <a:spcPct val="0"/>
        </a:spcBef>
        <a:spcAft>
          <a:spcPts val="800"/>
        </a:spcAft>
        <a:buClr>
          <a:srgbClr val="FDAA03"/>
        </a:buClr>
        <a:buSzPct val="100000"/>
        <a:buFont typeface="Arial" charset="0"/>
        <a:buChar char="■"/>
        <a:defRPr sz="1600" b="1">
          <a:solidFill>
            <a:schemeClr val="tx1"/>
          </a:solidFill>
          <a:latin typeface="+mn-lt"/>
        </a:defRPr>
      </a:lvl3pPr>
      <a:lvl4pPr marL="1143000" indent="-114300" algn="l" rtl="0" eaLnBrk="0" fontAlgn="base" hangingPunct="0">
        <a:lnSpc>
          <a:spcPts val="1400"/>
        </a:lnSpc>
        <a:spcBef>
          <a:spcPct val="0"/>
        </a:spcBef>
        <a:spcAft>
          <a:spcPts val="800"/>
        </a:spcAft>
        <a:buClr>
          <a:srgbClr val="FDAA03"/>
        </a:buClr>
        <a:buFont typeface="Arial" charset="0"/>
        <a:buChar char="­"/>
        <a:defRPr sz="1400" b="1">
          <a:solidFill>
            <a:schemeClr val="tx1"/>
          </a:solidFill>
          <a:latin typeface="+mn-lt"/>
        </a:defRPr>
      </a:lvl4pPr>
      <a:lvl5pPr marL="1371600" indent="-114300" algn="l" rtl="0" eaLnBrk="0" fontAlgn="base" hangingPunct="0">
        <a:lnSpc>
          <a:spcPts val="1200"/>
        </a:lnSpc>
        <a:spcBef>
          <a:spcPct val="0"/>
        </a:spcBef>
        <a:spcAft>
          <a:spcPts val="800"/>
        </a:spcAft>
        <a:buClr>
          <a:srgbClr val="FDAA03"/>
        </a:buClr>
        <a:buSzPct val="70000"/>
        <a:buFont typeface="Arial" charset="0"/>
        <a:buChar char="■"/>
        <a:defRPr sz="1200" b="1">
          <a:solidFill>
            <a:schemeClr val="tx1"/>
          </a:solidFill>
          <a:latin typeface="+mn-lt"/>
        </a:defRPr>
      </a:lvl5pPr>
      <a:lvl6pPr marL="18288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6pPr>
      <a:lvl7pPr marL="22860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7pPr>
      <a:lvl8pPr marL="27432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8pPr>
      <a:lvl9pPr marL="32004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sldNum" sz="quarter" idx="4"/>
          </p:nvPr>
        </p:nvSpPr>
        <p:spPr bwMode="auto">
          <a:xfrm>
            <a:off x="8382000" y="6400800"/>
            <a:ext cx="533400" cy="152400"/>
          </a:xfrm>
          <a:prstGeom prst="rect">
            <a:avLst/>
          </a:prstGeom>
          <a:noFill/>
          <a:ln w="9525">
            <a:noFill/>
            <a:miter lim="800000"/>
            <a:headEnd/>
            <a:tailEnd/>
          </a:ln>
          <a:effectLst/>
        </p:spPr>
        <p:txBody>
          <a:bodyPr vert="horz" wrap="none" lIns="92064" tIns="46033" rIns="92064" bIns="46033" numCol="1" anchor="ctr" anchorCtr="0" compatLnSpc="1">
            <a:prstTxWarp prst="textNoShape">
              <a:avLst/>
            </a:prstTxWarp>
          </a:bodyPr>
          <a:lstStyle>
            <a:lvl1pPr algn="r">
              <a:lnSpc>
                <a:spcPct val="120000"/>
              </a:lnSpc>
              <a:spcAft>
                <a:spcPct val="0"/>
              </a:spcAft>
              <a:buClrTx/>
              <a:defRPr sz="800">
                <a:solidFill>
                  <a:schemeClr val="tx2"/>
                </a:solidFill>
              </a:defRPr>
            </a:lvl1pPr>
          </a:lstStyle>
          <a:p>
            <a:pPr rtl="0" eaLnBrk="0" fontAlgn="base" hangingPunct="0">
              <a:spcBef>
                <a:spcPct val="0"/>
              </a:spcBef>
            </a:pPr>
            <a:fld id="{2C333527-BB03-47C3-B68C-229951B94A0F}" type="slidenum">
              <a:rPr lang="en-US" b="1" kern="1200">
                <a:solidFill>
                  <a:srgbClr val="003399"/>
                </a:solidFill>
                <a:latin typeface="Arial" charset="0"/>
                <a:ea typeface="+mn-ea"/>
                <a:cs typeface="+mn-cs"/>
              </a:rPr>
              <a:pPr rtl="0" eaLnBrk="0" fontAlgn="base" hangingPunct="0">
                <a:spcBef>
                  <a:spcPct val="0"/>
                </a:spcBef>
              </a:pPr>
              <a:t>‹#›</a:t>
            </a:fld>
            <a:endParaRPr lang="en-US" b="1" kern="1200">
              <a:solidFill>
                <a:srgbClr val="003399"/>
              </a:solidFill>
              <a:latin typeface="Arial" charset="0"/>
              <a:ea typeface="+mn-ea"/>
              <a:cs typeface="+mn-cs"/>
            </a:endParaRPr>
          </a:p>
        </p:txBody>
      </p:sp>
      <p:sp>
        <p:nvSpPr>
          <p:cNvPr id="4099" name="Rectangle 3"/>
          <p:cNvSpPr>
            <a:spLocks noGrp="1" noChangeArrowheads="1"/>
          </p:cNvSpPr>
          <p:nvPr>
            <p:ph type="title"/>
          </p:nvPr>
        </p:nvSpPr>
        <p:spPr bwMode="auto">
          <a:xfrm>
            <a:off x="685800" y="381000"/>
            <a:ext cx="71628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US" dirty="0" smtClean="0"/>
          </a:p>
        </p:txBody>
      </p:sp>
      <p:sp>
        <p:nvSpPr>
          <p:cNvPr id="4100" name="Rectangle 4"/>
          <p:cNvSpPr>
            <a:spLocks noGrp="1" noChangeArrowheads="1"/>
          </p:cNvSpPr>
          <p:nvPr>
            <p:ph type="body" idx="1"/>
          </p:nvPr>
        </p:nvSpPr>
        <p:spPr bwMode="auto">
          <a:xfrm>
            <a:off x="685800" y="1295400"/>
            <a:ext cx="7696200" cy="4808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2" name="Rectangle 6"/>
          <p:cNvSpPr>
            <a:spLocks noChangeArrowheads="1"/>
          </p:cNvSpPr>
          <p:nvPr/>
        </p:nvSpPr>
        <p:spPr bwMode="auto">
          <a:xfrm>
            <a:off x="7740650" y="0"/>
            <a:ext cx="1403350" cy="127000"/>
          </a:xfrm>
          <a:prstGeom prst="rect">
            <a:avLst/>
          </a:prstGeom>
          <a:solidFill>
            <a:srgbClr val="FDAA03"/>
          </a:solidFill>
          <a:ln w="9525">
            <a:noFill/>
            <a:miter lim="800000"/>
            <a:headEnd/>
            <a:tailEnd/>
          </a:ln>
          <a:effectLst/>
        </p:spPr>
        <p:txBody>
          <a:bodyPr wrap="none" anchor="ctr"/>
          <a:lstStyle/>
          <a:p>
            <a:pPr algn="ctr" rtl="0" eaLnBrk="0" fontAlgn="base" hangingPunct="0">
              <a:lnSpc>
                <a:spcPts val="2500"/>
              </a:lnSpc>
              <a:spcBef>
                <a:spcPct val="0"/>
              </a:spcBef>
              <a:spcAft>
                <a:spcPts val="1000"/>
              </a:spcAft>
              <a:buClr>
                <a:srgbClr val="FDAA03"/>
              </a:buClr>
            </a:pPr>
            <a:endParaRPr lang="en-US" b="1" kern="1200">
              <a:solidFill>
                <a:srgbClr val="000000"/>
              </a:solidFill>
              <a:latin typeface="Arial" charset="0"/>
              <a:ea typeface="+mn-ea"/>
              <a:cs typeface="+mn-cs"/>
            </a:endParaRPr>
          </a:p>
        </p:txBody>
      </p:sp>
      <p:sp>
        <p:nvSpPr>
          <p:cNvPr id="4107" name="Rectangle 11"/>
          <p:cNvSpPr>
            <a:spLocks noChangeArrowheads="1"/>
          </p:cNvSpPr>
          <p:nvPr/>
        </p:nvSpPr>
        <p:spPr bwMode="auto">
          <a:xfrm>
            <a:off x="7886700" y="0"/>
            <a:ext cx="1257300" cy="220663"/>
          </a:xfrm>
          <a:prstGeom prst="rect">
            <a:avLst/>
          </a:prstGeom>
          <a:solidFill>
            <a:schemeClr val="tx2"/>
          </a:solidFill>
          <a:ln w="9525">
            <a:noFill/>
            <a:miter lim="800000"/>
            <a:headEnd/>
            <a:tailEnd/>
          </a:ln>
          <a:effectLst/>
        </p:spPr>
        <p:txBody>
          <a:bodyPr wrap="none" anchor="ctr"/>
          <a:lstStyle/>
          <a:p>
            <a:pPr algn="ctr" rtl="0" eaLnBrk="0" fontAlgn="base" hangingPunct="0">
              <a:lnSpc>
                <a:spcPts val="2500"/>
              </a:lnSpc>
              <a:spcBef>
                <a:spcPct val="0"/>
              </a:spcBef>
              <a:spcAft>
                <a:spcPts val="1000"/>
              </a:spcAft>
              <a:buClr>
                <a:srgbClr val="FDAA03"/>
              </a:buClr>
            </a:pPr>
            <a:endParaRPr lang="en-US" b="1" kern="1200">
              <a:solidFill>
                <a:srgbClr val="003399"/>
              </a:solidFill>
              <a:latin typeface="Arial" charset="0"/>
              <a:ea typeface="+mn-ea"/>
              <a:cs typeface="+mn-cs"/>
            </a:endParaRPr>
          </a:p>
        </p:txBody>
      </p:sp>
      <p:sp>
        <p:nvSpPr>
          <p:cNvPr id="4122" name="Line 26"/>
          <p:cNvSpPr>
            <a:spLocks noChangeShapeType="1"/>
          </p:cNvSpPr>
          <p:nvPr/>
        </p:nvSpPr>
        <p:spPr bwMode="auto">
          <a:xfrm>
            <a:off x="152400" y="6400800"/>
            <a:ext cx="8763000" cy="0"/>
          </a:xfrm>
          <a:prstGeom prst="line">
            <a:avLst/>
          </a:prstGeom>
          <a:noFill/>
          <a:ln w="6350">
            <a:solidFill>
              <a:srgbClr val="FF9900"/>
            </a:solidFill>
            <a:round/>
            <a:headEnd/>
            <a:tailEnd/>
          </a:ln>
          <a:effectLst/>
        </p:spPr>
        <p:txBody>
          <a:bodyPr wrap="none" anchor="ctr"/>
          <a:lstStyle/>
          <a:p>
            <a:pPr algn="ctr" rtl="0" eaLnBrk="0" fontAlgn="base" hangingPunct="0">
              <a:lnSpc>
                <a:spcPts val="2500"/>
              </a:lnSpc>
              <a:spcBef>
                <a:spcPct val="0"/>
              </a:spcBef>
              <a:spcAft>
                <a:spcPts val="1000"/>
              </a:spcAft>
              <a:buClr>
                <a:srgbClr val="FDAA03"/>
              </a:buClr>
            </a:pPr>
            <a:endParaRPr lang="en-US" b="1" kern="1200">
              <a:solidFill>
                <a:srgbClr val="000000"/>
              </a:solidFill>
              <a:latin typeface="Arial" charset="0"/>
              <a:ea typeface="+mn-ea"/>
              <a:cs typeface="+mn-cs"/>
            </a:endParaRPr>
          </a:p>
        </p:txBody>
      </p:sp>
      <p:pic>
        <p:nvPicPr>
          <p:cNvPr id="4127" name="Picture 31"/>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185738" y="6489700"/>
            <a:ext cx="804862" cy="252413"/>
          </a:xfrm>
          <a:prstGeom prst="rect">
            <a:avLst/>
          </a:prstGeom>
          <a:noFill/>
        </p:spPr>
      </p:pic>
      <p:sp>
        <p:nvSpPr>
          <p:cNvPr id="11" name="Text Box 34"/>
          <p:cNvSpPr txBox="1">
            <a:spLocks noChangeArrowheads="1"/>
          </p:cNvSpPr>
          <p:nvPr/>
        </p:nvSpPr>
        <p:spPr bwMode="auto">
          <a:xfrm>
            <a:off x="6354218" y="6541093"/>
            <a:ext cx="2650084" cy="215444"/>
          </a:xfrm>
          <a:prstGeom prst="rect">
            <a:avLst/>
          </a:prstGeom>
          <a:noFill/>
          <a:ln w="9525">
            <a:noFill/>
            <a:miter lim="800000"/>
            <a:headEnd/>
            <a:tailEnd/>
          </a:ln>
          <a:effectLst/>
        </p:spPr>
        <p:txBody>
          <a:bodyPr wrap="none">
            <a:spAutoFit/>
          </a:bodyPr>
          <a:lstStyle/>
          <a:p>
            <a:pPr algn="r" rtl="0" eaLnBrk="0" fontAlgn="base" hangingPunct="0">
              <a:spcBef>
                <a:spcPct val="0"/>
              </a:spcBef>
              <a:spcAft>
                <a:spcPct val="0"/>
              </a:spcAft>
            </a:pPr>
            <a:r>
              <a:rPr lang="en-US" altLang="en-US" sz="800" kern="1200" dirty="0">
                <a:solidFill>
                  <a:srgbClr val="000000"/>
                </a:solidFill>
                <a:latin typeface="Arial" charset="0"/>
                <a:ea typeface="+mn-ea"/>
                <a:cs typeface="+mn-cs"/>
              </a:rPr>
              <a:t>© 2009 The MITRE Corporation. All rights Reserved.</a:t>
            </a:r>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hf hdr="0" dt="0"/>
  <p:txStyles>
    <p:titleStyle>
      <a:lvl1pPr algn="l" rtl="0" eaLnBrk="1" fontAlgn="base" hangingPunct="1">
        <a:lnSpc>
          <a:spcPts val="3000"/>
        </a:lnSpc>
        <a:spcBef>
          <a:spcPct val="0"/>
        </a:spcBef>
        <a:spcAft>
          <a:spcPct val="0"/>
        </a:spcAft>
        <a:defRPr sz="2800" b="1">
          <a:solidFill>
            <a:srgbClr val="000099"/>
          </a:solidFill>
          <a:latin typeface="+mj-lt"/>
          <a:ea typeface="+mj-ea"/>
          <a:cs typeface="+mj-cs"/>
        </a:defRPr>
      </a:lvl1pPr>
      <a:lvl2pPr algn="l" rtl="0" eaLnBrk="1" fontAlgn="base" hangingPunct="1">
        <a:lnSpc>
          <a:spcPts val="3000"/>
        </a:lnSpc>
        <a:spcBef>
          <a:spcPct val="0"/>
        </a:spcBef>
        <a:spcAft>
          <a:spcPct val="0"/>
        </a:spcAft>
        <a:defRPr sz="2800" b="1">
          <a:solidFill>
            <a:srgbClr val="000099"/>
          </a:solidFill>
          <a:latin typeface="Arial" charset="0"/>
        </a:defRPr>
      </a:lvl2pPr>
      <a:lvl3pPr algn="l" rtl="0" eaLnBrk="1" fontAlgn="base" hangingPunct="1">
        <a:lnSpc>
          <a:spcPts val="3000"/>
        </a:lnSpc>
        <a:spcBef>
          <a:spcPct val="0"/>
        </a:spcBef>
        <a:spcAft>
          <a:spcPct val="0"/>
        </a:spcAft>
        <a:defRPr sz="2800" b="1">
          <a:solidFill>
            <a:srgbClr val="000099"/>
          </a:solidFill>
          <a:latin typeface="Arial" charset="0"/>
        </a:defRPr>
      </a:lvl3pPr>
      <a:lvl4pPr algn="l" rtl="0" eaLnBrk="1" fontAlgn="base" hangingPunct="1">
        <a:lnSpc>
          <a:spcPts val="3000"/>
        </a:lnSpc>
        <a:spcBef>
          <a:spcPct val="0"/>
        </a:spcBef>
        <a:spcAft>
          <a:spcPct val="0"/>
        </a:spcAft>
        <a:defRPr sz="2800" b="1">
          <a:solidFill>
            <a:srgbClr val="000099"/>
          </a:solidFill>
          <a:latin typeface="Arial" charset="0"/>
        </a:defRPr>
      </a:lvl4pPr>
      <a:lvl5pPr algn="l" rtl="0" eaLnBrk="1" fontAlgn="base" hangingPunct="1">
        <a:lnSpc>
          <a:spcPts val="3000"/>
        </a:lnSpc>
        <a:spcBef>
          <a:spcPct val="0"/>
        </a:spcBef>
        <a:spcAft>
          <a:spcPct val="0"/>
        </a:spcAft>
        <a:defRPr sz="2800" b="1">
          <a:solidFill>
            <a:srgbClr val="000099"/>
          </a:solidFill>
          <a:latin typeface="Arial" charset="0"/>
        </a:defRPr>
      </a:lvl5pPr>
      <a:lvl6pPr marL="457200" algn="l" rtl="0" eaLnBrk="1" fontAlgn="base" hangingPunct="1">
        <a:lnSpc>
          <a:spcPts val="3000"/>
        </a:lnSpc>
        <a:spcBef>
          <a:spcPct val="0"/>
        </a:spcBef>
        <a:spcAft>
          <a:spcPct val="0"/>
        </a:spcAft>
        <a:defRPr sz="2800" b="1">
          <a:solidFill>
            <a:srgbClr val="000099"/>
          </a:solidFill>
          <a:latin typeface="Arial" charset="0"/>
        </a:defRPr>
      </a:lvl6pPr>
      <a:lvl7pPr marL="914400" algn="l" rtl="0" eaLnBrk="1" fontAlgn="base" hangingPunct="1">
        <a:lnSpc>
          <a:spcPts val="3000"/>
        </a:lnSpc>
        <a:spcBef>
          <a:spcPct val="0"/>
        </a:spcBef>
        <a:spcAft>
          <a:spcPct val="0"/>
        </a:spcAft>
        <a:defRPr sz="2800" b="1">
          <a:solidFill>
            <a:srgbClr val="000099"/>
          </a:solidFill>
          <a:latin typeface="Arial" charset="0"/>
        </a:defRPr>
      </a:lvl7pPr>
      <a:lvl8pPr marL="1371600" algn="l" rtl="0" eaLnBrk="1" fontAlgn="base" hangingPunct="1">
        <a:lnSpc>
          <a:spcPts val="3000"/>
        </a:lnSpc>
        <a:spcBef>
          <a:spcPct val="0"/>
        </a:spcBef>
        <a:spcAft>
          <a:spcPct val="0"/>
        </a:spcAft>
        <a:defRPr sz="2800" b="1">
          <a:solidFill>
            <a:srgbClr val="000099"/>
          </a:solidFill>
          <a:latin typeface="Arial" charset="0"/>
        </a:defRPr>
      </a:lvl8pPr>
      <a:lvl9pPr marL="1828800" algn="l" rtl="0" eaLnBrk="1" fontAlgn="base" hangingPunct="1">
        <a:lnSpc>
          <a:spcPts val="3000"/>
        </a:lnSpc>
        <a:spcBef>
          <a:spcPct val="0"/>
        </a:spcBef>
        <a:spcAft>
          <a:spcPct val="0"/>
        </a:spcAft>
        <a:defRPr sz="2800" b="1">
          <a:solidFill>
            <a:srgbClr val="000099"/>
          </a:solidFill>
          <a:latin typeface="Arial" charset="0"/>
        </a:defRPr>
      </a:lvl9pPr>
    </p:titleStyle>
    <p:bodyStyle>
      <a:lvl1pPr marL="227013" indent="-227013" algn="l" rtl="0" eaLnBrk="1" fontAlgn="base" hangingPunct="1">
        <a:lnSpc>
          <a:spcPts val="2000"/>
        </a:lnSpc>
        <a:spcBef>
          <a:spcPct val="0"/>
        </a:spcBef>
        <a:spcAft>
          <a:spcPts val="800"/>
        </a:spcAft>
        <a:buClr>
          <a:srgbClr val="FDAA03"/>
        </a:buClr>
        <a:buSzPct val="100000"/>
        <a:buFont typeface="Arial" pitchFamily="34" charset="0"/>
        <a:buChar char="■"/>
        <a:defRPr sz="2000" b="1" baseline="0">
          <a:solidFill>
            <a:schemeClr val="tx1"/>
          </a:solidFill>
          <a:latin typeface="Arial" pitchFamily="34" charset="0"/>
          <a:ea typeface="+mn-ea"/>
          <a:cs typeface="+mn-cs"/>
        </a:defRPr>
      </a:lvl1pPr>
      <a:lvl2pPr marL="568325" indent="-227013" algn="l" rtl="0" eaLnBrk="1" fontAlgn="base" hangingPunct="1">
        <a:lnSpc>
          <a:spcPts val="1800"/>
        </a:lnSpc>
        <a:spcBef>
          <a:spcPct val="0"/>
        </a:spcBef>
        <a:spcAft>
          <a:spcPts val="800"/>
        </a:spcAft>
        <a:buClr>
          <a:srgbClr val="FDAA03"/>
        </a:buClr>
        <a:buFont typeface="Arial" pitchFamily="34" charset="0"/>
        <a:buChar char="–"/>
        <a:defRPr b="1">
          <a:solidFill>
            <a:schemeClr val="tx1"/>
          </a:solidFill>
          <a:latin typeface="+mn-lt"/>
        </a:defRPr>
      </a:lvl2pPr>
      <a:lvl3pPr marL="909638" indent="-168275" algn="l" rtl="0" eaLnBrk="1" fontAlgn="base" hangingPunct="1">
        <a:lnSpc>
          <a:spcPts val="1600"/>
        </a:lnSpc>
        <a:spcBef>
          <a:spcPct val="0"/>
        </a:spcBef>
        <a:spcAft>
          <a:spcPts val="800"/>
        </a:spcAft>
        <a:buClr>
          <a:srgbClr val="FDAA03"/>
        </a:buClr>
        <a:buSzPct val="100000"/>
        <a:buFont typeface="Arial" pitchFamily="34" charset="0"/>
        <a:buChar char="■"/>
        <a:defRPr sz="1600" b="1">
          <a:solidFill>
            <a:schemeClr val="tx1"/>
          </a:solidFill>
          <a:latin typeface="+mn-lt"/>
        </a:defRPr>
      </a:lvl3pPr>
      <a:lvl4pPr marL="1143000" indent="-114300" algn="l" rtl="0" eaLnBrk="1" fontAlgn="base" hangingPunct="1">
        <a:lnSpc>
          <a:spcPts val="1400"/>
        </a:lnSpc>
        <a:spcBef>
          <a:spcPct val="0"/>
        </a:spcBef>
        <a:spcAft>
          <a:spcPts val="800"/>
        </a:spcAft>
        <a:buClr>
          <a:srgbClr val="FDAA03"/>
        </a:buClr>
        <a:buFont typeface="Arial" pitchFamily="34" charset="0"/>
        <a:buChar char="­"/>
        <a:defRPr sz="1400" b="1">
          <a:solidFill>
            <a:schemeClr val="tx1"/>
          </a:solidFill>
          <a:latin typeface="+mn-lt"/>
        </a:defRPr>
      </a:lvl4pPr>
      <a:lvl5pPr marL="1371600" indent="-114300" algn="l" rtl="0" eaLnBrk="1" fontAlgn="base" hangingPunct="1">
        <a:lnSpc>
          <a:spcPts val="1200"/>
        </a:lnSpc>
        <a:spcBef>
          <a:spcPct val="0"/>
        </a:spcBef>
        <a:spcAft>
          <a:spcPts val="800"/>
        </a:spcAft>
        <a:buClr>
          <a:srgbClr val="FDAA03"/>
        </a:buClr>
        <a:buSzPct val="70000"/>
        <a:buFont typeface="Arial" pitchFamily="34" charset="0"/>
        <a:buChar char="■"/>
        <a:defRPr sz="1200" b="1">
          <a:solidFill>
            <a:schemeClr val="tx1"/>
          </a:solidFill>
          <a:latin typeface="+mn-lt"/>
        </a:defRPr>
      </a:lvl5pPr>
      <a:lvl6pPr marL="18288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6pPr>
      <a:lvl7pPr marL="22860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7pPr>
      <a:lvl8pPr marL="27432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8pPr>
      <a:lvl9pPr marL="3200400" indent="-114300" algn="l" rtl="0" eaLnBrk="1" fontAlgn="base" hangingPunct="1">
        <a:lnSpc>
          <a:spcPts val="1200"/>
        </a:lnSpc>
        <a:spcBef>
          <a:spcPct val="0"/>
        </a:spcBef>
        <a:spcAft>
          <a:spcPts val="800"/>
        </a:spcAft>
        <a:buClr>
          <a:srgbClr val="FDAA03"/>
        </a:buClr>
        <a:buSzPct val="50000"/>
        <a:buFont typeface="Wingdings" pitchFamily="2" charset="2"/>
        <a:buChar char="n"/>
        <a:defRPr sz="12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himss.org/content/files/HIMSSSummaryOfARRA.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geekdoctor.blogspot.com/2009/04/what-is-meaningful-use.htm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447800" y="2209800"/>
            <a:ext cx="6858000" cy="1143000"/>
          </a:xfrm>
        </p:spPr>
        <p:txBody>
          <a:bodyPr/>
          <a:lstStyle/>
          <a:p>
            <a:pPr eaLnBrk="1" hangingPunct="1"/>
            <a:r>
              <a:rPr lang="en-US" dirty="0" smtClean="0"/>
              <a:t>Healthcare Interoperability: </a:t>
            </a:r>
            <a:br>
              <a:rPr lang="en-US" dirty="0" smtClean="0"/>
            </a:br>
            <a:r>
              <a:rPr lang="en-US" dirty="0" smtClean="0"/>
              <a:t>Simplified Health Data Standard </a:t>
            </a:r>
          </a:p>
        </p:txBody>
      </p:sp>
      <p:sp>
        <p:nvSpPr>
          <p:cNvPr id="4099" name="Rectangle 3"/>
          <p:cNvSpPr>
            <a:spLocks noGrp="1" noChangeArrowheads="1"/>
          </p:cNvSpPr>
          <p:nvPr>
            <p:ph type="subTitle" idx="1"/>
          </p:nvPr>
        </p:nvSpPr>
        <p:spPr>
          <a:xfrm>
            <a:off x="1600200" y="4343400"/>
            <a:ext cx="6248400" cy="1143000"/>
          </a:xfrm>
        </p:spPr>
        <p:txBody>
          <a:bodyPr/>
          <a:lstStyle/>
          <a:p>
            <a:pPr algn="ctr" eaLnBrk="1" hangingPunct="1"/>
            <a:r>
              <a:rPr lang="en-US" b="1" dirty="0" smtClean="0">
                <a:solidFill>
                  <a:schemeClr val="tx2"/>
                </a:solidFill>
                <a:latin typeface="Arial" charset="0"/>
              </a:rPr>
              <a:t> Andrew Gregorowicz </a:t>
            </a:r>
          </a:p>
          <a:p>
            <a:pPr algn="ctr" eaLnBrk="1" hangingPunct="1"/>
            <a:r>
              <a:rPr lang="en-US" b="1" dirty="0" smtClean="0">
                <a:solidFill>
                  <a:schemeClr val="tx2"/>
                </a:solidFill>
                <a:latin typeface="Arial" charset="0"/>
              </a:rPr>
              <a:t>Beth Halley</a:t>
            </a:r>
          </a:p>
          <a:p>
            <a:pPr algn="ctr" eaLnBrk="1" hangingPunct="1"/>
            <a:r>
              <a:rPr lang="en-US" b="1" dirty="0" smtClean="0">
                <a:solidFill>
                  <a:schemeClr val="tx2"/>
                </a:solidFill>
                <a:latin typeface="Arial" charset="0"/>
              </a:rPr>
              <a:t>Joy Keeler</a:t>
            </a:r>
          </a:p>
          <a:p>
            <a:pPr eaLnBrk="1" hangingPunct="1"/>
            <a:r>
              <a:rPr lang="en-US" b="1" dirty="0" smtClean="0">
                <a:solidFill>
                  <a:schemeClr val="tx2"/>
                </a:solidFill>
                <a:latin typeface="Arial" charset="0"/>
              </a:rPr>
              <a:t>		</a:t>
            </a:r>
          </a:p>
          <a:p>
            <a:pPr eaLnBrk="1" hangingPunct="1"/>
            <a:endParaRPr lang="en-US" b="1" dirty="0" smtClean="0">
              <a:solidFill>
                <a:schemeClr val="tx2"/>
              </a:solidFill>
              <a:latin typeface="Arial" charset="0"/>
            </a:endParaRPr>
          </a:p>
          <a:p>
            <a:pPr eaLnBrk="1" hangingPunct="1"/>
            <a:endParaRPr lang="en-US" b="1" dirty="0" smtClean="0">
              <a:latin typeface="Arial" charset="0"/>
            </a:endParaRPr>
          </a:p>
        </p:txBody>
      </p:sp>
      <p:sp>
        <p:nvSpPr>
          <p:cNvPr id="4" name="Rectangle 3"/>
          <p:cNvSpPr/>
          <p:nvPr/>
        </p:nvSpPr>
        <p:spPr>
          <a:xfrm>
            <a:off x="4572000" y="5334000"/>
            <a:ext cx="4572000" cy="923330"/>
          </a:xfrm>
          <a:prstGeom prst="rect">
            <a:avLst/>
          </a:prstGeom>
        </p:spPr>
        <p:txBody>
          <a:bodyPr>
            <a:spAutoFit/>
          </a:bodyPr>
          <a:lstStyle/>
          <a:p>
            <a:pPr algn="ctr" eaLnBrk="1" hangingPunct="1"/>
            <a:endParaRPr lang="en-US" dirty="0" smtClean="0">
              <a:solidFill>
                <a:schemeClr val="tx2"/>
              </a:solidFill>
            </a:endParaRPr>
          </a:p>
          <a:p>
            <a:pPr algn="ctr" eaLnBrk="1" hangingPunct="1"/>
            <a:r>
              <a:rPr lang="en-US" dirty="0" smtClean="0">
                <a:solidFill>
                  <a:schemeClr val="tx2"/>
                </a:solidFill>
              </a:rPr>
              <a:t>HITSP Foundations Committee</a:t>
            </a:r>
          </a:p>
          <a:p>
            <a:pPr algn="ctr" eaLnBrk="1" hangingPunct="1"/>
            <a:r>
              <a:rPr lang="en-US" dirty="0" smtClean="0">
                <a:solidFill>
                  <a:schemeClr val="tx2"/>
                </a:solidFill>
              </a:rPr>
              <a:t>May 18, 2009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lvl="1"/>
            <a:r>
              <a:rPr lang="en-US" sz="2400" b="0" dirty="0" smtClean="0"/>
              <a:t/>
            </a:r>
            <a:br>
              <a:rPr lang="en-US" sz="2400" b="0" dirty="0" smtClean="0"/>
            </a:br>
            <a:r>
              <a:rPr lang="en-US" dirty="0" smtClean="0"/>
              <a:t/>
            </a:r>
            <a:br>
              <a:rPr lang="en-US" dirty="0" smtClean="0"/>
            </a:br>
            <a:endParaRPr lang="en-US" dirty="0"/>
          </a:p>
        </p:txBody>
      </p:sp>
      <p:sp>
        <p:nvSpPr>
          <p:cNvPr id="5" name="Text Placeholder 4"/>
          <p:cNvSpPr>
            <a:spLocks noGrp="1"/>
          </p:cNvSpPr>
          <p:nvPr>
            <p:ph type="body" idx="1"/>
          </p:nvPr>
        </p:nvSpPr>
        <p:spPr>
          <a:xfrm>
            <a:off x="685800" y="2286000"/>
            <a:ext cx="7772400" cy="1500187"/>
          </a:xfrm>
        </p:spPr>
        <p:txBody>
          <a:bodyPr/>
          <a:lstStyle/>
          <a:p>
            <a:pPr lvl="0" algn="ctr"/>
            <a:r>
              <a:rPr lang="en-US" sz="4000" cap="all" dirty="0" smtClean="0"/>
              <a:t>Questions</a:t>
            </a:r>
          </a:p>
          <a:p>
            <a:endParaRPr lang="en-US" dirty="0"/>
          </a:p>
        </p:txBody>
      </p:sp>
      <p:sp>
        <p:nvSpPr>
          <p:cNvPr id="4" name="Slide Number Placeholder 3"/>
          <p:cNvSpPr>
            <a:spLocks noGrp="1"/>
          </p:cNvSpPr>
          <p:nvPr>
            <p:ph type="sldNum" sz="quarter" idx="10"/>
          </p:nvPr>
        </p:nvSpPr>
        <p:spPr/>
        <p:txBody>
          <a:bodyPr/>
          <a:lstStyle/>
          <a:p>
            <a:pPr>
              <a:defRPr/>
            </a:pPr>
            <a:fld id="{68EC1745-BF21-4AE0-A8AD-5226B058610C}" type="slidenum">
              <a:rPr lang="en-US" smtClean="0"/>
              <a:pPr>
                <a:defRPr/>
              </a:pPr>
              <a:t>10</a:t>
            </a:fld>
            <a:endParaRPr lang="en-US" dirty="0"/>
          </a:p>
        </p:txBody>
      </p:sp>
      <p:sp>
        <p:nvSpPr>
          <p:cNvPr id="10" name="Title 1"/>
          <p:cNvSpPr txBox="1">
            <a:spLocks/>
          </p:cNvSpPr>
          <p:nvPr/>
        </p:nvSpPr>
        <p:spPr bwMode="auto">
          <a:xfrm>
            <a:off x="685800" y="381000"/>
            <a:ext cx="7162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ts val="3000"/>
              </a:lnSpc>
              <a:spcBef>
                <a:spcPct val="0"/>
              </a:spcBef>
              <a:spcAft>
                <a:spcPct val="0"/>
              </a:spcAft>
              <a:buClrTx/>
              <a:buSzTx/>
              <a:buFontTx/>
              <a:buNone/>
              <a:tabLst/>
              <a:defRPr/>
            </a:pPr>
            <a:endParaRPr kumimoji="0" lang="en-US" sz="2800" b="1" i="0" u="none" strike="noStrike" kern="0" cap="all" spc="0" normalizeH="0" baseline="0" noProof="0" dirty="0" smtClean="0">
              <a:ln>
                <a:noFill/>
              </a:ln>
              <a:solidFill>
                <a:srgbClr val="000099"/>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t>Who is MITRE and Why Are We Here?</a:t>
            </a:r>
          </a:p>
        </p:txBody>
      </p:sp>
      <p:sp>
        <p:nvSpPr>
          <p:cNvPr id="5123" name="Content Placeholder 3"/>
          <p:cNvSpPr>
            <a:spLocks noGrp="1"/>
          </p:cNvSpPr>
          <p:nvPr>
            <p:ph idx="1"/>
          </p:nvPr>
        </p:nvSpPr>
        <p:spPr/>
        <p:txBody>
          <a:bodyPr/>
          <a:lstStyle/>
          <a:p>
            <a:pPr eaLnBrk="1" hangingPunct="1">
              <a:lnSpc>
                <a:spcPct val="100000"/>
              </a:lnSpc>
              <a:buFont typeface="Arial" charset="0"/>
              <a:buChar char="■"/>
            </a:pPr>
            <a:r>
              <a:rPr lang="en-US" dirty="0" smtClean="0">
                <a:latin typeface="Arial" charset="0"/>
              </a:rPr>
              <a:t>Independent, not-for-profit organization</a:t>
            </a:r>
          </a:p>
          <a:p>
            <a:pPr lvl="1" eaLnBrk="1" hangingPunct="1">
              <a:lnSpc>
                <a:spcPct val="100000"/>
              </a:lnSpc>
            </a:pPr>
            <a:r>
              <a:rPr lang="en-US" dirty="0" smtClean="0"/>
              <a:t>Chartered to work in the public interest</a:t>
            </a:r>
          </a:p>
          <a:p>
            <a:pPr lvl="1" eaLnBrk="1" hangingPunct="1">
              <a:lnSpc>
                <a:spcPct val="100000"/>
              </a:lnSpc>
            </a:pPr>
            <a:r>
              <a:rPr lang="en-US" dirty="0" smtClean="0"/>
              <a:t>Free from organizational and personal conflicts of interest</a:t>
            </a:r>
          </a:p>
          <a:p>
            <a:pPr lvl="1" eaLnBrk="1" hangingPunct="1">
              <a:lnSpc>
                <a:spcPct val="100000"/>
              </a:lnSpc>
            </a:pPr>
            <a:r>
              <a:rPr lang="en-US" dirty="0" smtClean="0"/>
              <a:t>Five decades of technology architecture, acquisition, and integration oversight experience</a:t>
            </a:r>
          </a:p>
          <a:p>
            <a:pPr lvl="1" eaLnBrk="1" hangingPunct="1">
              <a:lnSpc>
                <a:spcPct val="100000"/>
              </a:lnSpc>
            </a:pPr>
            <a:r>
              <a:rPr lang="en-US" dirty="0" smtClean="0"/>
              <a:t>Center for Transforming Health with deep healthcare and technical expertise</a:t>
            </a:r>
          </a:p>
          <a:p>
            <a:pPr eaLnBrk="1" hangingPunct="1">
              <a:lnSpc>
                <a:spcPct val="100000"/>
              </a:lnSpc>
            </a:pPr>
            <a:r>
              <a:rPr lang="en-US" dirty="0" smtClean="0">
                <a:latin typeface="Arial" charset="0"/>
              </a:rPr>
              <a:t>Here to address unique opportunities and challenges facing the healthcare industry with regards to standards</a:t>
            </a:r>
            <a:endParaRPr lang="en-US" dirty="0" smtClean="0"/>
          </a:p>
          <a:p>
            <a:pPr lvl="1" eaLnBrk="1" hangingPunct="1"/>
            <a:endParaRPr lang="en-US" dirty="0" smtClean="0"/>
          </a:p>
          <a:p>
            <a:pPr lvl="2" eaLnBrk="1" hangingPunct="1"/>
            <a:endParaRPr lang="en-US" dirty="0" smtClean="0"/>
          </a:p>
          <a:p>
            <a:pPr lvl="1" eaLnBrk="1" hangingPunct="1"/>
            <a:endParaRPr lang="en-US" dirty="0" smtClean="0"/>
          </a:p>
        </p:txBody>
      </p:sp>
      <p:sp>
        <p:nvSpPr>
          <p:cNvPr id="5124" name="Slide Number Placeholder 2"/>
          <p:cNvSpPr>
            <a:spLocks noGrp="1"/>
          </p:cNvSpPr>
          <p:nvPr>
            <p:ph type="sldNum" sz="quarter" idx="10"/>
          </p:nvPr>
        </p:nvSpPr>
        <p:spPr>
          <a:noFill/>
        </p:spPr>
        <p:txBody>
          <a:bodyPr/>
          <a:lstStyle/>
          <a:p>
            <a:fld id="{4D1A9618-505D-4AF6-B0A7-9B386B1AEAC4}" type="slidenum">
              <a:rPr lang="en-US" smtClean="0"/>
              <a:pPr/>
              <a:t>2</a:t>
            </a:fld>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p:txBody>
          <a:bodyPr lIns="91416" tIns="45709" rIns="91416" bIns="45709"/>
          <a:lstStyle/>
          <a:p>
            <a:pPr eaLnBrk="1" hangingPunct="1"/>
            <a:r>
              <a:rPr lang="en-US" dirty="0" smtClean="0">
                <a:latin typeface="Helvetica Neue Bold Condensed" charset="0"/>
              </a:rPr>
              <a:t>MITRE Experience</a:t>
            </a:r>
          </a:p>
        </p:txBody>
      </p:sp>
      <p:sp>
        <p:nvSpPr>
          <p:cNvPr id="21507" name="Rectangle 6"/>
          <p:cNvSpPr>
            <a:spLocks noGrp="1"/>
          </p:cNvSpPr>
          <p:nvPr>
            <p:ph idx="1"/>
          </p:nvPr>
        </p:nvSpPr>
        <p:spPr>
          <a:xfrm>
            <a:off x="685800" y="1295400"/>
            <a:ext cx="4876800" cy="4808538"/>
          </a:xfrm>
        </p:spPr>
        <p:txBody>
          <a:bodyPr lIns="91416" tIns="45709" rIns="91416" bIns="45709" anchor="t"/>
          <a:lstStyle/>
          <a:p>
            <a:pPr marL="241044" indent="-241044">
              <a:lnSpc>
                <a:spcPct val="100000"/>
              </a:lnSpc>
            </a:pPr>
            <a:r>
              <a:rPr lang="en-US" sz="2600" dirty="0" smtClean="0">
                <a:latin typeface="Arial" charset="0"/>
              </a:rPr>
              <a:t>Project Laika</a:t>
            </a:r>
          </a:p>
          <a:p>
            <a:pPr marL="553508" lvl="1" indent="-241044">
              <a:lnSpc>
                <a:spcPct val="100000"/>
              </a:lnSpc>
            </a:pPr>
            <a:r>
              <a:rPr lang="en-US" sz="2300" dirty="0" smtClean="0">
                <a:latin typeface="Arial" charset="0"/>
              </a:rPr>
              <a:t>Open source tools for testing Health IT standards</a:t>
            </a:r>
          </a:p>
          <a:p>
            <a:pPr marL="553508" lvl="1" indent="-241044">
              <a:lnSpc>
                <a:spcPct val="100000"/>
              </a:lnSpc>
            </a:pPr>
            <a:r>
              <a:rPr lang="en-US" sz="2300" dirty="0" smtClean="0">
                <a:latin typeface="Arial" charset="0"/>
              </a:rPr>
              <a:t>Partnered with CCHIT</a:t>
            </a:r>
          </a:p>
          <a:p>
            <a:pPr marL="865972" lvl="2" indent="-241044">
              <a:lnSpc>
                <a:spcPct val="100000"/>
              </a:lnSpc>
            </a:pPr>
            <a:r>
              <a:rPr lang="en-US" sz="1800" dirty="0" smtClean="0">
                <a:latin typeface="Arial" charset="0"/>
              </a:rPr>
              <a:t>Software currently being used for EHR Interoperability Certification</a:t>
            </a:r>
          </a:p>
          <a:p>
            <a:pPr marL="241044" indent="-241044">
              <a:lnSpc>
                <a:spcPct val="100000"/>
              </a:lnSpc>
            </a:pPr>
            <a:r>
              <a:rPr lang="en-US" sz="2600" dirty="0" smtClean="0">
                <a:latin typeface="Arial" charset="0"/>
              </a:rPr>
              <a:t>Experience</a:t>
            </a:r>
          </a:p>
          <a:p>
            <a:pPr marL="553508" lvl="1" indent="-241044">
              <a:lnSpc>
                <a:spcPct val="100000"/>
              </a:lnSpc>
            </a:pPr>
            <a:r>
              <a:rPr lang="en-US" sz="2300" dirty="0" smtClean="0">
                <a:latin typeface="Arial" charset="0"/>
              </a:rPr>
              <a:t>HITSP Specs on Continuity of Care</a:t>
            </a:r>
          </a:p>
          <a:p>
            <a:pPr marL="553508" lvl="1" indent="-241044">
              <a:lnSpc>
                <a:spcPct val="100000"/>
              </a:lnSpc>
            </a:pPr>
            <a:r>
              <a:rPr lang="en-US" sz="2300" dirty="0" smtClean="0">
                <a:latin typeface="Arial" charset="0"/>
              </a:rPr>
              <a:t>IHE Specs on Document Exchange</a:t>
            </a:r>
          </a:p>
        </p:txBody>
      </p:sp>
      <p:pic>
        <p:nvPicPr>
          <p:cNvPr id="4" name="Picture 5"/>
          <p:cNvPicPr>
            <a:picLocks noChangeAspect="1" noChangeArrowheads="1"/>
          </p:cNvPicPr>
          <p:nvPr/>
        </p:nvPicPr>
        <p:blipFill>
          <a:blip r:embed="rId3"/>
          <a:srcRect/>
          <a:stretch>
            <a:fillRect/>
          </a:stretch>
        </p:blipFill>
        <p:spPr bwMode="auto">
          <a:xfrm>
            <a:off x="6096000" y="1752600"/>
            <a:ext cx="2495550" cy="3486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to simplify</a:t>
            </a:r>
            <a:endParaRPr lang="en-US" dirty="0"/>
          </a:p>
        </p:txBody>
      </p:sp>
      <p:sp>
        <p:nvSpPr>
          <p:cNvPr id="3" name="Content Placeholder 2"/>
          <p:cNvSpPr>
            <a:spLocks noGrp="1"/>
          </p:cNvSpPr>
          <p:nvPr>
            <p:ph idx="1"/>
          </p:nvPr>
        </p:nvSpPr>
        <p:spPr/>
        <p:txBody>
          <a:bodyPr/>
          <a:lstStyle/>
          <a:p>
            <a:r>
              <a:rPr lang="en-US" dirty="0" smtClean="0"/>
              <a:t>To address the American Recovery and Reinvestment Act of 2009 (ARRA) requirements, HITSP has been asked by ONC to provide a simplified version of their standards.</a:t>
            </a:r>
          </a:p>
          <a:p>
            <a:pPr marL="0" indent="0">
              <a:lnSpc>
                <a:spcPct val="100000"/>
              </a:lnSpc>
              <a:spcAft>
                <a:spcPts val="0"/>
              </a:spcAft>
              <a:buNone/>
            </a:pPr>
            <a:r>
              <a:rPr lang="en-US" sz="1000" i="1" dirty="0" smtClean="0">
                <a:solidFill>
                  <a:schemeClr val="tx2">
                    <a:lumMod val="75000"/>
                  </a:schemeClr>
                </a:solidFill>
              </a:rPr>
              <a:t>No later than December 31, 2009, the Secretary shall, through the rule making process, adopt an initial set of standards, implementation specifications, and certification criteria (these items that were adopted by the National Coordinator, before enactment of the legislation may be applied towards meeting the requirement). </a:t>
            </a:r>
          </a:p>
          <a:p>
            <a:pPr marL="0" indent="0">
              <a:lnSpc>
                <a:spcPct val="100000"/>
              </a:lnSpc>
              <a:spcAft>
                <a:spcPts val="0"/>
              </a:spcAft>
              <a:buNone/>
            </a:pPr>
            <a:r>
              <a:rPr lang="en-US" sz="1000" i="1" dirty="0" smtClean="0">
                <a:solidFill>
                  <a:schemeClr val="tx2">
                    <a:lumMod val="75000"/>
                  </a:schemeClr>
                </a:solidFill>
              </a:rPr>
              <a:t>The standards will provide guidelines EHR companies must meet in order for their product to be considered an “approved” EHR. Although EHR adoption will not be required, “meaningful use” of an approved EHR will be required in order for providers to qualify for, and continue to receive, benefits from HITECH.</a:t>
            </a:r>
            <a:r>
              <a:rPr lang="en-US" sz="1000" i="1" dirty="0" smtClean="0"/>
              <a:t> </a:t>
            </a:r>
          </a:p>
          <a:p>
            <a:pPr marL="0" indent="0" algn="r">
              <a:lnSpc>
                <a:spcPct val="100000"/>
              </a:lnSpc>
              <a:spcAft>
                <a:spcPts val="0"/>
              </a:spcAft>
              <a:buNone/>
            </a:pPr>
            <a:r>
              <a:rPr lang="en-US" sz="1000" i="1" dirty="0" smtClean="0">
                <a:solidFill>
                  <a:srgbClr val="FF0000"/>
                </a:solidFill>
                <a:hlinkClick r:id="rId3"/>
              </a:rPr>
              <a:t>http://www.himss.org/content/files/HIMSSSummaryOfARRA.pdf</a:t>
            </a:r>
            <a:r>
              <a:rPr lang="en-US" sz="1000" i="1" dirty="0" smtClean="0">
                <a:solidFill>
                  <a:srgbClr val="FF0000"/>
                </a:solidFill>
              </a:rPr>
              <a:t> </a:t>
            </a:r>
          </a:p>
          <a:p>
            <a:pPr lvl="1"/>
            <a:endParaRPr lang="en-US" dirty="0" smtClean="0"/>
          </a:p>
          <a:p>
            <a:r>
              <a:rPr lang="en-US" dirty="0" smtClean="0"/>
              <a:t>“Meaningful Use” of EHRS is required through ARRA for providers to receive benefits from Health Information Technology for Economic and Clinical Health</a:t>
            </a:r>
            <a:br>
              <a:rPr lang="en-US" dirty="0" smtClean="0"/>
            </a:br>
            <a:r>
              <a:rPr lang="en-US" dirty="0" smtClean="0"/>
              <a:t>(HITECH) funding.</a:t>
            </a:r>
          </a:p>
          <a:p>
            <a:pPr marL="0" indent="0">
              <a:lnSpc>
                <a:spcPct val="100000"/>
              </a:lnSpc>
              <a:spcAft>
                <a:spcPts val="0"/>
              </a:spcAft>
              <a:buNone/>
            </a:pPr>
            <a:r>
              <a:rPr lang="en-US" sz="1000" i="1" dirty="0" smtClean="0">
                <a:solidFill>
                  <a:schemeClr val="tx2">
                    <a:lumMod val="75000"/>
                  </a:schemeClr>
                </a:solidFill>
              </a:rPr>
              <a:t>My prediction of meaningful use is that it will focus on quality and efficiency. It will require electronic exchange of quality measures including process and outcome metrics. It will require coordination of care through the transmission of clinical summaries. It will require decision support driven medication management with comprehensive </a:t>
            </a:r>
            <a:r>
              <a:rPr lang="en-US" sz="1000" i="1" dirty="0" err="1" smtClean="0">
                <a:solidFill>
                  <a:schemeClr val="tx2">
                    <a:lumMod val="75000"/>
                  </a:schemeClr>
                </a:solidFill>
              </a:rPr>
              <a:t>eRx</a:t>
            </a:r>
            <a:r>
              <a:rPr lang="en-US" sz="1000" i="1" dirty="0" smtClean="0">
                <a:solidFill>
                  <a:schemeClr val="tx2">
                    <a:lumMod val="75000"/>
                  </a:schemeClr>
                </a:solidFill>
              </a:rPr>
              <a:t> implementation (eligibility, formulary, history, drug/drug interaction, routing, refills).</a:t>
            </a:r>
          </a:p>
          <a:p>
            <a:pPr marL="0" indent="0" algn="r">
              <a:lnSpc>
                <a:spcPct val="100000"/>
              </a:lnSpc>
              <a:spcAft>
                <a:spcPts val="0"/>
              </a:spcAft>
              <a:buNone/>
            </a:pPr>
            <a:r>
              <a:rPr lang="en-US" sz="1000" i="1" dirty="0" smtClean="0">
                <a:solidFill>
                  <a:schemeClr val="tx2">
                    <a:lumMod val="75000"/>
                  </a:schemeClr>
                </a:solidFill>
                <a:hlinkClick r:id="rId4"/>
              </a:rPr>
              <a:t>http://geekdoctor.blogspot.com/2009/04/what-is-meaningful-use.html</a:t>
            </a:r>
            <a:r>
              <a:rPr lang="en-US" sz="1000" i="1" dirty="0" smtClean="0">
                <a:solidFill>
                  <a:schemeClr val="tx2">
                    <a:lumMod val="75000"/>
                  </a:schemeClr>
                </a:solidFill>
              </a:rPr>
              <a:t> John Halamka blog entry May 13, 2009</a:t>
            </a:r>
            <a:r>
              <a:rPr lang="en-US" dirty="0" smtClean="0"/>
              <a:t/>
            </a:r>
            <a:br>
              <a:rPr lang="en-US" dirty="0" smtClean="0"/>
            </a:br>
            <a:endParaRPr lang="en-US" dirty="0" smtClean="0">
              <a:solidFill>
                <a:srgbClr val="FF0000"/>
              </a:solidFill>
            </a:endParaRPr>
          </a:p>
        </p:txBody>
      </p:sp>
      <p:sp>
        <p:nvSpPr>
          <p:cNvPr id="4" name="Slide Number Placeholder 3"/>
          <p:cNvSpPr>
            <a:spLocks noGrp="1"/>
          </p:cNvSpPr>
          <p:nvPr>
            <p:ph type="sldNum" sz="quarter" idx="10"/>
          </p:nvPr>
        </p:nvSpPr>
        <p:spPr/>
        <p:txBody>
          <a:bodyPr/>
          <a:lstStyle/>
          <a:p>
            <a:pPr>
              <a:defRPr/>
            </a:pPr>
            <a:fld id="{68EC1745-BF21-4AE0-A8AD-5226B058610C}"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p:cNvSpPr>
          <p:nvPr>
            <p:ph type="title"/>
          </p:nvPr>
        </p:nvSpPr>
        <p:spPr/>
        <p:txBody>
          <a:bodyPr lIns="91416" tIns="45709" rIns="91416" bIns="45709"/>
          <a:lstStyle/>
          <a:p>
            <a:pPr eaLnBrk="1" hangingPunct="1"/>
            <a:r>
              <a:rPr lang="en-US" dirty="0" smtClean="0">
                <a:latin typeface="Helvetica Neue Bold Condensed" charset="0"/>
              </a:rPr>
              <a:t>Philosophical Approach</a:t>
            </a:r>
          </a:p>
        </p:txBody>
      </p:sp>
      <p:sp>
        <p:nvSpPr>
          <p:cNvPr id="27651" name="Content Placeholder 5"/>
          <p:cNvSpPr>
            <a:spLocks noGrp="1"/>
          </p:cNvSpPr>
          <p:nvPr>
            <p:ph idx="1"/>
          </p:nvPr>
        </p:nvSpPr>
        <p:spPr/>
        <p:txBody>
          <a:bodyPr lIns="91416" tIns="45709" rIns="91416" bIns="45709" anchor="t"/>
          <a:lstStyle/>
          <a:p>
            <a:pPr marL="241044" indent="-241044">
              <a:lnSpc>
                <a:spcPct val="100000"/>
              </a:lnSpc>
            </a:pPr>
            <a:r>
              <a:rPr lang="en-US" dirty="0" smtClean="0">
                <a:latin typeface="Arial" charset="0"/>
              </a:rPr>
              <a:t>Current Health IT standards can be used to create interoperable systems</a:t>
            </a:r>
          </a:p>
          <a:p>
            <a:pPr marL="241044" indent="-241044">
              <a:lnSpc>
                <a:spcPct val="100000"/>
              </a:lnSpc>
            </a:pPr>
            <a:r>
              <a:rPr lang="en-US" dirty="0" smtClean="0">
                <a:latin typeface="Arial" charset="0"/>
              </a:rPr>
              <a:t>However, the fine grained and modular approach taken tends to lead to point-to-point negotiation of rules for data exchange</a:t>
            </a:r>
          </a:p>
          <a:p>
            <a:pPr marL="241044" indent="-241044">
              <a:lnSpc>
                <a:spcPct val="100000"/>
              </a:lnSpc>
            </a:pPr>
            <a:r>
              <a:rPr lang="en-US" dirty="0" smtClean="0">
                <a:latin typeface="Arial" charset="0"/>
              </a:rPr>
              <a:t>Existing standards can be refined to allow for greater interoperability</a:t>
            </a:r>
          </a:p>
          <a:p>
            <a:pPr marL="241044" indent="-241044">
              <a:lnSpc>
                <a:spcPct val="100000"/>
              </a:lnSpc>
            </a:pPr>
            <a:r>
              <a:rPr lang="en-US" dirty="0" smtClean="0">
                <a:latin typeface="Arial" charset="0"/>
              </a:rPr>
              <a:t>Tools can be created to lower the barrier to entry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p:cNvSpPr>
          <p:nvPr>
            <p:ph type="title"/>
          </p:nvPr>
        </p:nvSpPr>
        <p:spPr>
          <a:xfrm>
            <a:off x="685800" y="381000"/>
            <a:ext cx="8229600" cy="533400"/>
          </a:xfrm>
        </p:spPr>
        <p:txBody>
          <a:bodyPr lIns="91416" tIns="45709" rIns="91416" bIns="45709"/>
          <a:lstStyle/>
          <a:p>
            <a:pPr eaLnBrk="1" hangingPunct="1"/>
            <a:r>
              <a:rPr lang="en-US" dirty="0" err="1" smtClean="0">
                <a:latin typeface="Helvetica Neue Bold Condensed" charset="0"/>
              </a:rPr>
              <a:t>hData</a:t>
            </a:r>
            <a:endParaRPr lang="en-US" dirty="0" smtClean="0">
              <a:latin typeface="Helvetica Neue Bold Condensed" charset="0"/>
            </a:endParaRPr>
          </a:p>
        </p:txBody>
      </p:sp>
      <p:sp>
        <p:nvSpPr>
          <p:cNvPr id="23555" name="Rectangle 6"/>
          <p:cNvSpPr>
            <a:spLocks noGrp="1"/>
          </p:cNvSpPr>
          <p:nvPr>
            <p:ph idx="1"/>
          </p:nvPr>
        </p:nvSpPr>
        <p:spPr/>
        <p:txBody>
          <a:bodyPr lIns="91416" tIns="45709" rIns="91416" bIns="45709" anchor="t"/>
          <a:lstStyle/>
          <a:p>
            <a:pPr marL="280988" indent="-280988"/>
            <a:r>
              <a:rPr lang="en-US" sz="2400" dirty="0" smtClean="0">
                <a:latin typeface="Arial" charset="0"/>
              </a:rPr>
              <a:t>Simple to exchange, consume and store data</a:t>
            </a:r>
          </a:p>
          <a:p>
            <a:pPr marL="280988" indent="-280988"/>
            <a:r>
              <a:rPr lang="en-US" sz="2400" dirty="0" smtClean="0">
                <a:latin typeface="Arial" charset="0"/>
              </a:rPr>
              <a:t>Simple to build </a:t>
            </a:r>
          </a:p>
          <a:p>
            <a:pPr marL="280988" indent="-280988"/>
            <a:r>
              <a:rPr lang="en-US" sz="2400" smtClean="0">
                <a:latin typeface="Arial" charset="0"/>
              </a:rPr>
              <a:t>A redesign </a:t>
            </a:r>
            <a:r>
              <a:rPr lang="en-US" sz="2400" dirty="0" smtClean="0">
                <a:latin typeface="Arial" charset="0"/>
              </a:rPr>
              <a:t>of information standards</a:t>
            </a:r>
          </a:p>
          <a:p>
            <a:pPr marL="520700" lvl="1" indent="-200025">
              <a:spcBef>
                <a:spcPts val="850"/>
              </a:spcBef>
            </a:pPr>
            <a:r>
              <a:rPr lang="en-US" sz="2000" dirty="0" smtClean="0">
                <a:latin typeface="Arial" charset="0"/>
              </a:rPr>
              <a:t>Continuity of Care data (</a:t>
            </a:r>
            <a:r>
              <a:rPr lang="en-US" dirty="0" smtClean="0">
                <a:latin typeface="Arial" charset="0"/>
              </a:rPr>
              <a:t>extensible for different use cases)</a:t>
            </a:r>
          </a:p>
          <a:p>
            <a:pPr marL="520700" lvl="1" indent="-200025">
              <a:spcBef>
                <a:spcPts val="850"/>
              </a:spcBef>
            </a:pPr>
            <a:r>
              <a:rPr lang="en-US" sz="2000" dirty="0" smtClean="0">
                <a:latin typeface="Arial" charset="0"/>
              </a:rPr>
              <a:t>Exchange of Health Data</a:t>
            </a:r>
          </a:p>
          <a:p>
            <a:pPr marL="280988" indent="-280988">
              <a:spcBef>
                <a:spcPts val="600"/>
              </a:spcBef>
            </a:pPr>
            <a:r>
              <a:rPr lang="en-US" sz="2400" dirty="0" smtClean="0">
                <a:latin typeface="Arial" charset="0"/>
              </a:rPr>
              <a:t>Key Concepts</a:t>
            </a:r>
          </a:p>
          <a:p>
            <a:pPr marL="520700" lvl="1" indent="-200025">
              <a:spcBef>
                <a:spcPts val="850"/>
              </a:spcBef>
            </a:pPr>
            <a:r>
              <a:rPr lang="en-US" sz="2000" dirty="0" smtClean="0">
                <a:latin typeface="Arial" charset="0"/>
              </a:rPr>
              <a:t>Simple Data Format: </a:t>
            </a:r>
            <a:r>
              <a:rPr lang="en-US" sz="2000" dirty="0" err="1" smtClean="0">
                <a:latin typeface="Arial" charset="0"/>
              </a:rPr>
              <a:t>hData</a:t>
            </a:r>
            <a:r>
              <a:rPr lang="en-US" sz="2000" dirty="0" smtClean="0">
                <a:latin typeface="Arial" charset="0"/>
              </a:rPr>
              <a:t> Schema</a:t>
            </a:r>
          </a:p>
          <a:p>
            <a:pPr marL="520700" lvl="1" indent="-200025">
              <a:spcBef>
                <a:spcPts val="850"/>
              </a:spcBef>
            </a:pPr>
            <a:r>
              <a:rPr lang="en-US" sz="2000" dirty="0" smtClean="0">
                <a:latin typeface="Arial" charset="0"/>
              </a:rPr>
              <a:t>Simple Information Exchange: </a:t>
            </a:r>
            <a:r>
              <a:rPr lang="en-US" sz="2000" dirty="0" err="1" smtClean="0">
                <a:latin typeface="Arial" charset="0"/>
              </a:rPr>
              <a:t>hData</a:t>
            </a:r>
            <a:r>
              <a:rPr lang="en-US" sz="2000" dirty="0" smtClean="0">
                <a:latin typeface="Arial" charset="0"/>
              </a:rPr>
              <a:t> Transport</a:t>
            </a:r>
            <a:endParaRPr lang="en-US" sz="2000" dirty="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20" name="Picture 12" descr="SHeDS technology.pdf"/>
          <p:cNvPicPr>
            <a:picLocks noChangeAspect="1"/>
          </p:cNvPicPr>
          <p:nvPr/>
        </p:nvPicPr>
        <p:blipFill>
          <a:blip r:embed="rId3" cstate="print"/>
          <a:srcRect/>
          <a:stretch>
            <a:fillRect/>
          </a:stretch>
        </p:blipFill>
        <p:spPr bwMode="auto">
          <a:xfrm>
            <a:off x="-152400" y="838200"/>
            <a:ext cx="9144000" cy="6858000"/>
          </a:xfrm>
          <a:prstGeom prst="rect">
            <a:avLst/>
          </a:prstGeom>
          <a:noFill/>
          <a:ln w="9525">
            <a:noFill/>
            <a:miter lim="800000"/>
            <a:headEnd/>
            <a:tailEnd/>
          </a:ln>
        </p:spPr>
      </p:pic>
      <p:sp>
        <p:nvSpPr>
          <p:cNvPr id="64515" name="TextBox 4"/>
          <p:cNvSpPr txBox="1">
            <a:spLocks noChangeArrowheads="1"/>
          </p:cNvSpPr>
          <p:nvPr/>
        </p:nvSpPr>
        <p:spPr bwMode="auto">
          <a:xfrm>
            <a:off x="1143000" y="5638800"/>
            <a:ext cx="2538413" cy="646331"/>
          </a:xfrm>
          <a:prstGeom prst="rect">
            <a:avLst/>
          </a:prstGeom>
          <a:noFill/>
          <a:ln w="9525">
            <a:noFill/>
            <a:miter lim="800000"/>
            <a:headEnd/>
            <a:tailEnd/>
          </a:ln>
        </p:spPr>
        <p:txBody>
          <a:bodyPr>
            <a:prstTxWarp prst="textNoShape">
              <a:avLst/>
            </a:prstTxWarp>
            <a:spAutoFit/>
          </a:bodyPr>
          <a:lstStyle/>
          <a:p>
            <a:r>
              <a:rPr lang="en-US" dirty="0"/>
              <a:t>RESTful Interface</a:t>
            </a:r>
          </a:p>
          <a:p>
            <a:r>
              <a:rPr lang="en-US" dirty="0"/>
              <a:t>TLS Encryption</a:t>
            </a:r>
          </a:p>
        </p:txBody>
      </p:sp>
      <p:sp>
        <p:nvSpPr>
          <p:cNvPr id="64516" name="TextBox 8"/>
          <p:cNvSpPr txBox="1">
            <a:spLocks noChangeArrowheads="1"/>
          </p:cNvSpPr>
          <p:nvPr/>
        </p:nvSpPr>
        <p:spPr bwMode="auto">
          <a:xfrm>
            <a:off x="3505200" y="685800"/>
            <a:ext cx="2571750" cy="1143000"/>
          </a:xfrm>
          <a:prstGeom prst="rect">
            <a:avLst/>
          </a:prstGeom>
          <a:noFill/>
          <a:ln w="9525">
            <a:noFill/>
            <a:miter lim="800000"/>
            <a:headEnd/>
            <a:tailEnd/>
          </a:ln>
        </p:spPr>
        <p:txBody>
          <a:bodyPr wrap="square">
            <a:prstTxWarp prst="textNoShape">
              <a:avLst/>
            </a:prstTxWarp>
            <a:spAutoFit/>
          </a:bodyPr>
          <a:lstStyle/>
          <a:p>
            <a:pPr algn="ctr"/>
            <a:r>
              <a:rPr lang="en-US" sz="2200" dirty="0"/>
              <a:t>Open standard for access control</a:t>
            </a:r>
          </a:p>
        </p:txBody>
      </p:sp>
      <p:cxnSp>
        <p:nvCxnSpPr>
          <p:cNvPr id="64517" name="Straight Arrow Connector 12"/>
          <p:cNvCxnSpPr>
            <a:cxnSpLocks noChangeShapeType="1"/>
          </p:cNvCxnSpPr>
          <p:nvPr/>
        </p:nvCxnSpPr>
        <p:spPr bwMode="auto">
          <a:xfrm rot="5400000">
            <a:off x="4545807" y="2091531"/>
            <a:ext cx="374650" cy="1587"/>
          </a:xfrm>
          <a:prstGeom prst="straightConnector1">
            <a:avLst/>
          </a:prstGeom>
          <a:noFill/>
          <a:ln w="25400">
            <a:solidFill>
              <a:srgbClr val="000000"/>
            </a:solidFill>
            <a:round/>
            <a:headEnd/>
            <a:tailEnd type="arrow" w="med" len="med"/>
          </a:ln>
        </p:spPr>
      </p:cxnSp>
      <p:sp>
        <p:nvSpPr>
          <p:cNvPr id="64518" name="TextBox 15"/>
          <p:cNvSpPr txBox="1">
            <a:spLocks noChangeArrowheads="1"/>
          </p:cNvSpPr>
          <p:nvPr/>
        </p:nvSpPr>
        <p:spPr bwMode="auto">
          <a:xfrm>
            <a:off x="1143000" y="6248400"/>
            <a:ext cx="2465388" cy="304800"/>
          </a:xfrm>
          <a:prstGeom prst="rect">
            <a:avLst/>
          </a:prstGeom>
          <a:noFill/>
          <a:ln w="9525">
            <a:noFill/>
            <a:miter lim="800000"/>
            <a:headEnd/>
            <a:tailEnd/>
          </a:ln>
        </p:spPr>
        <p:txBody>
          <a:bodyPr wrap="none" lIns="91435" tIns="45718" rIns="91435" bIns="45718">
            <a:prstTxWarp prst="textNoShape">
              <a:avLst/>
            </a:prstTxWarp>
            <a:spAutoFit/>
          </a:bodyPr>
          <a:lstStyle/>
          <a:p>
            <a:r>
              <a:rPr lang="en-US" sz="1400" dirty="0"/>
              <a:t>TLS = Transport Layer Security</a:t>
            </a:r>
          </a:p>
        </p:txBody>
      </p:sp>
      <p:sp>
        <p:nvSpPr>
          <p:cNvPr id="64519" name="Text Box 14"/>
          <p:cNvSpPr txBox="1">
            <a:spLocks noChangeArrowheads="1"/>
          </p:cNvSpPr>
          <p:nvPr/>
        </p:nvSpPr>
        <p:spPr bwMode="auto">
          <a:xfrm>
            <a:off x="8763000" y="6477000"/>
            <a:ext cx="298450" cy="228600"/>
          </a:xfrm>
          <a:prstGeom prst="rect">
            <a:avLst/>
          </a:prstGeom>
          <a:noFill/>
          <a:ln w="9525">
            <a:noFill/>
            <a:miter lim="800000"/>
            <a:headEnd/>
            <a:tailEnd/>
          </a:ln>
        </p:spPr>
        <p:txBody>
          <a:bodyPr wrap="none">
            <a:prstTxWarp prst="textNoShape">
              <a:avLst/>
            </a:prstTxWarp>
            <a:spAutoFit/>
          </a:bodyPr>
          <a:lstStyle/>
          <a:p>
            <a:r>
              <a:rPr lang="en-US" sz="900" dirty="0">
                <a:solidFill>
                  <a:srgbClr val="AAAAAA"/>
                </a:solidFill>
              </a:rPr>
              <a:t>18</a:t>
            </a:r>
          </a:p>
        </p:txBody>
      </p:sp>
      <p:sp>
        <p:nvSpPr>
          <p:cNvPr id="9" name="Rectangle 4"/>
          <p:cNvSpPr>
            <a:spLocks noGrp="1"/>
          </p:cNvSpPr>
          <p:nvPr>
            <p:ph type="title"/>
          </p:nvPr>
        </p:nvSpPr>
        <p:spPr>
          <a:xfrm>
            <a:off x="685800" y="381000"/>
            <a:ext cx="7162800" cy="533400"/>
          </a:xfrm>
        </p:spPr>
        <p:txBody>
          <a:bodyPr lIns="91416" tIns="45709" rIns="91416" bIns="45709"/>
          <a:lstStyle/>
          <a:p>
            <a:pPr eaLnBrk="1" hangingPunct="1"/>
            <a:r>
              <a:rPr lang="en-US" dirty="0" err="1" smtClean="0">
                <a:latin typeface="Helvetica Neue Bold Condensed" charset="0"/>
              </a:rPr>
              <a:t>hData</a:t>
            </a:r>
            <a:r>
              <a:rPr lang="en-US" dirty="0" smtClean="0">
                <a:latin typeface="Helvetica Neue Bold Condensed" charset="0"/>
              </a:rPr>
              <a:t> Architecture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304800"/>
            <a:ext cx="8077200" cy="533400"/>
          </a:xfrm>
        </p:spPr>
        <p:txBody>
          <a:bodyPr/>
          <a:lstStyle/>
          <a:p>
            <a:r>
              <a:rPr lang="en-US" dirty="0" smtClean="0"/>
              <a:t>Another MITRE Funded Initiative</a:t>
            </a:r>
            <a:br>
              <a:rPr lang="en-US" dirty="0" smtClean="0"/>
            </a:br>
            <a:r>
              <a:rPr lang="en-US" sz="2400" dirty="0" smtClean="0"/>
              <a:t>Parallel Approach to Speed VA/DoD Interoperability</a:t>
            </a:r>
            <a:endParaRPr lang="en-US" dirty="0"/>
          </a:p>
        </p:txBody>
      </p:sp>
      <p:sp>
        <p:nvSpPr>
          <p:cNvPr id="4" name="Slide Number Placeholder 3"/>
          <p:cNvSpPr>
            <a:spLocks noGrp="1"/>
          </p:cNvSpPr>
          <p:nvPr>
            <p:ph type="sldNum" sz="quarter" idx="10"/>
          </p:nvPr>
        </p:nvSpPr>
        <p:spPr>
          <a:xfrm>
            <a:off x="8382000" y="6400800"/>
            <a:ext cx="533400" cy="152400"/>
          </a:xfrm>
        </p:spPr>
        <p:txBody>
          <a:bodyPr/>
          <a:lstStyle/>
          <a:p>
            <a:pPr algn="r" rtl="0" eaLnBrk="0" fontAlgn="base" hangingPunct="0">
              <a:lnSpc>
                <a:spcPct val="120000"/>
              </a:lnSpc>
              <a:spcBef>
                <a:spcPct val="0"/>
              </a:spcBef>
              <a:spcAft>
                <a:spcPct val="0"/>
              </a:spcAft>
            </a:pPr>
            <a:fld id="{CA538793-F95B-4CFC-9A87-DBAD57B24C1D}" type="slidenum">
              <a:rPr lang="en-US" sz="800" b="1" kern="1200">
                <a:solidFill>
                  <a:srgbClr val="003399"/>
                </a:solidFill>
                <a:latin typeface="Arial" charset="0"/>
                <a:ea typeface="+mn-ea"/>
                <a:cs typeface="+mn-cs"/>
              </a:rPr>
              <a:pPr algn="r" rtl="0" eaLnBrk="0" fontAlgn="base" hangingPunct="0">
                <a:lnSpc>
                  <a:spcPct val="120000"/>
                </a:lnSpc>
                <a:spcBef>
                  <a:spcPct val="0"/>
                </a:spcBef>
                <a:spcAft>
                  <a:spcPct val="0"/>
                </a:spcAft>
              </a:pPr>
              <a:t>8</a:t>
            </a:fld>
            <a:endParaRPr lang="en-US" sz="800" b="1" kern="1200" dirty="0">
              <a:solidFill>
                <a:srgbClr val="003399"/>
              </a:solidFill>
              <a:latin typeface="Arial" charset="0"/>
              <a:ea typeface="+mn-ea"/>
              <a:cs typeface="+mn-cs"/>
            </a:endParaRPr>
          </a:p>
        </p:txBody>
      </p:sp>
      <p:sp>
        <p:nvSpPr>
          <p:cNvPr id="18" name="Rounded Rectangle 17"/>
          <p:cNvSpPr/>
          <p:nvPr/>
        </p:nvSpPr>
        <p:spPr bwMode="auto">
          <a:xfrm>
            <a:off x="304800" y="1752600"/>
            <a:ext cx="2133600" cy="1524000"/>
          </a:xfrm>
          <a:prstGeom prst="roundRect">
            <a:avLst/>
          </a:prstGeom>
          <a:solidFill>
            <a:srgbClr val="FFFF00"/>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endParaRPr lang="en-US" sz="1600" b="1" kern="1200" dirty="0">
              <a:solidFill>
                <a:srgbClr val="000000"/>
              </a:solidFill>
              <a:latin typeface="Arial" charset="0"/>
              <a:ea typeface="+mn-ea"/>
              <a:cs typeface="+mn-cs"/>
            </a:endParaRPr>
          </a:p>
        </p:txBody>
      </p:sp>
      <p:sp>
        <p:nvSpPr>
          <p:cNvPr id="11" name="TextBox 10"/>
          <p:cNvSpPr txBox="1"/>
          <p:nvPr/>
        </p:nvSpPr>
        <p:spPr>
          <a:xfrm>
            <a:off x="5715000" y="1978223"/>
            <a:ext cx="977319" cy="338554"/>
          </a:xfrm>
          <a:prstGeom prst="rect">
            <a:avLst/>
          </a:prstGeom>
          <a:noFill/>
        </p:spPr>
        <p:txBody>
          <a:bodyPr wrap="none" rtlCol="0">
            <a:spAutoFit/>
          </a:bodyPr>
          <a:lstStyle/>
          <a:p>
            <a:pPr algn="ctr" rtl="0" eaLnBrk="0" fontAlgn="base" hangingPunct="0">
              <a:spcBef>
                <a:spcPct val="0"/>
              </a:spcBef>
              <a:buClr>
                <a:srgbClr val="FDAA03"/>
              </a:buClr>
            </a:pPr>
            <a:r>
              <a:rPr lang="en-US" sz="1600" b="1" kern="1200" dirty="0">
                <a:solidFill>
                  <a:srgbClr val="000000"/>
                </a:solidFill>
                <a:latin typeface="Arial" charset="0"/>
                <a:ea typeface="+mn-ea"/>
                <a:cs typeface="+mn-cs"/>
              </a:rPr>
              <a:t>To NHIN</a:t>
            </a:r>
          </a:p>
        </p:txBody>
      </p:sp>
      <p:sp>
        <p:nvSpPr>
          <p:cNvPr id="12" name="TextBox 11"/>
          <p:cNvSpPr txBox="1"/>
          <p:nvPr/>
        </p:nvSpPr>
        <p:spPr>
          <a:xfrm>
            <a:off x="457200" y="4648200"/>
            <a:ext cx="2133600" cy="461665"/>
          </a:xfrm>
          <a:prstGeom prst="rect">
            <a:avLst/>
          </a:prstGeom>
          <a:noFill/>
        </p:spPr>
        <p:txBody>
          <a:bodyPr wrap="square" rtlCol="0">
            <a:spAutoFit/>
          </a:bodyPr>
          <a:lstStyle/>
          <a:p>
            <a:pPr algn="ctr" rtl="0" eaLnBrk="0" fontAlgn="base" hangingPunct="0">
              <a:spcBef>
                <a:spcPct val="0"/>
              </a:spcBef>
              <a:buClr>
                <a:srgbClr val="FDAA03"/>
              </a:buClr>
            </a:pPr>
            <a:r>
              <a:rPr lang="en-US" sz="1200" b="1" kern="1200" dirty="0">
                <a:solidFill>
                  <a:srgbClr val="000000"/>
                </a:solidFill>
                <a:latin typeface="Arial" charset="0"/>
                <a:ea typeface="+mn-ea"/>
                <a:cs typeface="+mn-cs"/>
              </a:rPr>
              <a:t>NHIN = Nationwide Health Information Network</a:t>
            </a:r>
          </a:p>
        </p:txBody>
      </p:sp>
      <p:sp>
        <p:nvSpPr>
          <p:cNvPr id="13" name="TextBox 12"/>
          <p:cNvSpPr txBox="1"/>
          <p:nvPr/>
        </p:nvSpPr>
        <p:spPr>
          <a:xfrm>
            <a:off x="4495800" y="3124200"/>
            <a:ext cx="1085425" cy="338554"/>
          </a:xfrm>
          <a:prstGeom prst="rect">
            <a:avLst/>
          </a:prstGeom>
          <a:noFill/>
        </p:spPr>
        <p:txBody>
          <a:bodyPr wrap="none" rtlCol="0">
            <a:spAutoFit/>
          </a:bodyPr>
          <a:lstStyle/>
          <a:p>
            <a:pPr algn="l" rtl="0" eaLnBrk="0" fontAlgn="base" hangingPunct="0">
              <a:spcBef>
                <a:spcPct val="0"/>
              </a:spcBef>
              <a:buClr>
                <a:srgbClr val="FDAA03"/>
              </a:buClr>
            </a:pPr>
            <a:r>
              <a:rPr lang="en-US" sz="1600" b="1" kern="1200" dirty="0">
                <a:solidFill>
                  <a:srgbClr val="000000"/>
                </a:solidFill>
                <a:latin typeface="Arial" charset="0"/>
                <a:ea typeface="+mn-ea"/>
                <a:cs typeface="+mn-cs"/>
              </a:rPr>
              <a:t>Translate</a:t>
            </a:r>
          </a:p>
        </p:txBody>
      </p:sp>
      <p:sp>
        <p:nvSpPr>
          <p:cNvPr id="8" name="Rounded Rectangle 7"/>
          <p:cNvSpPr/>
          <p:nvPr/>
        </p:nvSpPr>
        <p:spPr bwMode="auto">
          <a:xfrm>
            <a:off x="3505200" y="1673423"/>
            <a:ext cx="2095500" cy="1295400"/>
          </a:xfrm>
          <a:prstGeom prst="roundRect">
            <a:avLst/>
          </a:prstGeom>
          <a:solidFill>
            <a:srgbClr val="FF9933"/>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endParaRPr lang="en-US" b="1" kern="1200" dirty="0">
              <a:solidFill>
                <a:srgbClr val="000000"/>
              </a:solidFill>
              <a:latin typeface="Arial" charset="0"/>
              <a:ea typeface="+mn-ea"/>
              <a:cs typeface="+mn-cs"/>
            </a:endParaRPr>
          </a:p>
        </p:txBody>
      </p:sp>
      <p:sp>
        <p:nvSpPr>
          <p:cNvPr id="16" name="TextBox 15"/>
          <p:cNvSpPr txBox="1"/>
          <p:nvPr/>
        </p:nvSpPr>
        <p:spPr>
          <a:xfrm>
            <a:off x="3505200" y="1694527"/>
            <a:ext cx="2133600" cy="1277273"/>
          </a:xfrm>
          <a:prstGeom prst="rect">
            <a:avLst/>
          </a:prstGeom>
          <a:noFill/>
          <a:ln>
            <a:noFill/>
          </a:ln>
          <a:effectLst>
            <a:innerShdw blurRad="63500" dist="50800" dir="2700000">
              <a:prstClr val="black">
                <a:alpha val="50000"/>
              </a:prstClr>
            </a:innerShdw>
          </a:effectLst>
        </p:spPr>
        <p:txBody>
          <a:bodyPr wrap="square" rtlCol="0">
            <a:spAutoFit/>
          </a:bodyPr>
          <a:lstStyle/>
          <a:p>
            <a:pPr algn="ctr" rtl="0" eaLnBrk="0" fontAlgn="base" hangingPunct="0">
              <a:spcBef>
                <a:spcPct val="0"/>
              </a:spcBef>
              <a:buClr>
                <a:srgbClr val="FDAA03"/>
              </a:buClr>
            </a:pPr>
            <a:r>
              <a:rPr lang="en-US" sz="2000" b="1" kern="1200" dirty="0">
                <a:solidFill>
                  <a:srgbClr val="000000"/>
                </a:solidFill>
                <a:latin typeface="Arial" charset="0"/>
                <a:ea typeface="+mn-ea"/>
                <a:cs typeface="+mn-cs"/>
              </a:rPr>
              <a:t>C32 </a:t>
            </a:r>
          </a:p>
          <a:p>
            <a:pPr algn="ctr" rtl="0" eaLnBrk="0" fontAlgn="base" hangingPunct="0">
              <a:spcBef>
                <a:spcPct val="0"/>
              </a:spcBef>
              <a:spcAft>
                <a:spcPts val="600"/>
              </a:spcAft>
              <a:buClr>
                <a:srgbClr val="FDAA03"/>
              </a:buClr>
            </a:pPr>
            <a:r>
              <a:rPr lang="en-US" sz="2000" b="1" kern="1200" dirty="0">
                <a:solidFill>
                  <a:srgbClr val="000000"/>
                </a:solidFill>
                <a:latin typeface="Arial" charset="0"/>
                <a:ea typeface="+mn-ea"/>
                <a:cs typeface="+mn-cs"/>
              </a:rPr>
              <a:t>XML Schema</a:t>
            </a:r>
          </a:p>
          <a:p>
            <a:pPr marL="122238" indent="-122238" algn="l" rtl="0" eaLnBrk="0" fontAlgn="base" hangingPunct="0">
              <a:spcBef>
                <a:spcPct val="0"/>
              </a:spcBef>
              <a:buFont typeface="Arial" pitchFamily="34" charset="0"/>
              <a:buChar char="•"/>
            </a:pPr>
            <a:r>
              <a:rPr lang="en-US" sz="1600" b="1" kern="1200" dirty="0">
                <a:solidFill>
                  <a:srgbClr val="000000"/>
                </a:solidFill>
                <a:latin typeface="Arial" charset="0"/>
                <a:ea typeface="+mn-ea"/>
                <a:cs typeface="+mn-cs"/>
              </a:rPr>
              <a:t>Easier to build &amp; translate to C32</a:t>
            </a:r>
          </a:p>
        </p:txBody>
      </p:sp>
      <p:sp>
        <p:nvSpPr>
          <p:cNvPr id="17" name="Rounded Rectangle 16"/>
          <p:cNvSpPr/>
          <p:nvPr/>
        </p:nvSpPr>
        <p:spPr bwMode="auto">
          <a:xfrm>
            <a:off x="3505200" y="3581400"/>
            <a:ext cx="2095500" cy="1295400"/>
          </a:xfrm>
          <a:prstGeom prst="roundRect">
            <a:avLst/>
          </a:prstGeom>
          <a:solidFill>
            <a:srgbClr val="FF9933"/>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endParaRPr lang="en-US" sz="1600" b="1" kern="1200" dirty="0">
              <a:solidFill>
                <a:srgbClr val="000000"/>
              </a:solidFill>
              <a:latin typeface="Arial" charset="0"/>
              <a:ea typeface="+mn-ea"/>
              <a:cs typeface="+mn-cs"/>
            </a:endParaRPr>
          </a:p>
        </p:txBody>
      </p:sp>
      <p:sp>
        <p:nvSpPr>
          <p:cNvPr id="15" name="TextBox 14"/>
          <p:cNvSpPr txBox="1"/>
          <p:nvPr/>
        </p:nvSpPr>
        <p:spPr>
          <a:xfrm>
            <a:off x="3580039" y="3646170"/>
            <a:ext cx="1945821" cy="1279838"/>
          </a:xfrm>
          <a:prstGeom prst="rect">
            <a:avLst/>
          </a:prstGeom>
          <a:noFill/>
          <a:ln>
            <a:noFill/>
          </a:ln>
          <a:effectLst>
            <a:innerShdw blurRad="63500" dist="50800" dir="2700000">
              <a:prstClr val="black">
                <a:alpha val="50000"/>
              </a:prstClr>
            </a:innerShdw>
          </a:effectLst>
        </p:spPr>
        <p:txBody>
          <a:bodyPr wrap="square" rtlCol="0">
            <a:spAutoFit/>
          </a:bodyPr>
          <a:lstStyle/>
          <a:p>
            <a:pPr algn="ctr" rtl="0" eaLnBrk="0" fontAlgn="base" hangingPunct="0">
              <a:lnSpc>
                <a:spcPts val="2500"/>
              </a:lnSpc>
              <a:spcBef>
                <a:spcPct val="0"/>
              </a:spcBef>
              <a:spcAft>
                <a:spcPts val="1000"/>
              </a:spcAft>
              <a:buClr>
                <a:srgbClr val="FDAA03"/>
              </a:buClr>
            </a:pPr>
            <a:r>
              <a:rPr lang="en-US" sz="2000" b="1" kern="1200" dirty="0" err="1">
                <a:solidFill>
                  <a:srgbClr val="FF0000"/>
                </a:solidFill>
                <a:latin typeface="Arial" charset="0"/>
                <a:ea typeface="+mn-ea"/>
                <a:cs typeface="+mn-cs"/>
              </a:rPr>
              <a:t>h</a:t>
            </a:r>
            <a:r>
              <a:rPr lang="en-US" sz="2000" b="1" kern="1200" dirty="0" err="1">
                <a:solidFill>
                  <a:srgbClr val="000000"/>
                </a:solidFill>
                <a:latin typeface="Arial" charset="0"/>
                <a:ea typeface="+mn-ea"/>
                <a:cs typeface="+mn-cs"/>
              </a:rPr>
              <a:t>Data</a:t>
            </a:r>
            <a:endParaRPr lang="en-US" sz="2000" b="1" kern="1200" dirty="0">
              <a:solidFill>
                <a:srgbClr val="000000"/>
              </a:solidFill>
              <a:latin typeface="Arial" charset="0"/>
              <a:ea typeface="+mn-ea"/>
              <a:cs typeface="+mn-cs"/>
            </a:endParaRPr>
          </a:p>
          <a:p>
            <a:pPr marL="122238" indent="-122238" algn="l" rtl="0" eaLnBrk="0" fontAlgn="base" hangingPunct="0">
              <a:spcBef>
                <a:spcPct val="0"/>
              </a:spcBef>
              <a:buFont typeface="Arial" pitchFamily="34" charset="0"/>
              <a:buChar char="•"/>
            </a:pPr>
            <a:r>
              <a:rPr lang="en-US" sz="1600" b="1" kern="1200" dirty="0">
                <a:solidFill>
                  <a:srgbClr val="000000"/>
                </a:solidFill>
                <a:latin typeface="Arial" charset="0"/>
                <a:ea typeface="+mn-ea"/>
                <a:cs typeface="+mn-cs"/>
              </a:rPr>
              <a:t>Simple</a:t>
            </a:r>
          </a:p>
          <a:p>
            <a:pPr marL="122238" indent="-122238" algn="l" rtl="0" eaLnBrk="0" fontAlgn="base" hangingPunct="0">
              <a:spcBef>
                <a:spcPct val="0"/>
              </a:spcBef>
              <a:buFont typeface="Arial" pitchFamily="34" charset="0"/>
              <a:buChar char="•"/>
            </a:pPr>
            <a:r>
              <a:rPr lang="en-US" sz="1600" b="1" kern="1200" dirty="0">
                <a:solidFill>
                  <a:srgbClr val="000000"/>
                </a:solidFill>
                <a:latin typeface="Arial" charset="0"/>
                <a:ea typeface="+mn-ea"/>
                <a:cs typeface="+mn-cs"/>
              </a:rPr>
              <a:t>Low barrier to adoption</a:t>
            </a:r>
          </a:p>
        </p:txBody>
      </p:sp>
      <p:cxnSp>
        <p:nvCxnSpPr>
          <p:cNvPr id="26" name="Straight Arrow Connector 25"/>
          <p:cNvCxnSpPr>
            <a:stCxn id="8" idx="2"/>
            <a:endCxn id="17" idx="0"/>
          </p:cNvCxnSpPr>
          <p:nvPr/>
        </p:nvCxnSpPr>
        <p:spPr bwMode="auto">
          <a:xfrm rot="5400000">
            <a:off x="4246662" y="3275111"/>
            <a:ext cx="612577" cy="1588"/>
          </a:xfrm>
          <a:prstGeom prst="straightConnector1">
            <a:avLst/>
          </a:prstGeom>
          <a:solidFill>
            <a:srgbClr val="FFCC99"/>
          </a:solidFill>
          <a:ln w="28575" cap="flat" cmpd="sng" algn="ctr">
            <a:solidFill>
              <a:srgbClr val="000000"/>
            </a:solidFill>
            <a:prstDash val="solid"/>
            <a:round/>
            <a:headEnd type="arrow" w="med" len="med"/>
            <a:tailEnd type="arrow"/>
          </a:ln>
          <a:effectLst/>
        </p:spPr>
      </p:cxnSp>
      <p:sp>
        <p:nvSpPr>
          <p:cNvPr id="28" name="TextBox 27"/>
          <p:cNvSpPr txBox="1"/>
          <p:nvPr/>
        </p:nvSpPr>
        <p:spPr>
          <a:xfrm>
            <a:off x="5716746" y="4572000"/>
            <a:ext cx="2208054" cy="584775"/>
          </a:xfrm>
          <a:prstGeom prst="rect">
            <a:avLst/>
          </a:prstGeom>
          <a:noFill/>
        </p:spPr>
        <p:txBody>
          <a:bodyPr wrap="square" rtlCol="0">
            <a:spAutoFit/>
          </a:bodyPr>
          <a:lstStyle/>
          <a:p>
            <a:pPr algn="l" rtl="0" eaLnBrk="0" fontAlgn="base" hangingPunct="0">
              <a:spcBef>
                <a:spcPct val="0"/>
              </a:spcBef>
              <a:buClr>
                <a:srgbClr val="FDAA03"/>
              </a:buClr>
            </a:pPr>
            <a:r>
              <a:rPr lang="en-US" sz="1600" b="1" kern="1200" dirty="0">
                <a:solidFill>
                  <a:srgbClr val="000000"/>
                </a:solidFill>
                <a:latin typeface="Arial" charset="0"/>
                <a:ea typeface="+mn-ea"/>
                <a:cs typeface="+mn-cs"/>
              </a:rPr>
              <a:t>To new method for data exchange</a:t>
            </a:r>
          </a:p>
        </p:txBody>
      </p:sp>
      <p:cxnSp>
        <p:nvCxnSpPr>
          <p:cNvPr id="42" name="Straight Arrow Connector 41"/>
          <p:cNvCxnSpPr/>
          <p:nvPr/>
        </p:nvCxnSpPr>
        <p:spPr bwMode="auto">
          <a:xfrm>
            <a:off x="5638800" y="4572000"/>
            <a:ext cx="2286000" cy="2977"/>
          </a:xfrm>
          <a:prstGeom prst="straightConnector1">
            <a:avLst/>
          </a:prstGeom>
          <a:solidFill>
            <a:srgbClr val="FFCC99"/>
          </a:solidFill>
          <a:ln w="28575" cap="flat" cmpd="sng" algn="ctr">
            <a:solidFill>
              <a:srgbClr val="000000"/>
            </a:solidFill>
            <a:prstDash val="solid"/>
            <a:round/>
            <a:headEnd type="none" w="med" len="med"/>
            <a:tailEnd type="arrow"/>
          </a:ln>
          <a:effectLst/>
        </p:spPr>
      </p:cxnSp>
      <p:sp>
        <p:nvSpPr>
          <p:cNvPr id="47" name="Rounded Rectangle 46"/>
          <p:cNvSpPr/>
          <p:nvPr/>
        </p:nvSpPr>
        <p:spPr bwMode="auto">
          <a:xfrm>
            <a:off x="457200" y="1905000"/>
            <a:ext cx="2133600" cy="1524000"/>
          </a:xfrm>
          <a:prstGeom prst="roundRect">
            <a:avLst/>
          </a:prstGeom>
          <a:solidFill>
            <a:srgbClr val="FFFF00"/>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endParaRPr lang="en-US" sz="1600" b="1" kern="1200" dirty="0">
              <a:solidFill>
                <a:srgbClr val="000000"/>
              </a:solidFill>
              <a:latin typeface="Arial" charset="0"/>
              <a:ea typeface="+mn-ea"/>
              <a:cs typeface="+mn-cs"/>
            </a:endParaRPr>
          </a:p>
        </p:txBody>
      </p:sp>
      <p:sp>
        <p:nvSpPr>
          <p:cNvPr id="48" name="Rounded Rectangle 47"/>
          <p:cNvSpPr/>
          <p:nvPr/>
        </p:nvSpPr>
        <p:spPr bwMode="auto">
          <a:xfrm>
            <a:off x="609600" y="2057400"/>
            <a:ext cx="2133600" cy="1524000"/>
          </a:xfrm>
          <a:prstGeom prst="roundRect">
            <a:avLst/>
          </a:prstGeom>
          <a:solidFill>
            <a:srgbClr val="FFFF00"/>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endParaRPr lang="en-US" sz="1600" b="1" kern="1200" dirty="0">
              <a:solidFill>
                <a:srgbClr val="000000"/>
              </a:solidFill>
              <a:latin typeface="Arial" charset="0"/>
              <a:ea typeface="+mn-ea"/>
              <a:cs typeface="+mn-cs"/>
            </a:endParaRPr>
          </a:p>
        </p:txBody>
      </p:sp>
      <p:sp>
        <p:nvSpPr>
          <p:cNvPr id="49" name="Rounded Rectangle 48"/>
          <p:cNvSpPr/>
          <p:nvPr/>
        </p:nvSpPr>
        <p:spPr bwMode="auto">
          <a:xfrm>
            <a:off x="762000" y="2209800"/>
            <a:ext cx="2133600" cy="1524000"/>
          </a:xfrm>
          <a:prstGeom prst="roundRect">
            <a:avLst/>
          </a:prstGeom>
          <a:solidFill>
            <a:srgbClr val="FFFF00"/>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endParaRPr lang="en-US" sz="1600" b="1" kern="1200" dirty="0">
              <a:solidFill>
                <a:srgbClr val="000000"/>
              </a:solidFill>
              <a:latin typeface="Arial" charset="0"/>
              <a:ea typeface="+mn-ea"/>
              <a:cs typeface="+mn-cs"/>
            </a:endParaRPr>
          </a:p>
        </p:txBody>
      </p:sp>
      <p:sp>
        <p:nvSpPr>
          <p:cNvPr id="6" name="TextBox 5"/>
          <p:cNvSpPr txBox="1"/>
          <p:nvPr/>
        </p:nvSpPr>
        <p:spPr>
          <a:xfrm>
            <a:off x="762000" y="2410028"/>
            <a:ext cx="2057400" cy="1033616"/>
          </a:xfrm>
          <a:prstGeom prst="rect">
            <a:avLst/>
          </a:prstGeom>
          <a:noFill/>
          <a:ln>
            <a:noFill/>
          </a:ln>
          <a:effectLst>
            <a:innerShdw blurRad="63500" dist="50800" dir="2700000">
              <a:prstClr val="black">
                <a:alpha val="50000"/>
              </a:prstClr>
            </a:innerShdw>
          </a:effectLst>
        </p:spPr>
        <p:txBody>
          <a:bodyPr wrap="square" rtlCol="0">
            <a:spAutoFit/>
          </a:bodyPr>
          <a:lstStyle/>
          <a:p>
            <a:pPr algn="ctr" rtl="0" eaLnBrk="0" fontAlgn="base" hangingPunct="0">
              <a:lnSpc>
                <a:spcPts val="2500"/>
              </a:lnSpc>
              <a:spcBef>
                <a:spcPct val="0"/>
              </a:spcBef>
              <a:spcAft>
                <a:spcPts val="1000"/>
              </a:spcAft>
              <a:buClr>
                <a:srgbClr val="FDAA03"/>
              </a:buClr>
            </a:pPr>
            <a:r>
              <a:rPr lang="en-US" sz="2000" b="1" kern="1200" dirty="0">
                <a:solidFill>
                  <a:srgbClr val="000000"/>
                </a:solidFill>
                <a:latin typeface="Arial" charset="0"/>
                <a:ea typeface="+mn-ea"/>
                <a:cs typeface="+mn-cs"/>
              </a:rPr>
              <a:t>Current C32</a:t>
            </a:r>
          </a:p>
          <a:p>
            <a:pPr algn="l" rtl="0" eaLnBrk="0" fontAlgn="base" hangingPunct="0">
              <a:spcBef>
                <a:spcPct val="0"/>
              </a:spcBef>
              <a:buFont typeface="Arial" pitchFamily="34" charset="0"/>
              <a:buChar char="•"/>
            </a:pPr>
            <a:r>
              <a:rPr lang="en-US" sz="1600" b="1" kern="1200" dirty="0">
                <a:solidFill>
                  <a:srgbClr val="000000"/>
                </a:solidFill>
                <a:latin typeface="Arial" charset="0"/>
                <a:ea typeface="+mn-ea"/>
                <a:cs typeface="+mn-cs"/>
              </a:rPr>
              <a:t> Complex</a:t>
            </a:r>
          </a:p>
          <a:p>
            <a:pPr algn="l" rtl="0" eaLnBrk="0" fontAlgn="base" hangingPunct="0">
              <a:spcBef>
                <a:spcPct val="0"/>
              </a:spcBef>
              <a:buFont typeface="Arial" pitchFamily="34" charset="0"/>
              <a:buChar char="•"/>
            </a:pPr>
            <a:r>
              <a:rPr lang="en-US" sz="1600" b="1" kern="1200" dirty="0">
                <a:solidFill>
                  <a:srgbClr val="000000"/>
                </a:solidFill>
                <a:latin typeface="Arial" charset="0"/>
                <a:ea typeface="+mn-ea"/>
                <a:cs typeface="+mn-cs"/>
              </a:rPr>
              <a:t> Many versions</a:t>
            </a:r>
          </a:p>
        </p:txBody>
      </p:sp>
      <p:sp>
        <p:nvSpPr>
          <p:cNvPr id="52" name="Rounded Rectangular Callout 51"/>
          <p:cNvSpPr/>
          <p:nvPr/>
        </p:nvSpPr>
        <p:spPr bwMode="auto">
          <a:xfrm>
            <a:off x="6096000" y="2743200"/>
            <a:ext cx="2133600" cy="1447800"/>
          </a:xfrm>
          <a:prstGeom prst="wedgeRoundRectCallout">
            <a:avLst>
              <a:gd name="adj1" fmla="val -32623"/>
              <a:gd name="adj2" fmla="val -73318"/>
              <a:gd name="adj3" fmla="val 16667"/>
            </a:avLst>
          </a:prstGeom>
          <a:solidFill>
            <a:srgbClr val="C0C0C0"/>
          </a:solidFill>
          <a:ln w="25400" cap="flat" cmpd="sng" algn="ctr">
            <a:solidFill>
              <a:srgbClr val="000000"/>
            </a:solidFill>
            <a:prstDash val="solid"/>
            <a:round/>
            <a:headEnd type="none" w="med" len="med"/>
            <a:tailEnd type="none" w="med" len="med"/>
          </a:ln>
          <a:effectLst/>
        </p:spPr>
        <p:txBody>
          <a:bodyPr vert="horz" wrap="square" lIns="64277" tIns="32139" rIns="64277" bIns="32139" numCol="1" rtlCol="0" anchor="ctr" anchorCtr="1" compatLnSpc="1">
            <a:prstTxWarp prst="textNoShape">
              <a:avLst/>
            </a:prstTxWarp>
          </a:bodyPr>
          <a:lstStyle/>
          <a:p>
            <a:pPr algn="ctr" defTabSz="642783" rtl="0" eaLnBrk="0" fontAlgn="base" hangingPunct="0">
              <a:lnSpc>
                <a:spcPts val="2500"/>
              </a:lnSpc>
              <a:spcBef>
                <a:spcPct val="0"/>
              </a:spcBef>
              <a:spcAft>
                <a:spcPts val="1000"/>
              </a:spcAft>
              <a:buClr>
                <a:srgbClr val="FDAA03"/>
              </a:buClr>
            </a:pPr>
            <a:r>
              <a:rPr lang="en-US" sz="1600" kern="1200" dirty="0">
                <a:solidFill>
                  <a:srgbClr val="000000"/>
                </a:solidFill>
                <a:latin typeface="Gill Sans" pitchFamily="-111" charset="0"/>
                <a:ea typeface="ヒラギノ角ゴ ProN W3" pitchFamily="-111" charset="-128"/>
                <a:cs typeface="ヒラギノ角ゴ ProN W3" pitchFamily="-111" charset="-128"/>
                <a:sym typeface="Gill Sans" pitchFamily="-111" charset="0"/>
              </a:rPr>
              <a:t>Test both cases</a:t>
            </a:r>
          </a:p>
        </p:txBody>
      </p:sp>
      <p:sp>
        <p:nvSpPr>
          <p:cNvPr id="53" name="Rounded Rectangular Callout 52"/>
          <p:cNvSpPr/>
          <p:nvPr/>
        </p:nvSpPr>
        <p:spPr bwMode="auto">
          <a:xfrm>
            <a:off x="6096000" y="2743200"/>
            <a:ext cx="2590800" cy="1447800"/>
          </a:xfrm>
          <a:prstGeom prst="wedgeRoundRectCallout">
            <a:avLst>
              <a:gd name="adj1" fmla="val -30315"/>
              <a:gd name="adj2" fmla="val 66682"/>
              <a:gd name="adj3" fmla="val 16667"/>
            </a:avLst>
          </a:prstGeom>
          <a:solidFill>
            <a:srgbClr val="C0C0C0"/>
          </a:solidFill>
          <a:ln w="25400" cap="flat" cmpd="sng" algn="ctr">
            <a:solidFill>
              <a:srgbClr val="000000"/>
            </a:solidFill>
            <a:prstDash val="solid"/>
            <a:round/>
            <a:headEnd type="none" w="med" len="med"/>
            <a:tailEnd type="none" w="med" len="med"/>
          </a:ln>
          <a:effectLst/>
        </p:spPr>
        <p:txBody>
          <a:bodyPr vert="horz" wrap="square" lIns="64277" tIns="32139" rIns="64277" bIns="32139" numCol="1" rtlCol="0" anchor="ctr" anchorCtr="1" compatLnSpc="1">
            <a:prstTxWarp prst="textNoShape">
              <a:avLst/>
            </a:prstTxWarp>
          </a:bodyPr>
          <a:lstStyle/>
          <a:p>
            <a:pPr marL="169863" indent="-169863" algn="l" defTabSz="642783" rtl="0" eaLnBrk="0" fontAlgn="base" hangingPunct="0">
              <a:spcBef>
                <a:spcPct val="0"/>
              </a:spcBef>
              <a:buFont typeface="Arial" pitchFamily="34" charset="0"/>
              <a:buChar char="•"/>
            </a:pPr>
            <a:r>
              <a:rPr lang="en-US" sz="1600" kern="1200" dirty="0">
                <a:solidFill>
                  <a:srgbClr val="000000"/>
                </a:solidFill>
                <a:latin typeface="Gill Sans" pitchFamily="-111" charset="0"/>
                <a:ea typeface="ヒラギノ角ゴ ProN W3" pitchFamily="-111" charset="-128"/>
                <a:cs typeface="ヒラギノ角ゴ ProN W3" pitchFamily="-111" charset="-128"/>
                <a:sym typeface="Gill Sans" pitchFamily="-111" charset="0"/>
              </a:rPr>
              <a:t>Use VA &amp;/or DoD test data</a:t>
            </a:r>
          </a:p>
          <a:p>
            <a:pPr marL="169863" indent="-169863" algn="l" defTabSz="642783" rtl="0" eaLnBrk="0" fontAlgn="base" hangingPunct="0">
              <a:spcBef>
                <a:spcPct val="0"/>
              </a:spcBef>
              <a:buFont typeface="Arial" pitchFamily="34" charset="0"/>
              <a:buChar char="•"/>
            </a:pPr>
            <a:r>
              <a:rPr lang="en-US" sz="1600" kern="1200" dirty="0">
                <a:solidFill>
                  <a:srgbClr val="000000"/>
                </a:solidFill>
                <a:latin typeface="Gill Sans" pitchFamily="-111" charset="0"/>
                <a:ea typeface="ヒラギノ角ゴ ProN W3" pitchFamily="-111" charset="-128"/>
                <a:cs typeface="ヒラギノ角ゴ ProN W3" pitchFamily="-111" charset="-128"/>
                <a:sym typeface="Gill Sans" pitchFamily="-111" charset="0"/>
              </a:rPr>
              <a:t>Test both cases</a:t>
            </a:r>
          </a:p>
          <a:p>
            <a:pPr marL="169863" indent="-169863" algn="l" defTabSz="642783" rtl="0" eaLnBrk="0" fontAlgn="base" hangingPunct="0">
              <a:spcBef>
                <a:spcPct val="0"/>
              </a:spcBef>
              <a:buFont typeface="Arial" pitchFamily="34" charset="0"/>
              <a:buChar char="•"/>
            </a:pPr>
            <a:r>
              <a:rPr lang="en-US" sz="1600" kern="1200" dirty="0">
                <a:solidFill>
                  <a:srgbClr val="000000"/>
                </a:solidFill>
                <a:latin typeface="Gill Sans" pitchFamily="-111" charset="0"/>
                <a:ea typeface="ヒラギノ角ゴ ProN W3" pitchFamily="-111" charset="-128"/>
                <a:cs typeface="ヒラギノ角ゴ ProN W3" pitchFamily="-111" charset="-128"/>
                <a:sym typeface="Gill Sans" pitchFamily="-111" charset="0"/>
              </a:rPr>
              <a:t>Provide feedback </a:t>
            </a:r>
            <a:r>
              <a:rPr lang="en-US" sz="1600" kern="1200" dirty="0" err="1">
                <a:solidFill>
                  <a:srgbClr val="000000"/>
                </a:solidFill>
                <a:latin typeface="Gill Sans" pitchFamily="-111" charset="0"/>
                <a:ea typeface="ヒラギノ角ゴ ProN W3" pitchFamily="-111" charset="-128"/>
                <a:cs typeface="ヒラギノ角ゴ ProN W3" pitchFamily="-111" charset="-128"/>
                <a:sym typeface="Gill Sans" pitchFamily="-111" charset="0"/>
              </a:rPr>
              <a:t>iaw</a:t>
            </a:r>
            <a:r>
              <a:rPr lang="en-US" sz="1600" kern="1200" dirty="0">
                <a:solidFill>
                  <a:srgbClr val="000000"/>
                </a:solidFill>
                <a:latin typeface="Gill Sans" pitchFamily="-111" charset="0"/>
                <a:ea typeface="ヒラギノ角ゴ ProN W3" pitchFamily="-111" charset="-128"/>
                <a:cs typeface="ヒラギノ角ゴ ProN W3" pitchFamily="-111" charset="-128"/>
                <a:sym typeface="Gill Sans" pitchFamily="-111" charset="0"/>
              </a:rPr>
              <a:t> stimulus timeline</a:t>
            </a:r>
          </a:p>
        </p:txBody>
      </p:sp>
      <p:sp>
        <p:nvSpPr>
          <p:cNvPr id="55" name="Rounded Rectangle 54"/>
          <p:cNvSpPr/>
          <p:nvPr/>
        </p:nvSpPr>
        <p:spPr bwMode="auto">
          <a:xfrm>
            <a:off x="3505200" y="1219199"/>
            <a:ext cx="4800600" cy="303311"/>
          </a:xfrm>
          <a:prstGeom prst="roundRect">
            <a:avLst/>
          </a:prstGeom>
          <a:solidFill>
            <a:srgbClr val="0000CC"/>
          </a:solidFill>
          <a:ln w="12700" cap="flat" cmpd="sng" algn="ctr">
            <a:solidFill>
              <a:schemeClr val="tx1"/>
            </a:solidFill>
            <a:prstDash val="solid"/>
            <a:round/>
            <a:headEnd type="none" w="med" len="med"/>
            <a:tailEnd type="none" w="med" len="med"/>
          </a:ln>
          <a:effectLst>
            <a:glow rad="101600">
              <a:schemeClr val="accent4">
                <a:satMod val="175000"/>
                <a:alpha val="40000"/>
              </a:schemeClr>
            </a:glow>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r>
              <a:rPr lang="en-US" b="1" kern="1200" dirty="0">
                <a:solidFill>
                  <a:srgbClr val="FFFFFF"/>
                </a:solidFill>
                <a:latin typeface="Arial" charset="0"/>
                <a:ea typeface="+mn-ea"/>
                <a:cs typeface="+mn-cs"/>
              </a:rPr>
              <a:t>Assist Current</a:t>
            </a:r>
          </a:p>
        </p:txBody>
      </p:sp>
      <p:sp>
        <p:nvSpPr>
          <p:cNvPr id="56" name="Rounded Rectangle 55"/>
          <p:cNvSpPr/>
          <p:nvPr/>
        </p:nvSpPr>
        <p:spPr bwMode="auto">
          <a:xfrm>
            <a:off x="3505200" y="5257800"/>
            <a:ext cx="4800600" cy="303311"/>
          </a:xfrm>
          <a:prstGeom prst="roundRect">
            <a:avLst/>
          </a:prstGeom>
          <a:solidFill>
            <a:srgbClr val="0000CC"/>
          </a:solidFill>
          <a:ln w="12700" cap="flat" cmpd="sng" algn="ctr">
            <a:solidFill>
              <a:schemeClr val="tx1"/>
            </a:solidFill>
            <a:prstDash val="solid"/>
            <a:round/>
            <a:headEnd type="none" w="med" len="med"/>
            <a:tailEnd type="none" w="med" len="med"/>
          </a:ln>
          <a:effectLst>
            <a:glow rad="101600">
              <a:schemeClr val="accent4">
                <a:satMod val="175000"/>
                <a:alpha val="40000"/>
              </a:schemeClr>
            </a:glow>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r>
              <a:rPr lang="en-US" sz="1600" b="1" kern="1200" dirty="0">
                <a:solidFill>
                  <a:srgbClr val="FFFFFF"/>
                </a:solidFill>
                <a:latin typeface="Arial" charset="0"/>
                <a:ea typeface="+mn-ea"/>
                <a:cs typeface="+mn-cs"/>
              </a:rPr>
              <a:t>Try New</a:t>
            </a:r>
          </a:p>
        </p:txBody>
      </p:sp>
      <p:sp>
        <p:nvSpPr>
          <p:cNvPr id="29" name="Rounded Rectangle 28"/>
          <p:cNvSpPr/>
          <p:nvPr/>
        </p:nvSpPr>
        <p:spPr bwMode="auto">
          <a:xfrm>
            <a:off x="381000" y="1219199"/>
            <a:ext cx="1981200" cy="303311"/>
          </a:xfrm>
          <a:prstGeom prst="roundRect">
            <a:avLst/>
          </a:prstGeom>
          <a:solidFill>
            <a:srgbClr val="333333"/>
          </a:solidFill>
          <a:ln w="12700" cap="flat" cmpd="sng" algn="ctr">
            <a:solidFill>
              <a:schemeClr val="tx1"/>
            </a:solidFill>
            <a:prstDash val="solid"/>
            <a:round/>
            <a:headEnd type="none" w="med" len="med"/>
            <a:tailEnd type="none" w="med" len="med"/>
          </a:ln>
          <a:effectLst>
            <a:glow rad="101600">
              <a:schemeClr val="accent4">
                <a:satMod val="175000"/>
                <a:alpha val="40000"/>
              </a:schemeClr>
            </a:glow>
          </a:effectLst>
        </p:spPr>
        <p:txBody>
          <a:bodyPr vert="horz" wrap="none" lIns="91440" tIns="45720" rIns="91440" bIns="45720" numCol="1" rtlCol="0" anchor="ctr" anchorCtr="0" compatLnSpc="1">
            <a:prstTxWarp prst="textNoShape">
              <a:avLst/>
            </a:prstTxWarp>
          </a:bodyPr>
          <a:lstStyle/>
          <a:p>
            <a:pPr algn="ctr" rtl="0" eaLnBrk="0" fontAlgn="base" hangingPunct="0">
              <a:lnSpc>
                <a:spcPts val="2500"/>
              </a:lnSpc>
              <a:spcBef>
                <a:spcPct val="0"/>
              </a:spcBef>
              <a:spcAft>
                <a:spcPts val="1000"/>
              </a:spcAft>
              <a:buClr>
                <a:srgbClr val="FDAA03"/>
              </a:buClr>
            </a:pPr>
            <a:r>
              <a:rPr lang="en-US" b="1" kern="1200" dirty="0">
                <a:solidFill>
                  <a:srgbClr val="FFFFFF"/>
                </a:solidFill>
                <a:latin typeface="Arial" charset="0"/>
                <a:ea typeface="+mn-ea"/>
                <a:cs typeface="+mn-cs"/>
              </a:rPr>
              <a:t>Today</a:t>
            </a:r>
          </a:p>
        </p:txBody>
      </p:sp>
      <p:cxnSp>
        <p:nvCxnSpPr>
          <p:cNvPr id="33" name="Straight Arrow Connector 32"/>
          <p:cNvCxnSpPr/>
          <p:nvPr/>
        </p:nvCxnSpPr>
        <p:spPr bwMode="auto">
          <a:xfrm>
            <a:off x="5638800" y="2359223"/>
            <a:ext cx="2286000" cy="2977"/>
          </a:xfrm>
          <a:prstGeom prst="straightConnector1">
            <a:avLst/>
          </a:prstGeom>
          <a:solidFill>
            <a:srgbClr val="FFCC99"/>
          </a:solidFill>
          <a:ln w="28575" cap="flat" cmpd="sng" algn="ctr">
            <a:solidFill>
              <a:srgbClr val="000000"/>
            </a:solidFill>
            <a:prstDash val="solid"/>
            <a:round/>
            <a:headEnd type="none" w="med" len="med"/>
            <a:tailEnd type="arrow"/>
          </a:ln>
          <a:effectLst/>
        </p:spPr>
      </p:cxnSp>
      <p:sp>
        <p:nvSpPr>
          <p:cNvPr id="27" name="TextBox 26"/>
          <p:cNvSpPr txBox="1"/>
          <p:nvPr/>
        </p:nvSpPr>
        <p:spPr>
          <a:xfrm>
            <a:off x="553641" y="5791200"/>
            <a:ext cx="8197453" cy="609600"/>
          </a:xfrm>
          <a:prstGeom prst="rect">
            <a:avLst/>
          </a:prstGeom>
          <a:solidFill>
            <a:schemeClr val="accent1">
              <a:lumMod val="75000"/>
            </a:schemeClr>
          </a:solidFill>
          <a:ln>
            <a:solidFill>
              <a:schemeClr val="tx1"/>
            </a:solidFill>
          </a:ln>
          <a:effectLst>
            <a:outerShdw blurRad="50800" dist="38100" dir="2700000" algn="tl" rotWithShape="0">
              <a:prstClr val="black">
                <a:alpha val="40000"/>
              </a:prstClr>
            </a:outerShdw>
          </a:effectLst>
        </p:spPr>
        <p:txBody>
          <a:bodyPr wrap="square" lIns="64277" tIns="32139" rIns="64277" bIns="32139" rtlCol="0" anchor="ctr" anchorCtr="1">
            <a:normAutofit/>
          </a:bodyPr>
          <a:lstStyle/>
          <a:p>
            <a:pPr algn="ctr" rtl="0" eaLnBrk="0" fontAlgn="base" hangingPunct="0">
              <a:lnSpc>
                <a:spcPct val="60000"/>
              </a:lnSpc>
              <a:spcBef>
                <a:spcPct val="0"/>
              </a:spcBef>
              <a:spcAft>
                <a:spcPts val="1000"/>
              </a:spcAft>
              <a:buClr>
                <a:srgbClr val="FDAA03"/>
              </a:buClr>
            </a:pPr>
            <a:r>
              <a:rPr lang="en-US" sz="2000" b="1" kern="1200" dirty="0">
                <a:solidFill>
                  <a:srgbClr val="000000"/>
                </a:solidFill>
                <a:latin typeface="Helvetica Neue Bold Condensed"/>
                <a:ea typeface="+mn-ea"/>
                <a:cs typeface="+mn-cs"/>
              </a:rPr>
              <a:t>Parallel approach offers alternatives to speed interoperability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491" name="Rectangle 3"/>
          <p:cNvSpPr>
            <a:spLocks noChangeArrowheads="1"/>
          </p:cNvSpPr>
          <p:nvPr/>
        </p:nvSpPr>
        <p:spPr bwMode="auto">
          <a:xfrm>
            <a:off x="269875" y="5727700"/>
            <a:ext cx="8602663" cy="228600"/>
          </a:xfrm>
          <a:prstGeom prst="rect">
            <a:avLst/>
          </a:prstGeom>
          <a:solidFill>
            <a:srgbClr val="EAEAEA"/>
          </a:solidFill>
          <a:ln w="9525" algn="ctr">
            <a:solidFill>
              <a:srgbClr val="A50021"/>
            </a:solidFill>
            <a:miter lim="800000"/>
            <a:headEnd/>
            <a:tailEnd/>
          </a:ln>
          <a:effectLst/>
        </p:spPr>
        <p:txBody>
          <a:bodyPr wrap="none" lIns="0" rIns="0" anchor="ctr"/>
          <a:lstStyle/>
          <a:p>
            <a:pPr marL="177800" algn="ctr">
              <a:spcBef>
                <a:spcPct val="65000"/>
              </a:spcBef>
              <a:buClr>
                <a:srgbClr val="0B1F65"/>
              </a:buClr>
              <a:buFont typeface="Wingdings" pitchFamily="2" charset="2"/>
              <a:buNone/>
            </a:pPr>
            <a:r>
              <a:rPr lang="en-US" sz="1400"/>
              <a:t>HITSP Program Management</a:t>
            </a:r>
          </a:p>
        </p:txBody>
      </p:sp>
      <p:sp>
        <p:nvSpPr>
          <p:cNvPr id="1087494" name="Rectangle 6"/>
          <p:cNvSpPr>
            <a:spLocks noChangeArrowheads="1"/>
          </p:cNvSpPr>
          <p:nvPr/>
        </p:nvSpPr>
        <p:spPr bwMode="auto">
          <a:xfrm>
            <a:off x="1296988" y="395288"/>
            <a:ext cx="8296275" cy="796925"/>
          </a:xfrm>
          <a:prstGeom prst="rect">
            <a:avLst/>
          </a:prstGeom>
          <a:noFill/>
          <a:ln w="9525">
            <a:noFill/>
            <a:miter lim="800000"/>
            <a:headEnd/>
            <a:tailEnd/>
          </a:ln>
          <a:effectLst/>
        </p:spPr>
        <p:txBody>
          <a:bodyPr lIns="0" tIns="0" rIns="0" bIns="0" anchor="b"/>
          <a:lstStyle/>
          <a:p>
            <a:endParaRPr lang="en-US" sz="2800" b="1"/>
          </a:p>
        </p:txBody>
      </p:sp>
      <p:sp>
        <p:nvSpPr>
          <p:cNvPr id="1087538" name="Rectangle 50"/>
          <p:cNvSpPr>
            <a:spLocks noGrp="1" noChangeArrowheads="1"/>
          </p:cNvSpPr>
          <p:nvPr>
            <p:ph type="title"/>
          </p:nvPr>
        </p:nvSpPr>
        <p:spPr/>
        <p:txBody>
          <a:bodyPr/>
          <a:lstStyle/>
          <a:p>
            <a:r>
              <a:rPr lang="en-US"/>
              <a:t>Steps in the HITSP Harmonization Process</a:t>
            </a:r>
          </a:p>
        </p:txBody>
      </p:sp>
      <p:sp>
        <p:nvSpPr>
          <p:cNvPr id="1087514" name="Line 26"/>
          <p:cNvSpPr>
            <a:spLocks noChangeShapeType="1"/>
          </p:cNvSpPr>
          <p:nvPr/>
        </p:nvSpPr>
        <p:spPr bwMode="auto">
          <a:xfrm>
            <a:off x="0" y="2424113"/>
            <a:ext cx="9144000" cy="0"/>
          </a:xfrm>
          <a:prstGeom prst="line">
            <a:avLst/>
          </a:prstGeom>
          <a:noFill/>
          <a:ln w="38100">
            <a:solidFill>
              <a:srgbClr val="07045F"/>
            </a:solidFill>
            <a:round/>
            <a:headEnd/>
            <a:tailEnd/>
          </a:ln>
          <a:effectLst/>
        </p:spPr>
        <p:txBody>
          <a:bodyPr wrap="none" lIns="45720" rIns="45720" anchor="ctr"/>
          <a:lstStyle/>
          <a:p>
            <a:endParaRPr lang="en-US"/>
          </a:p>
        </p:txBody>
      </p:sp>
      <p:grpSp>
        <p:nvGrpSpPr>
          <p:cNvPr id="2" name="Group 62"/>
          <p:cNvGrpSpPr>
            <a:grpSpLocks/>
          </p:cNvGrpSpPr>
          <p:nvPr/>
        </p:nvGrpSpPr>
        <p:grpSpPr bwMode="auto">
          <a:xfrm>
            <a:off x="198438" y="1644650"/>
            <a:ext cx="1397000" cy="2727325"/>
            <a:chOff x="125" y="1036"/>
            <a:chExt cx="880" cy="1718"/>
          </a:xfrm>
        </p:grpSpPr>
        <p:sp>
          <p:nvSpPr>
            <p:cNvPr id="1087503" name="Text Box 15"/>
            <p:cNvSpPr txBox="1">
              <a:spLocks noChangeArrowheads="1"/>
            </p:cNvSpPr>
            <p:nvPr/>
          </p:nvSpPr>
          <p:spPr bwMode="auto">
            <a:xfrm>
              <a:off x="203" y="2294"/>
              <a:ext cx="802" cy="460"/>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Receive Request to Harmonize</a:t>
              </a:r>
            </a:p>
          </p:txBody>
        </p:sp>
        <p:sp>
          <p:nvSpPr>
            <p:cNvPr id="1087515" name="Line 27"/>
            <p:cNvSpPr>
              <a:spLocks noChangeShapeType="1"/>
            </p:cNvSpPr>
            <p:nvPr/>
          </p:nvSpPr>
          <p:spPr bwMode="auto">
            <a:xfrm>
              <a:off x="176" y="1267"/>
              <a:ext cx="0" cy="1443"/>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0" name="Text Box 52"/>
            <p:cNvSpPr txBox="1">
              <a:spLocks noChangeArrowheads="1"/>
            </p:cNvSpPr>
            <p:nvPr/>
          </p:nvSpPr>
          <p:spPr bwMode="auto">
            <a:xfrm>
              <a:off x="125" y="1036"/>
              <a:ext cx="98"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I</a:t>
              </a:r>
            </a:p>
          </p:txBody>
        </p:sp>
      </p:grpSp>
      <p:grpSp>
        <p:nvGrpSpPr>
          <p:cNvPr id="3" name="Group 71"/>
          <p:cNvGrpSpPr>
            <a:grpSpLocks/>
          </p:cNvGrpSpPr>
          <p:nvPr/>
        </p:nvGrpSpPr>
        <p:grpSpPr bwMode="auto">
          <a:xfrm>
            <a:off x="1354138" y="1644650"/>
            <a:ext cx="1479550" cy="3938588"/>
            <a:chOff x="873" y="1036"/>
            <a:chExt cx="932" cy="2481"/>
          </a:xfrm>
        </p:grpSpPr>
        <p:sp>
          <p:nvSpPr>
            <p:cNvPr id="1087516" name="Line 28"/>
            <p:cNvSpPr>
              <a:spLocks noChangeShapeType="1"/>
            </p:cNvSpPr>
            <p:nvPr/>
          </p:nvSpPr>
          <p:spPr bwMode="auto">
            <a:xfrm>
              <a:off x="936" y="1267"/>
              <a:ext cx="0" cy="2201"/>
            </a:xfrm>
            <a:prstGeom prst="line">
              <a:avLst/>
            </a:prstGeom>
            <a:noFill/>
            <a:ln w="38100">
              <a:solidFill>
                <a:srgbClr val="A50021"/>
              </a:solidFill>
              <a:round/>
              <a:headEnd/>
              <a:tailEnd/>
            </a:ln>
            <a:effectLst/>
          </p:spPr>
          <p:txBody>
            <a:bodyPr wrap="none" lIns="45720" rIns="45720" anchor="ctr"/>
            <a:lstStyle/>
            <a:p>
              <a:endParaRPr lang="en-US"/>
            </a:p>
          </p:txBody>
        </p:sp>
        <p:grpSp>
          <p:nvGrpSpPr>
            <p:cNvPr id="4" name="Group 63"/>
            <p:cNvGrpSpPr>
              <a:grpSpLocks/>
            </p:cNvGrpSpPr>
            <p:nvPr/>
          </p:nvGrpSpPr>
          <p:grpSpPr bwMode="auto">
            <a:xfrm>
              <a:off x="873" y="1036"/>
              <a:ext cx="932" cy="2481"/>
              <a:chOff x="873" y="1036"/>
              <a:chExt cx="932" cy="2481"/>
            </a:xfrm>
          </p:grpSpPr>
          <p:sp>
            <p:nvSpPr>
              <p:cNvPr id="1087505" name="Text Box 17"/>
              <p:cNvSpPr txBox="1">
                <a:spLocks noChangeArrowheads="1"/>
              </p:cNvSpPr>
              <p:nvPr/>
            </p:nvSpPr>
            <p:spPr bwMode="auto">
              <a:xfrm>
                <a:off x="966" y="3057"/>
                <a:ext cx="839" cy="460"/>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Conduct Requirements Analysis</a:t>
                </a:r>
              </a:p>
            </p:txBody>
          </p:sp>
          <p:sp>
            <p:nvSpPr>
              <p:cNvPr id="1087541" name="Text Box 53"/>
              <p:cNvSpPr txBox="1">
                <a:spLocks noChangeArrowheads="1"/>
              </p:cNvSpPr>
              <p:nvPr/>
            </p:nvSpPr>
            <p:spPr bwMode="auto">
              <a:xfrm>
                <a:off x="873" y="1036"/>
                <a:ext cx="138"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II</a:t>
                </a:r>
              </a:p>
            </p:txBody>
          </p:sp>
        </p:grpSp>
      </p:grpSp>
      <p:grpSp>
        <p:nvGrpSpPr>
          <p:cNvPr id="5" name="Group 64"/>
          <p:cNvGrpSpPr>
            <a:grpSpLocks/>
          </p:cNvGrpSpPr>
          <p:nvPr/>
        </p:nvGrpSpPr>
        <p:grpSpPr bwMode="auto">
          <a:xfrm>
            <a:off x="1897063" y="1644650"/>
            <a:ext cx="1477962" cy="2727325"/>
            <a:chOff x="1225" y="1036"/>
            <a:chExt cx="931" cy="1718"/>
          </a:xfrm>
        </p:grpSpPr>
        <p:sp>
          <p:nvSpPr>
            <p:cNvPr id="1087506" name="Text Box 18"/>
            <p:cNvSpPr txBox="1">
              <a:spLocks noChangeArrowheads="1"/>
            </p:cNvSpPr>
            <p:nvPr/>
          </p:nvSpPr>
          <p:spPr bwMode="auto">
            <a:xfrm>
              <a:off x="1354" y="2294"/>
              <a:ext cx="802" cy="460"/>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Identify Candidate Standards</a:t>
              </a:r>
            </a:p>
          </p:txBody>
        </p:sp>
        <p:sp>
          <p:nvSpPr>
            <p:cNvPr id="1087517" name="Line 29"/>
            <p:cNvSpPr>
              <a:spLocks noChangeShapeType="1"/>
            </p:cNvSpPr>
            <p:nvPr/>
          </p:nvSpPr>
          <p:spPr bwMode="auto">
            <a:xfrm>
              <a:off x="1318" y="1267"/>
              <a:ext cx="0" cy="1443"/>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2" name="Text Box 54"/>
            <p:cNvSpPr txBox="1">
              <a:spLocks noChangeArrowheads="1"/>
            </p:cNvSpPr>
            <p:nvPr/>
          </p:nvSpPr>
          <p:spPr bwMode="auto">
            <a:xfrm>
              <a:off x="1225" y="1036"/>
              <a:ext cx="178"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III</a:t>
              </a:r>
            </a:p>
          </p:txBody>
        </p:sp>
      </p:grpSp>
      <p:grpSp>
        <p:nvGrpSpPr>
          <p:cNvPr id="6" name="Group 65"/>
          <p:cNvGrpSpPr>
            <a:grpSpLocks/>
          </p:cNvGrpSpPr>
          <p:nvPr/>
        </p:nvGrpSpPr>
        <p:grpSpPr bwMode="auto">
          <a:xfrm>
            <a:off x="3022600" y="1644650"/>
            <a:ext cx="1701800" cy="3927475"/>
            <a:chOff x="1934" y="1036"/>
            <a:chExt cx="1072" cy="2474"/>
          </a:xfrm>
        </p:grpSpPr>
        <p:sp>
          <p:nvSpPr>
            <p:cNvPr id="1087507" name="Text Box 19"/>
            <p:cNvSpPr txBox="1">
              <a:spLocks noChangeArrowheads="1"/>
            </p:cNvSpPr>
            <p:nvPr/>
          </p:nvSpPr>
          <p:spPr bwMode="auto">
            <a:xfrm>
              <a:off x="2076" y="2916"/>
              <a:ext cx="930" cy="594"/>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Identify and Resolve Gaps, Duplications and Overlap</a:t>
              </a:r>
            </a:p>
          </p:txBody>
        </p:sp>
        <p:sp>
          <p:nvSpPr>
            <p:cNvPr id="1087518" name="Line 30"/>
            <p:cNvSpPr>
              <a:spLocks noChangeShapeType="1"/>
            </p:cNvSpPr>
            <p:nvPr/>
          </p:nvSpPr>
          <p:spPr bwMode="auto">
            <a:xfrm>
              <a:off x="2042" y="1267"/>
              <a:ext cx="0" cy="2202"/>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3" name="Text Box 55"/>
            <p:cNvSpPr txBox="1">
              <a:spLocks noChangeArrowheads="1"/>
            </p:cNvSpPr>
            <p:nvPr/>
          </p:nvSpPr>
          <p:spPr bwMode="auto">
            <a:xfrm>
              <a:off x="1934" y="1036"/>
              <a:ext cx="194"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IV</a:t>
              </a:r>
            </a:p>
          </p:txBody>
        </p:sp>
      </p:grpSp>
      <p:grpSp>
        <p:nvGrpSpPr>
          <p:cNvPr id="7" name="Group 66"/>
          <p:cNvGrpSpPr>
            <a:grpSpLocks/>
          </p:cNvGrpSpPr>
          <p:nvPr/>
        </p:nvGrpSpPr>
        <p:grpSpPr bwMode="auto">
          <a:xfrm>
            <a:off x="3795713" y="1644650"/>
            <a:ext cx="1157287" cy="2727325"/>
            <a:chOff x="2441" y="1036"/>
            <a:chExt cx="729" cy="1718"/>
          </a:xfrm>
        </p:grpSpPr>
        <p:sp>
          <p:nvSpPr>
            <p:cNvPr id="1087509" name="Text Box 21"/>
            <p:cNvSpPr txBox="1">
              <a:spLocks noChangeArrowheads="1"/>
            </p:cNvSpPr>
            <p:nvPr/>
          </p:nvSpPr>
          <p:spPr bwMode="auto">
            <a:xfrm>
              <a:off x="2551" y="2428"/>
              <a:ext cx="619" cy="326"/>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Select Standards</a:t>
              </a:r>
            </a:p>
          </p:txBody>
        </p:sp>
        <p:sp>
          <p:nvSpPr>
            <p:cNvPr id="1087519" name="Line 31"/>
            <p:cNvSpPr>
              <a:spLocks noChangeShapeType="1"/>
            </p:cNvSpPr>
            <p:nvPr/>
          </p:nvSpPr>
          <p:spPr bwMode="auto">
            <a:xfrm>
              <a:off x="2523" y="1267"/>
              <a:ext cx="0" cy="1443"/>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4" name="Text Box 56"/>
            <p:cNvSpPr txBox="1">
              <a:spLocks noChangeArrowheads="1"/>
            </p:cNvSpPr>
            <p:nvPr/>
          </p:nvSpPr>
          <p:spPr bwMode="auto">
            <a:xfrm>
              <a:off x="2441" y="1036"/>
              <a:ext cx="154"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V</a:t>
              </a:r>
            </a:p>
          </p:txBody>
        </p:sp>
      </p:grpSp>
      <p:grpSp>
        <p:nvGrpSpPr>
          <p:cNvPr id="8" name="Group 67"/>
          <p:cNvGrpSpPr>
            <a:grpSpLocks/>
          </p:cNvGrpSpPr>
          <p:nvPr/>
        </p:nvGrpSpPr>
        <p:grpSpPr bwMode="auto">
          <a:xfrm>
            <a:off x="5019675" y="1644650"/>
            <a:ext cx="1881188" cy="3938588"/>
            <a:chOff x="3172" y="1036"/>
            <a:chExt cx="1185" cy="2481"/>
          </a:xfrm>
        </p:grpSpPr>
        <p:sp>
          <p:nvSpPr>
            <p:cNvPr id="1087508" name="Text Box 20"/>
            <p:cNvSpPr txBox="1">
              <a:spLocks noChangeArrowheads="1"/>
            </p:cNvSpPr>
            <p:nvPr/>
          </p:nvSpPr>
          <p:spPr bwMode="auto">
            <a:xfrm>
              <a:off x="3303" y="3057"/>
              <a:ext cx="1054" cy="460"/>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Develop Interoperability Specification</a:t>
              </a:r>
            </a:p>
          </p:txBody>
        </p:sp>
        <p:sp>
          <p:nvSpPr>
            <p:cNvPr id="1087520" name="Line 32"/>
            <p:cNvSpPr>
              <a:spLocks noChangeShapeType="1"/>
            </p:cNvSpPr>
            <p:nvPr/>
          </p:nvSpPr>
          <p:spPr bwMode="auto">
            <a:xfrm>
              <a:off x="3274" y="1267"/>
              <a:ext cx="0" cy="2201"/>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5" name="Text Box 57"/>
            <p:cNvSpPr txBox="1">
              <a:spLocks noChangeArrowheads="1"/>
            </p:cNvSpPr>
            <p:nvPr/>
          </p:nvSpPr>
          <p:spPr bwMode="auto">
            <a:xfrm>
              <a:off x="3172" y="1036"/>
              <a:ext cx="194"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VI</a:t>
              </a:r>
            </a:p>
          </p:txBody>
        </p:sp>
      </p:grpSp>
      <p:grpSp>
        <p:nvGrpSpPr>
          <p:cNvPr id="9" name="Group 68"/>
          <p:cNvGrpSpPr>
            <a:grpSpLocks/>
          </p:cNvGrpSpPr>
          <p:nvPr/>
        </p:nvGrpSpPr>
        <p:grpSpPr bwMode="auto">
          <a:xfrm>
            <a:off x="5757863" y="1644650"/>
            <a:ext cx="1228725" cy="2741613"/>
            <a:chOff x="3659" y="1036"/>
            <a:chExt cx="774" cy="1727"/>
          </a:xfrm>
        </p:grpSpPr>
        <p:sp>
          <p:nvSpPr>
            <p:cNvPr id="1087510" name="Text Box 22"/>
            <p:cNvSpPr txBox="1">
              <a:spLocks noChangeArrowheads="1"/>
            </p:cNvSpPr>
            <p:nvPr/>
          </p:nvSpPr>
          <p:spPr bwMode="auto">
            <a:xfrm>
              <a:off x="3805" y="2303"/>
              <a:ext cx="628" cy="460"/>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Begin Inspection Testing</a:t>
              </a:r>
            </a:p>
          </p:txBody>
        </p:sp>
        <p:sp>
          <p:nvSpPr>
            <p:cNvPr id="1087521" name="Line 33"/>
            <p:cNvSpPr>
              <a:spLocks noChangeShapeType="1"/>
            </p:cNvSpPr>
            <p:nvPr/>
          </p:nvSpPr>
          <p:spPr bwMode="auto">
            <a:xfrm>
              <a:off x="3782" y="1267"/>
              <a:ext cx="0" cy="1443"/>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6" name="Text Box 58"/>
            <p:cNvSpPr txBox="1">
              <a:spLocks noChangeArrowheads="1"/>
            </p:cNvSpPr>
            <p:nvPr/>
          </p:nvSpPr>
          <p:spPr bwMode="auto">
            <a:xfrm>
              <a:off x="3659" y="1036"/>
              <a:ext cx="234"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VII</a:t>
              </a:r>
            </a:p>
          </p:txBody>
        </p:sp>
      </p:grpSp>
      <p:grpSp>
        <p:nvGrpSpPr>
          <p:cNvPr id="10" name="Group 69"/>
          <p:cNvGrpSpPr>
            <a:grpSpLocks/>
          </p:cNvGrpSpPr>
          <p:nvPr/>
        </p:nvGrpSpPr>
        <p:grpSpPr bwMode="auto">
          <a:xfrm>
            <a:off x="7046913" y="1644650"/>
            <a:ext cx="1733550" cy="3938588"/>
            <a:chOff x="4513" y="1036"/>
            <a:chExt cx="1092" cy="2481"/>
          </a:xfrm>
        </p:grpSpPr>
        <p:sp>
          <p:nvSpPr>
            <p:cNvPr id="1087512" name="Text Box 24"/>
            <p:cNvSpPr txBox="1">
              <a:spLocks noChangeArrowheads="1"/>
            </p:cNvSpPr>
            <p:nvPr/>
          </p:nvSpPr>
          <p:spPr bwMode="auto">
            <a:xfrm>
              <a:off x="4675" y="2923"/>
              <a:ext cx="930" cy="594"/>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Release and Disseminate Interoperability Specification</a:t>
              </a:r>
            </a:p>
          </p:txBody>
        </p:sp>
        <p:sp>
          <p:nvSpPr>
            <p:cNvPr id="1087522" name="Line 34"/>
            <p:cNvSpPr>
              <a:spLocks noChangeShapeType="1"/>
            </p:cNvSpPr>
            <p:nvPr/>
          </p:nvSpPr>
          <p:spPr bwMode="auto">
            <a:xfrm>
              <a:off x="4650" y="1267"/>
              <a:ext cx="0" cy="2201"/>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7" name="Text Box 59"/>
            <p:cNvSpPr txBox="1">
              <a:spLocks noChangeArrowheads="1"/>
            </p:cNvSpPr>
            <p:nvPr/>
          </p:nvSpPr>
          <p:spPr bwMode="auto">
            <a:xfrm>
              <a:off x="4513" y="1036"/>
              <a:ext cx="274"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VIII</a:t>
              </a:r>
            </a:p>
          </p:txBody>
        </p:sp>
      </p:grpSp>
      <p:grpSp>
        <p:nvGrpSpPr>
          <p:cNvPr id="11" name="Group 70"/>
          <p:cNvGrpSpPr>
            <a:grpSpLocks/>
          </p:cNvGrpSpPr>
          <p:nvPr/>
        </p:nvGrpSpPr>
        <p:grpSpPr bwMode="auto">
          <a:xfrm>
            <a:off x="7915275" y="1644650"/>
            <a:ext cx="1058863" cy="2727325"/>
            <a:chOff x="5044" y="1036"/>
            <a:chExt cx="667" cy="1718"/>
          </a:xfrm>
        </p:grpSpPr>
        <p:sp>
          <p:nvSpPr>
            <p:cNvPr id="1087511" name="Text Box 23"/>
            <p:cNvSpPr txBox="1">
              <a:spLocks noChangeArrowheads="1"/>
            </p:cNvSpPr>
            <p:nvPr/>
          </p:nvSpPr>
          <p:spPr bwMode="auto">
            <a:xfrm>
              <a:off x="5165" y="2428"/>
              <a:ext cx="546" cy="326"/>
            </a:xfrm>
            <a:prstGeom prst="rect">
              <a:avLst/>
            </a:prstGeom>
            <a:noFill/>
            <a:ln w="9525" algn="ctr">
              <a:noFill/>
              <a:miter lim="800000"/>
              <a:headEnd/>
              <a:tailEnd/>
            </a:ln>
            <a:effectLst/>
          </p:spPr>
          <p:txBody>
            <a:bodyPr lIns="45720" rIns="45720" anchor="b">
              <a:spAutoFit/>
            </a:bodyPr>
            <a:lstStyle/>
            <a:p>
              <a:pPr>
                <a:spcBef>
                  <a:spcPct val="50000"/>
                </a:spcBef>
              </a:pPr>
              <a:r>
                <a:rPr lang="en-US" sz="1400" b="1"/>
                <a:t>Begin Support</a:t>
              </a:r>
            </a:p>
          </p:txBody>
        </p:sp>
        <p:sp>
          <p:nvSpPr>
            <p:cNvPr id="1087523" name="Line 35"/>
            <p:cNvSpPr>
              <a:spLocks noChangeShapeType="1"/>
            </p:cNvSpPr>
            <p:nvPr/>
          </p:nvSpPr>
          <p:spPr bwMode="auto">
            <a:xfrm>
              <a:off x="5140" y="1267"/>
              <a:ext cx="6" cy="1443"/>
            </a:xfrm>
            <a:prstGeom prst="line">
              <a:avLst/>
            </a:prstGeom>
            <a:noFill/>
            <a:ln w="38100">
              <a:solidFill>
                <a:srgbClr val="A50021"/>
              </a:solidFill>
              <a:round/>
              <a:headEnd/>
              <a:tailEnd/>
            </a:ln>
            <a:effectLst/>
          </p:spPr>
          <p:txBody>
            <a:bodyPr wrap="none" lIns="45720" rIns="45720" anchor="ctr"/>
            <a:lstStyle/>
            <a:p>
              <a:endParaRPr lang="en-US"/>
            </a:p>
          </p:txBody>
        </p:sp>
        <p:sp>
          <p:nvSpPr>
            <p:cNvPr id="1087548" name="Text Box 60"/>
            <p:cNvSpPr txBox="1">
              <a:spLocks noChangeArrowheads="1"/>
            </p:cNvSpPr>
            <p:nvPr/>
          </p:nvSpPr>
          <p:spPr bwMode="auto">
            <a:xfrm>
              <a:off x="5044" y="1036"/>
              <a:ext cx="194" cy="231"/>
            </a:xfrm>
            <a:prstGeom prst="rect">
              <a:avLst/>
            </a:prstGeom>
            <a:noFill/>
            <a:ln w="9525" algn="ctr">
              <a:noFill/>
              <a:miter lim="800000"/>
              <a:headEnd/>
              <a:tailEnd/>
            </a:ln>
            <a:effectLst/>
          </p:spPr>
          <p:txBody>
            <a:bodyPr wrap="none" lIns="45720" rIns="45720">
              <a:spAutoFit/>
            </a:bodyPr>
            <a:lstStyle/>
            <a:p>
              <a:pPr algn="ctr"/>
              <a:r>
                <a:rPr lang="en-US" sz="1800" b="1">
                  <a:solidFill>
                    <a:srgbClr val="07045F"/>
                  </a:solidFill>
                </a:rPr>
                <a:t>IX</a:t>
              </a:r>
            </a:p>
          </p:txBody>
        </p:sp>
      </p:gr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HHS HITECH Act Implementation Briefing (2)">
  <a:themeElements>
    <a:clrScheme name="">
      <a:dk1>
        <a:srgbClr val="000000"/>
      </a:dk1>
      <a:lt1>
        <a:srgbClr val="FFFFFF"/>
      </a:lt1>
      <a:dk2>
        <a:srgbClr val="003399"/>
      </a:dk2>
      <a:lt2>
        <a:srgbClr val="808080"/>
      </a:lt2>
      <a:accent1>
        <a:srgbClr val="FFCC99"/>
      </a:accent1>
      <a:accent2>
        <a:srgbClr val="FF9999"/>
      </a:accent2>
      <a:accent3>
        <a:srgbClr val="FFFFFF"/>
      </a:accent3>
      <a:accent4>
        <a:srgbClr val="000000"/>
      </a:accent4>
      <a:accent5>
        <a:srgbClr val="FFE2CA"/>
      </a:accent5>
      <a:accent6>
        <a:srgbClr val="E78A8A"/>
      </a:accent6>
      <a:hlink>
        <a:srgbClr val="0000FF"/>
      </a:hlink>
      <a:folHlink>
        <a:srgbClr val="990099"/>
      </a:folHlink>
    </a:clrScheme>
    <a:fontScheme name="mitrebrief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99"/>
        </a:solidFill>
        <a:ln w="127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ts val="2500"/>
          </a:lnSpc>
          <a:spcBef>
            <a:spcPct val="0"/>
          </a:spcBef>
          <a:spcAft>
            <a:spcPts val="1000"/>
          </a:spcAft>
          <a:buClr>
            <a:srgbClr val="FDAA03"/>
          </a:buClr>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CC99"/>
        </a:solidFill>
        <a:ln w="127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ts val="2500"/>
          </a:lnSpc>
          <a:spcBef>
            <a:spcPct val="0"/>
          </a:spcBef>
          <a:spcAft>
            <a:spcPts val="1000"/>
          </a:spcAft>
          <a:buClr>
            <a:srgbClr val="FDAA03"/>
          </a:buClr>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mitrebrief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itrebrief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itrebrief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itrebrief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itrebrief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itrebrief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itrebrief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mitrebriefing 8">
        <a:dk1>
          <a:srgbClr val="000000"/>
        </a:dk1>
        <a:lt1>
          <a:srgbClr val="FFFFFF"/>
        </a:lt1>
        <a:dk2>
          <a:srgbClr val="000000"/>
        </a:dk2>
        <a:lt2>
          <a:srgbClr val="808080"/>
        </a:lt2>
        <a:accent1>
          <a:srgbClr val="FFFFCC"/>
        </a:accent1>
        <a:accent2>
          <a:srgbClr val="99CCFF"/>
        </a:accent2>
        <a:accent3>
          <a:srgbClr val="FFFFFF"/>
        </a:accent3>
        <a:accent4>
          <a:srgbClr val="000000"/>
        </a:accent4>
        <a:accent5>
          <a:srgbClr val="FFFFE2"/>
        </a:accent5>
        <a:accent6>
          <a:srgbClr val="8AB9E7"/>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itrebriefing">
  <a:themeElements>
    <a:clrScheme name="">
      <a:dk1>
        <a:srgbClr val="000000"/>
      </a:dk1>
      <a:lt1>
        <a:srgbClr val="FFFFFF"/>
      </a:lt1>
      <a:dk2>
        <a:srgbClr val="003399"/>
      </a:dk2>
      <a:lt2>
        <a:srgbClr val="808080"/>
      </a:lt2>
      <a:accent1>
        <a:srgbClr val="FFCC99"/>
      </a:accent1>
      <a:accent2>
        <a:srgbClr val="FF9999"/>
      </a:accent2>
      <a:accent3>
        <a:srgbClr val="FFFFFF"/>
      </a:accent3>
      <a:accent4>
        <a:srgbClr val="000000"/>
      </a:accent4>
      <a:accent5>
        <a:srgbClr val="FFE2CA"/>
      </a:accent5>
      <a:accent6>
        <a:srgbClr val="E78A8A"/>
      </a:accent6>
      <a:hlink>
        <a:srgbClr val="0000FF"/>
      </a:hlink>
      <a:folHlink>
        <a:srgbClr val="990099"/>
      </a:folHlink>
    </a:clrScheme>
    <a:fontScheme name="mitrebrief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99"/>
        </a:solidFill>
        <a:ln w="127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ts val="2500"/>
          </a:lnSpc>
          <a:spcBef>
            <a:spcPct val="0"/>
          </a:spcBef>
          <a:spcAft>
            <a:spcPts val="1000"/>
          </a:spcAft>
          <a:buClr>
            <a:srgbClr val="FDAA03"/>
          </a:buClr>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CC99"/>
        </a:solidFill>
        <a:ln w="127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ts val="2500"/>
          </a:lnSpc>
          <a:spcBef>
            <a:spcPct val="0"/>
          </a:spcBef>
          <a:spcAft>
            <a:spcPts val="1000"/>
          </a:spcAft>
          <a:buClr>
            <a:srgbClr val="FDAA03"/>
          </a:buClr>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mitrebrief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itrebrief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itrebrief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itrebrief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itrebrief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itrebrief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itrebrief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mitrebriefing 8">
        <a:dk1>
          <a:srgbClr val="000000"/>
        </a:dk1>
        <a:lt1>
          <a:srgbClr val="FFFFFF"/>
        </a:lt1>
        <a:dk2>
          <a:srgbClr val="000000"/>
        </a:dk2>
        <a:lt2>
          <a:srgbClr val="808080"/>
        </a:lt2>
        <a:accent1>
          <a:srgbClr val="FFFFCC"/>
        </a:accent1>
        <a:accent2>
          <a:srgbClr val="99CCFF"/>
        </a:accent2>
        <a:accent3>
          <a:srgbClr val="FFFFFF"/>
        </a:accent3>
        <a:accent4>
          <a:srgbClr val="000000"/>
        </a:accent4>
        <a:accent5>
          <a:srgbClr val="FFFFE2"/>
        </a:accent5>
        <a:accent6>
          <a:srgbClr val="8AB9E7"/>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EA0F26C7743146B81ADA30DB412C57" ma:contentTypeVersion="30" ma:contentTypeDescription="" ma:contentTypeScope="" ma:versionID="e16b466bf12172c4041051e41aec8e80">
  <xsd:schema xmlns:xsd="http://www.w3.org/2001/XMLSchema" xmlns:xs="http://www.w3.org/2001/XMLSchema" xmlns:p="http://schemas.microsoft.com/office/2006/metadata/properties" xmlns:ns1="http://schemas.microsoft.com/sharepoint/v3" xmlns:ns2="6dfc6e00-eaa7-471f-8691-9b952787d5c9" xmlns:ns3="cfe53b65-3c36-4587-b144-e9caa3012b85" targetNamespace="http://schemas.microsoft.com/office/2006/metadata/properties" ma:root="true" ma:fieldsID="0933939a4ed24474b11a60c6be757da7" ns1:_="" ns2:_="" ns3:_="">
    <xsd:import namespace="http://schemas.microsoft.com/sharepoint/v3"/>
    <xsd:import namespace="6dfc6e00-eaa7-471f-8691-9b952787d5c9"/>
    <xsd:import namespace="cfe53b65-3c36-4587-b144-e9caa3012b85"/>
    <xsd:element name="properties">
      <xsd:complexType>
        <xsd:sequence>
          <xsd:element name="documentManagement">
            <xsd:complexType>
              <xsd:all>
                <xsd:element ref="ns2:Document_x0020_Date" minOccurs="0"/>
                <xsd:element ref="ns2:Document_x0020_Type" minOccurs="0"/>
                <xsd:element ref="ns2:Description0" minOccurs="0"/>
                <xsd:element ref="ns2:Keywords0" minOccurs="0"/>
                <xsd:element ref="ns2:Description_x0020_2" minOccurs="0"/>
                <xsd:element ref="ns2:Action" minOccurs="0"/>
                <xsd:element ref="ns1:PublishingStartDate" minOccurs="0"/>
                <xsd:element ref="ns1:PublishingExpirationDate" minOccurs="0"/>
                <xsd:element ref="ns3:TaxKeywordTaxHTField" minOccurs="0"/>
                <xsd:element ref="ns3:TaxCatchAl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dfc6e00-eaa7-471f-8691-9b952787d5c9" elementFormDefault="qualified">
    <xsd:import namespace="http://schemas.microsoft.com/office/2006/documentManagement/types"/>
    <xsd:import namespace="http://schemas.microsoft.com/office/infopath/2007/PartnerControls"/>
    <xsd:element name="Document_x0020_Date" ma:index="2" nillable="true" ma:displayName="Document Date" ma:format="DateOnly" ma:internalName="Document_x0020_Date" ma:readOnly="false">
      <xsd:simpleType>
        <xsd:restriction base="dms:DateTime"/>
      </xsd:simpleType>
    </xsd:element>
    <xsd:element name="Document_x0020_Type" ma:index="3" nillable="true" ma:displayName="Document Type" ma:format="Dropdown" ma:internalName="Document_x0020_Type" ma:readOnly="false">
      <xsd:simpleType>
        <xsd:restriction base="dms:Choice">
          <xsd:enumeration value="Agenda"/>
          <xsd:enumeration value="Draft Agenda"/>
          <xsd:enumeration value="Minutes"/>
          <xsd:enumeration value="Information"/>
        </xsd:restriction>
      </xsd:simpleType>
    </xsd:element>
    <xsd:element name="Description0" ma:index="4" nillable="true" ma:displayName="Description" ma:internalName="Description0" ma:readOnly="false">
      <xsd:simpleType>
        <xsd:restriction base="dms:Note">
          <xsd:maxLength value="255"/>
        </xsd:restriction>
      </xsd:simpleType>
    </xsd:element>
    <xsd:element name="Keywords0" ma:index="5" nillable="true" ma:displayName="Keywords" ma:internalName="Keywords0" ma:readOnly="false">
      <xsd:simpleType>
        <xsd:restriction base="dms:Text">
          <xsd:maxLength value="255"/>
        </xsd:restriction>
      </xsd:simpleType>
    </xsd:element>
    <xsd:element name="Description_x0020_2" ma:index="6" nillable="true" ma:displayName="Description 2" ma:internalName="Description_x0020_2" ma:readOnly="false">
      <xsd:simpleType>
        <xsd:restriction base="dms:Note">
          <xsd:maxLength value="255"/>
        </xsd:restriction>
      </xsd:simpleType>
    </xsd:element>
    <xsd:element name="Action" ma:index="9" nillable="true" ma:displayName="Action" ma:default="Keep" ma:format="Dropdown" ma:internalName="Action" ma:readOnly="false">
      <xsd:simpleType>
        <xsd:restriction base="dms:Choice">
          <xsd:enumeration value="Archive"/>
          <xsd:enumeration value="Delete"/>
          <xsd:enumeration value="HTML"/>
          <xsd:enumeration value="Keep"/>
        </xsd:restriction>
      </xsd:simpleType>
    </xsd:element>
  </xsd:schema>
  <xsd:schema xmlns:xsd="http://www.w3.org/2001/XMLSchema" xmlns:xs="http://www.w3.org/2001/XMLSchema" xmlns:dms="http://schemas.microsoft.com/office/2006/documentManagement/types" xmlns:pc="http://schemas.microsoft.com/office/infopath/2007/PartnerControls" targetNamespace="cfe53b65-3c36-4587-b144-e9caa3012b85" elementFormDefault="qualified">
    <xsd:import namespace="http://schemas.microsoft.com/office/2006/documentManagement/types"/>
    <xsd:import namespace="http://schemas.microsoft.com/office/infopath/2007/PartnerControls"/>
    <xsd:element name="TaxKeywordTaxHTField" ma:index="17" nillable="true" ma:taxonomy="true" ma:internalName="TaxKeywordTaxHTField" ma:taxonomyFieldName="TaxKeyword" ma:displayName="Enterprise Keywords" ma:fieldId="{23f27201-bee3-471e-b2e7-b64fd8b7ca38}" ma:taxonomyMulti="true" ma:sspId="8d75cb8a-db72-4bd2-8553-c0aa1f2d3d3b" ma:termSetId="00000000-0000-0000-0000-000000000000" ma:anchorId="00000000-0000-0000-0000-000000000000" ma:open="true" ma:isKeyword="true">
      <xsd:complexType>
        <xsd:sequence>
          <xsd:element ref="pc:Terms" minOccurs="0" maxOccurs="1"/>
        </xsd:sequence>
      </xsd:complexType>
    </xsd:element>
    <xsd:element name="TaxCatchAll" ma:index="18" nillable="true" ma:displayName="Taxonomy Catch All Column" ma:hidden="true" ma:list="{6de13bb9-1a86-497f-b15a-03a43ff14f46}" ma:internalName="TaxCatchAll" ma:showField="CatchAllData" ma:web="cfe53b65-3c36-4587-b144-e9caa3012b8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escription0 xmlns="6dfc6e00-eaa7-471f-8691-9b952787d5c9" xsi:nil="true"/>
    <Document_x0020_Date xmlns="6dfc6e00-eaa7-471f-8691-9b952787d5c9" xsi:nil="true"/>
    <Action xmlns="6dfc6e00-eaa7-471f-8691-9b952787d5c9" xsi:nil="true"/>
    <Keywords0 xmlns="6dfc6e00-eaa7-471f-8691-9b952787d5c9" xsi:nil="true"/>
    <Description_x0020_2 xmlns="6dfc6e00-eaa7-471f-8691-9b952787d5c9" xsi:nil="true"/>
    <Document_x0020_Type xmlns="6dfc6e00-eaa7-471f-8691-9b952787d5c9" xsi:nil="true"/>
    <TaxCatchAll xmlns="cfe53b65-3c36-4587-b144-e9caa3012b85"/>
    <TaxKeywordTaxHTField xmlns="cfe53b65-3c36-4587-b144-e9caa3012b85">
      <Terms xmlns="http://schemas.microsoft.com/office/infopath/2007/PartnerControls"/>
    </TaxKeywordTaxHTField>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7F3A50E-F2AB-42A0-8018-8C844426FBAB}"/>
</file>

<file path=customXml/itemProps2.xml><?xml version="1.0" encoding="utf-8"?>
<ds:datastoreItem xmlns:ds="http://schemas.openxmlformats.org/officeDocument/2006/customXml" ds:itemID="{8C24AC0B-4C62-4B6C-AA68-AC06AC67FE59}"/>
</file>

<file path=customXml/itemProps3.xml><?xml version="1.0" encoding="utf-8"?>
<ds:datastoreItem xmlns:ds="http://schemas.openxmlformats.org/officeDocument/2006/customXml" ds:itemID="{1B89C3CD-9064-4A86-8A2C-CA8C1B063B0D}"/>
</file>

<file path=customXml/itemProps4.xml><?xml version="1.0" encoding="utf-8"?>
<ds:datastoreItem xmlns:ds="http://schemas.openxmlformats.org/officeDocument/2006/customXml" ds:itemID="{53F8363F-2924-41B0-AD4D-D642E2E7AA7E}"/>
</file>

<file path=docProps/app.xml><?xml version="1.0" encoding="utf-8"?>
<Properties xmlns="http://schemas.openxmlformats.org/officeDocument/2006/extended-properties" xmlns:vt="http://schemas.openxmlformats.org/officeDocument/2006/docPropsVTypes">
  <Template>HHS HITECH Act Implementation Briefing (2)</Template>
  <TotalTime>5288</TotalTime>
  <Words>522</Words>
  <Application>Microsoft Office PowerPoint</Application>
  <PresentationFormat>On-screen Show (4:3)</PresentationFormat>
  <Paragraphs>116</Paragraphs>
  <Slides>10</Slides>
  <Notes>10</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HHS HITECH Act Implementation Briefing (2)</vt:lpstr>
      <vt:lpstr>mitrebriefing</vt:lpstr>
      <vt:lpstr>Healthcare Interoperability:  Simplified Health Data Standard </vt:lpstr>
      <vt:lpstr>Who is MITRE and Why Are We Here?</vt:lpstr>
      <vt:lpstr>MITRE Experience</vt:lpstr>
      <vt:lpstr>Call to simplify</vt:lpstr>
      <vt:lpstr>Philosophical Approach</vt:lpstr>
      <vt:lpstr>hData</vt:lpstr>
      <vt:lpstr>hData Architecture</vt:lpstr>
      <vt:lpstr>Another MITRE Funded Initiative Parallel Approach to Speed VA/DoD Interoperability</vt:lpstr>
      <vt:lpstr>Steps in the HITSP Harmonization Process</vt:lpstr>
      <vt:lpstr>  </vt:lpstr>
    </vt:vector>
  </TitlesOfParts>
  <Company>The MITRE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Merilyn D. Francis</dc:creator>
  <dc:description>Version 1.0 _x000d_
12/03/07</dc:description>
  <cp:lastModifiedBy>JKEELER</cp:lastModifiedBy>
  <cp:revision>157</cp:revision>
  <dcterms:created xsi:type="dcterms:W3CDTF">2009-05-14T17:17:25Z</dcterms:created>
  <dcterms:modified xsi:type="dcterms:W3CDTF">2009-05-18T17:14:12Z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0x0101008CEA0F26C7743146B81ADA30DB412C57</vt:lpwstr>
  </property>
  <property fmtid="{D5CDD505-2E9C-101B-9397-08002B2CF9AE}" pid="3" name="Order">
    <vt:r8>31800</vt:r8>
  </property>
  <property fmtid="{D5CDD505-2E9C-101B-9397-08002B2CF9AE}" pid="4" name="_NewReviewCycle">
    <vt:lpwstr/>
  </property>
  <property fmtid="{D5CDD505-2E9C-101B-9397-08002B2CF9AE}" pid="5" name="_dlc_DocIdItemGuid">
    <vt:lpwstr>73c0da25-6612-46ca-b2e0-5d08abca5df6</vt:lpwstr>
  </property>
</Properties>
</file>