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2.xml" ContentType="application/vnd.openxmlformats-officedocument.presentationml.slide+xml"/>
  <Override PartName="/ppt/slides/slide1.xml" ContentType="application/vnd.openxmlformats-officedocument.presentationml.slide+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84" d="100"/>
          <a:sy n="84" d="100"/>
        </p:scale>
        <p:origin x="581" y="8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ustomXml" Target="../customXml/item1.xml"/><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10" Type="http://schemas.openxmlformats.org/officeDocument/2006/relationships/customXml" Target="../customXml/item3.xml"/><Relationship Id="rId4" Type="http://schemas.openxmlformats.org/officeDocument/2006/relationships/presProps" Target="presProps.xml"/><Relationship Id="rId9" Type="http://schemas.openxmlformats.org/officeDocument/2006/relationships/customXml" Target="../customXml/item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8836AA-0461-412A-9763-7D22D14BFF3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A265243-868E-471B-AFF4-DD936E4084C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62C034B-6E49-422B-B330-FDDC94CC4C24}"/>
              </a:ext>
            </a:extLst>
          </p:cNvPr>
          <p:cNvSpPr>
            <a:spLocks noGrp="1"/>
          </p:cNvSpPr>
          <p:nvPr>
            <p:ph type="dt" sz="half" idx="10"/>
          </p:nvPr>
        </p:nvSpPr>
        <p:spPr/>
        <p:txBody>
          <a:bodyPr/>
          <a:lstStyle/>
          <a:p>
            <a:fld id="{354E682E-C3D2-4566-B3B8-12A9A81D2BA8}" type="datetimeFigureOut">
              <a:rPr lang="en-US" smtClean="0"/>
              <a:t>5/4/2023</a:t>
            </a:fld>
            <a:endParaRPr lang="en-US"/>
          </a:p>
        </p:txBody>
      </p:sp>
      <p:sp>
        <p:nvSpPr>
          <p:cNvPr id="5" name="Footer Placeholder 4">
            <a:extLst>
              <a:ext uri="{FF2B5EF4-FFF2-40B4-BE49-F238E27FC236}">
                <a16:creationId xmlns:a16="http://schemas.microsoft.com/office/drawing/2014/main" id="{B25E5C2A-3B0F-4B33-AD5F-FE6B107AC45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E4B8FB0-4AF2-4B96-A660-575CD8D00E56}"/>
              </a:ext>
            </a:extLst>
          </p:cNvPr>
          <p:cNvSpPr>
            <a:spLocks noGrp="1"/>
          </p:cNvSpPr>
          <p:nvPr>
            <p:ph type="sldNum" sz="quarter" idx="12"/>
          </p:nvPr>
        </p:nvSpPr>
        <p:spPr/>
        <p:txBody>
          <a:bodyPr/>
          <a:lstStyle/>
          <a:p>
            <a:fld id="{7698BF30-EE2C-4577-AF31-CD491D0D9E31}" type="slidenum">
              <a:rPr lang="en-US" smtClean="0"/>
              <a:t>‹#›</a:t>
            </a:fld>
            <a:endParaRPr lang="en-US"/>
          </a:p>
        </p:txBody>
      </p:sp>
    </p:spTree>
    <p:extLst>
      <p:ext uri="{BB962C8B-B14F-4D97-AF65-F5344CB8AC3E}">
        <p14:creationId xmlns:p14="http://schemas.microsoft.com/office/powerpoint/2010/main" val="7211296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E0EA3-5DA6-4B3E-968A-4524486BB3B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87E92FD-757F-4046-BF05-83D6977C61DA}"/>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BCC0587-DBFF-4F38-959E-926C21F01022}"/>
              </a:ext>
            </a:extLst>
          </p:cNvPr>
          <p:cNvSpPr>
            <a:spLocks noGrp="1"/>
          </p:cNvSpPr>
          <p:nvPr>
            <p:ph type="dt" sz="half" idx="10"/>
          </p:nvPr>
        </p:nvSpPr>
        <p:spPr/>
        <p:txBody>
          <a:bodyPr/>
          <a:lstStyle/>
          <a:p>
            <a:fld id="{354E682E-C3D2-4566-B3B8-12A9A81D2BA8}" type="datetimeFigureOut">
              <a:rPr lang="en-US" smtClean="0"/>
              <a:t>5/4/2023</a:t>
            </a:fld>
            <a:endParaRPr lang="en-US"/>
          </a:p>
        </p:txBody>
      </p:sp>
      <p:sp>
        <p:nvSpPr>
          <p:cNvPr id="5" name="Footer Placeholder 4">
            <a:extLst>
              <a:ext uri="{FF2B5EF4-FFF2-40B4-BE49-F238E27FC236}">
                <a16:creationId xmlns:a16="http://schemas.microsoft.com/office/drawing/2014/main" id="{CD8BDB88-5F13-47BF-AEFD-0CFDED3190D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7C92FC7-EC10-4339-AAA7-EAF0C46F67AD}"/>
              </a:ext>
            </a:extLst>
          </p:cNvPr>
          <p:cNvSpPr>
            <a:spLocks noGrp="1"/>
          </p:cNvSpPr>
          <p:nvPr>
            <p:ph type="sldNum" sz="quarter" idx="12"/>
          </p:nvPr>
        </p:nvSpPr>
        <p:spPr/>
        <p:txBody>
          <a:bodyPr/>
          <a:lstStyle/>
          <a:p>
            <a:fld id="{7698BF30-EE2C-4577-AF31-CD491D0D9E31}" type="slidenum">
              <a:rPr lang="en-US" smtClean="0"/>
              <a:t>‹#›</a:t>
            </a:fld>
            <a:endParaRPr lang="en-US"/>
          </a:p>
        </p:txBody>
      </p:sp>
    </p:spTree>
    <p:extLst>
      <p:ext uri="{BB962C8B-B14F-4D97-AF65-F5344CB8AC3E}">
        <p14:creationId xmlns:p14="http://schemas.microsoft.com/office/powerpoint/2010/main" val="14987315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CF64280-641A-4443-B3E1-511D917334D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4CC15FB-14FB-41A8-AB1B-B3074CD2F441}"/>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28DCE48-6A5F-4002-8B9C-B13EA93EAA6F}"/>
              </a:ext>
            </a:extLst>
          </p:cNvPr>
          <p:cNvSpPr>
            <a:spLocks noGrp="1"/>
          </p:cNvSpPr>
          <p:nvPr>
            <p:ph type="dt" sz="half" idx="10"/>
          </p:nvPr>
        </p:nvSpPr>
        <p:spPr/>
        <p:txBody>
          <a:bodyPr/>
          <a:lstStyle/>
          <a:p>
            <a:fld id="{354E682E-C3D2-4566-B3B8-12A9A81D2BA8}" type="datetimeFigureOut">
              <a:rPr lang="en-US" smtClean="0"/>
              <a:t>5/4/2023</a:t>
            </a:fld>
            <a:endParaRPr lang="en-US"/>
          </a:p>
        </p:txBody>
      </p:sp>
      <p:sp>
        <p:nvSpPr>
          <p:cNvPr id="5" name="Footer Placeholder 4">
            <a:extLst>
              <a:ext uri="{FF2B5EF4-FFF2-40B4-BE49-F238E27FC236}">
                <a16:creationId xmlns:a16="http://schemas.microsoft.com/office/drawing/2014/main" id="{EC26938E-E7C6-4DBC-A4BC-0B5391BC02B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19D137E-7E00-4972-8909-93ACA658A0C0}"/>
              </a:ext>
            </a:extLst>
          </p:cNvPr>
          <p:cNvSpPr>
            <a:spLocks noGrp="1"/>
          </p:cNvSpPr>
          <p:nvPr>
            <p:ph type="sldNum" sz="quarter" idx="12"/>
          </p:nvPr>
        </p:nvSpPr>
        <p:spPr/>
        <p:txBody>
          <a:bodyPr/>
          <a:lstStyle/>
          <a:p>
            <a:fld id="{7698BF30-EE2C-4577-AF31-CD491D0D9E31}" type="slidenum">
              <a:rPr lang="en-US" smtClean="0"/>
              <a:t>‹#›</a:t>
            </a:fld>
            <a:endParaRPr lang="en-US"/>
          </a:p>
        </p:txBody>
      </p:sp>
    </p:spTree>
    <p:extLst>
      <p:ext uri="{BB962C8B-B14F-4D97-AF65-F5344CB8AC3E}">
        <p14:creationId xmlns:p14="http://schemas.microsoft.com/office/powerpoint/2010/main" val="16870032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DB495C-6660-4F6F-AED7-FBDDBA505C0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98084F5-3EEE-4146-ACBD-F57E59BDB9FE}"/>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0DE03F4-5FE6-46E3-862C-04428BF70A8D}"/>
              </a:ext>
            </a:extLst>
          </p:cNvPr>
          <p:cNvSpPr>
            <a:spLocks noGrp="1"/>
          </p:cNvSpPr>
          <p:nvPr>
            <p:ph type="dt" sz="half" idx="10"/>
          </p:nvPr>
        </p:nvSpPr>
        <p:spPr/>
        <p:txBody>
          <a:bodyPr/>
          <a:lstStyle/>
          <a:p>
            <a:fld id="{354E682E-C3D2-4566-B3B8-12A9A81D2BA8}" type="datetimeFigureOut">
              <a:rPr lang="en-US" smtClean="0"/>
              <a:t>5/4/2023</a:t>
            </a:fld>
            <a:endParaRPr lang="en-US"/>
          </a:p>
        </p:txBody>
      </p:sp>
      <p:sp>
        <p:nvSpPr>
          <p:cNvPr id="5" name="Footer Placeholder 4">
            <a:extLst>
              <a:ext uri="{FF2B5EF4-FFF2-40B4-BE49-F238E27FC236}">
                <a16:creationId xmlns:a16="http://schemas.microsoft.com/office/drawing/2014/main" id="{F6859AA2-1449-4AE0-B83F-1D22722DE08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3555697-0B40-4CE1-ADE6-12910C25D688}"/>
              </a:ext>
            </a:extLst>
          </p:cNvPr>
          <p:cNvSpPr>
            <a:spLocks noGrp="1"/>
          </p:cNvSpPr>
          <p:nvPr>
            <p:ph type="sldNum" sz="quarter" idx="12"/>
          </p:nvPr>
        </p:nvSpPr>
        <p:spPr/>
        <p:txBody>
          <a:bodyPr/>
          <a:lstStyle/>
          <a:p>
            <a:fld id="{7698BF30-EE2C-4577-AF31-CD491D0D9E31}" type="slidenum">
              <a:rPr lang="en-US" smtClean="0"/>
              <a:t>‹#›</a:t>
            </a:fld>
            <a:endParaRPr lang="en-US"/>
          </a:p>
        </p:txBody>
      </p:sp>
    </p:spTree>
    <p:extLst>
      <p:ext uri="{BB962C8B-B14F-4D97-AF65-F5344CB8AC3E}">
        <p14:creationId xmlns:p14="http://schemas.microsoft.com/office/powerpoint/2010/main" val="7402960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A2279E-3237-4316-9B85-5F6AA4297DC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A0DB993-4600-453A-A237-22C1AB96F74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B884280C-F673-4B93-A11F-BA5A549A73C6}"/>
              </a:ext>
            </a:extLst>
          </p:cNvPr>
          <p:cNvSpPr>
            <a:spLocks noGrp="1"/>
          </p:cNvSpPr>
          <p:nvPr>
            <p:ph type="dt" sz="half" idx="10"/>
          </p:nvPr>
        </p:nvSpPr>
        <p:spPr/>
        <p:txBody>
          <a:bodyPr/>
          <a:lstStyle/>
          <a:p>
            <a:fld id="{354E682E-C3D2-4566-B3B8-12A9A81D2BA8}" type="datetimeFigureOut">
              <a:rPr lang="en-US" smtClean="0"/>
              <a:t>5/4/2023</a:t>
            </a:fld>
            <a:endParaRPr lang="en-US"/>
          </a:p>
        </p:txBody>
      </p:sp>
      <p:sp>
        <p:nvSpPr>
          <p:cNvPr id="5" name="Footer Placeholder 4">
            <a:extLst>
              <a:ext uri="{FF2B5EF4-FFF2-40B4-BE49-F238E27FC236}">
                <a16:creationId xmlns:a16="http://schemas.microsoft.com/office/drawing/2014/main" id="{DF794FCC-87B4-4508-A5C2-1110853F47F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95998F0-FDA4-4FF6-A6E9-E3632139F9BF}"/>
              </a:ext>
            </a:extLst>
          </p:cNvPr>
          <p:cNvSpPr>
            <a:spLocks noGrp="1"/>
          </p:cNvSpPr>
          <p:nvPr>
            <p:ph type="sldNum" sz="quarter" idx="12"/>
          </p:nvPr>
        </p:nvSpPr>
        <p:spPr/>
        <p:txBody>
          <a:bodyPr/>
          <a:lstStyle/>
          <a:p>
            <a:fld id="{7698BF30-EE2C-4577-AF31-CD491D0D9E31}" type="slidenum">
              <a:rPr lang="en-US" smtClean="0"/>
              <a:t>‹#›</a:t>
            </a:fld>
            <a:endParaRPr lang="en-US"/>
          </a:p>
        </p:txBody>
      </p:sp>
    </p:spTree>
    <p:extLst>
      <p:ext uri="{BB962C8B-B14F-4D97-AF65-F5344CB8AC3E}">
        <p14:creationId xmlns:p14="http://schemas.microsoft.com/office/powerpoint/2010/main" val="8693610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775A8B-0541-49CE-BDBD-23223F22899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3634A16-CE37-4AB3-A3DF-B638D1F186A2}"/>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220AC0F-E441-4A7A-AFAB-961E710F5DB0}"/>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9F2B556-0A82-480D-9FC8-C7E4A7CD6DF6}"/>
              </a:ext>
            </a:extLst>
          </p:cNvPr>
          <p:cNvSpPr>
            <a:spLocks noGrp="1"/>
          </p:cNvSpPr>
          <p:nvPr>
            <p:ph type="dt" sz="half" idx="10"/>
          </p:nvPr>
        </p:nvSpPr>
        <p:spPr/>
        <p:txBody>
          <a:bodyPr/>
          <a:lstStyle/>
          <a:p>
            <a:fld id="{354E682E-C3D2-4566-B3B8-12A9A81D2BA8}" type="datetimeFigureOut">
              <a:rPr lang="en-US" smtClean="0"/>
              <a:t>5/4/2023</a:t>
            </a:fld>
            <a:endParaRPr lang="en-US"/>
          </a:p>
        </p:txBody>
      </p:sp>
      <p:sp>
        <p:nvSpPr>
          <p:cNvPr id="6" name="Footer Placeholder 5">
            <a:extLst>
              <a:ext uri="{FF2B5EF4-FFF2-40B4-BE49-F238E27FC236}">
                <a16:creationId xmlns:a16="http://schemas.microsoft.com/office/drawing/2014/main" id="{4FCBB861-3D87-4A05-8FD9-F45469DB69A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C4D2612-4908-4EA1-939E-ABCDC005F6DE}"/>
              </a:ext>
            </a:extLst>
          </p:cNvPr>
          <p:cNvSpPr>
            <a:spLocks noGrp="1"/>
          </p:cNvSpPr>
          <p:nvPr>
            <p:ph type="sldNum" sz="quarter" idx="12"/>
          </p:nvPr>
        </p:nvSpPr>
        <p:spPr/>
        <p:txBody>
          <a:bodyPr/>
          <a:lstStyle/>
          <a:p>
            <a:fld id="{7698BF30-EE2C-4577-AF31-CD491D0D9E31}" type="slidenum">
              <a:rPr lang="en-US" smtClean="0"/>
              <a:t>‹#›</a:t>
            </a:fld>
            <a:endParaRPr lang="en-US"/>
          </a:p>
        </p:txBody>
      </p:sp>
    </p:spTree>
    <p:extLst>
      <p:ext uri="{BB962C8B-B14F-4D97-AF65-F5344CB8AC3E}">
        <p14:creationId xmlns:p14="http://schemas.microsoft.com/office/powerpoint/2010/main" val="20818215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B60520-4B31-49B0-9EC1-23DA4BDEC6F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9F4AB7E-FB71-46B7-B6AD-9646F49B423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564C844D-08BD-45EF-B82F-624C9F102F66}"/>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7C43BB5-6D7F-4EA0-A0D7-F6DA9210D9B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D62859D8-BC0C-46AA-8C58-CA659731030D}"/>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4266A96-39A6-4D48-A9D4-02C75E756E35}"/>
              </a:ext>
            </a:extLst>
          </p:cNvPr>
          <p:cNvSpPr>
            <a:spLocks noGrp="1"/>
          </p:cNvSpPr>
          <p:nvPr>
            <p:ph type="dt" sz="half" idx="10"/>
          </p:nvPr>
        </p:nvSpPr>
        <p:spPr/>
        <p:txBody>
          <a:bodyPr/>
          <a:lstStyle/>
          <a:p>
            <a:fld id="{354E682E-C3D2-4566-B3B8-12A9A81D2BA8}" type="datetimeFigureOut">
              <a:rPr lang="en-US" smtClean="0"/>
              <a:t>5/4/2023</a:t>
            </a:fld>
            <a:endParaRPr lang="en-US"/>
          </a:p>
        </p:txBody>
      </p:sp>
      <p:sp>
        <p:nvSpPr>
          <p:cNvPr id="8" name="Footer Placeholder 7">
            <a:extLst>
              <a:ext uri="{FF2B5EF4-FFF2-40B4-BE49-F238E27FC236}">
                <a16:creationId xmlns:a16="http://schemas.microsoft.com/office/drawing/2014/main" id="{CB583F99-C273-46A1-B9EC-01903B486A7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E3A8E6B-5585-4359-A653-7E83EFC76D5F}"/>
              </a:ext>
            </a:extLst>
          </p:cNvPr>
          <p:cNvSpPr>
            <a:spLocks noGrp="1"/>
          </p:cNvSpPr>
          <p:nvPr>
            <p:ph type="sldNum" sz="quarter" idx="12"/>
          </p:nvPr>
        </p:nvSpPr>
        <p:spPr/>
        <p:txBody>
          <a:bodyPr/>
          <a:lstStyle/>
          <a:p>
            <a:fld id="{7698BF30-EE2C-4577-AF31-CD491D0D9E31}" type="slidenum">
              <a:rPr lang="en-US" smtClean="0"/>
              <a:t>‹#›</a:t>
            </a:fld>
            <a:endParaRPr lang="en-US"/>
          </a:p>
        </p:txBody>
      </p:sp>
    </p:spTree>
    <p:extLst>
      <p:ext uri="{BB962C8B-B14F-4D97-AF65-F5344CB8AC3E}">
        <p14:creationId xmlns:p14="http://schemas.microsoft.com/office/powerpoint/2010/main" val="37668017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6791B9-8A44-4C6E-ACA2-9B2592DA4B1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2898BBC-8292-4AE2-967A-B58E612A1376}"/>
              </a:ext>
            </a:extLst>
          </p:cNvPr>
          <p:cNvSpPr>
            <a:spLocks noGrp="1"/>
          </p:cNvSpPr>
          <p:nvPr>
            <p:ph type="dt" sz="half" idx="10"/>
          </p:nvPr>
        </p:nvSpPr>
        <p:spPr/>
        <p:txBody>
          <a:bodyPr/>
          <a:lstStyle/>
          <a:p>
            <a:fld id="{354E682E-C3D2-4566-B3B8-12A9A81D2BA8}" type="datetimeFigureOut">
              <a:rPr lang="en-US" smtClean="0"/>
              <a:t>5/4/2023</a:t>
            </a:fld>
            <a:endParaRPr lang="en-US"/>
          </a:p>
        </p:txBody>
      </p:sp>
      <p:sp>
        <p:nvSpPr>
          <p:cNvPr id="4" name="Footer Placeholder 3">
            <a:extLst>
              <a:ext uri="{FF2B5EF4-FFF2-40B4-BE49-F238E27FC236}">
                <a16:creationId xmlns:a16="http://schemas.microsoft.com/office/drawing/2014/main" id="{56D8B20B-AFDA-448C-8A69-A487DA3C85B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92A9F8A-A389-4CD6-9A7E-EA4B4B54D540}"/>
              </a:ext>
            </a:extLst>
          </p:cNvPr>
          <p:cNvSpPr>
            <a:spLocks noGrp="1"/>
          </p:cNvSpPr>
          <p:nvPr>
            <p:ph type="sldNum" sz="quarter" idx="12"/>
          </p:nvPr>
        </p:nvSpPr>
        <p:spPr/>
        <p:txBody>
          <a:bodyPr/>
          <a:lstStyle/>
          <a:p>
            <a:fld id="{7698BF30-EE2C-4577-AF31-CD491D0D9E31}" type="slidenum">
              <a:rPr lang="en-US" smtClean="0"/>
              <a:t>‹#›</a:t>
            </a:fld>
            <a:endParaRPr lang="en-US"/>
          </a:p>
        </p:txBody>
      </p:sp>
    </p:spTree>
    <p:extLst>
      <p:ext uri="{BB962C8B-B14F-4D97-AF65-F5344CB8AC3E}">
        <p14:creationId xmlns:p14="http://schemas.microsoft.com/office/powerpoint/2010/main" val="18029176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6C432D8-5C27-4328-8FDF-091F1E3B9809}"/>
              </a:ext>
            </a:extLst>
          </p:cNvPr>
          <p:cNvSpPr>
            <a:spLocks noGrp="1"/>
          </p:cNvSpPr>
          <p:nvPr>
            <p:ph type="dt" sz="half" idx="10"/>
          </p:nvPr>
        </p:nvSpPr>
        <p:spPr/>
        <p:txBody>
          <a:bodyPr/>
          <a:lstStyle/>
          <a:p>
            <a:fld id="{354E682E-C3D2-4566-B3B8-12A9A81D2BA8}" type="datetimeFigureOut">
              <a:rPr lang="en-US" smtClean="0"/>
              <a:t>5/4/2023</a:t>
            </a:fld>
            <a:endParaRPr lang="en-US"/>
          </a:p>
        </p:txBody>
      </p:sp>
      <p:sp>
        <p:nvSpPr>
          <p:cNvPr id="3" name="Footer Placeholder 2">
            <a:extLst>
              <a:ext uri="{FF2B5EF4-FFF2-40B4-BE49-F238E27FC236}">
                <a16:creationId xmlns:a16="http://schemas.microsoft.com/office/drawing/2014/main" id="{2645ED35-FA08-4DEB-8B8D-14AAF5DB2E7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D8561F8-369A-435B-A184-10CA3E589D83}"/>
              </a:ext>
            </a:extLst>
          </p:cNvPr>
          <p:cNvSpPr>
            <a:spLocks noGrp="1"/>
          </p:cNvSpPr>
          <p:nvPr>
            <p:ph type="sldNum" sz="quarter" idx="12"/>
          </p:nvPr>
        </p:nvSpPr>
        <p:spPr/>
        <p:txBody>
          <a:bodyPr/>
          <a:lstStyle/>
          <a:p>
            <a:fld id="{7698BF30-EE2C-4577-AF31-CD491D0D9E31}" type="slidenum">
              <a:rPr lang="en-US" smtClean="0"/>
              <a:t>‹#›</a:t>
            </a:fld>
            <a:endParaRPr lang="en-US"/>
          </a:p>
        </p:txBody>
      </p:sp>
    </p:spTree>
    <p:extLst>
      <p:ext uri="{BB962C8B-B14F-4D97-AF65-F5344CB8AC3E}">
        <p14:creationId xmlns:p14="http://schemas.microsoft.com/office/powerpoint/2010/main" val="12071771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8D64F3-BC39-4789-85A8-6986906EB9A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A18D8AD-48D6-4F24-826C-00A4E42214B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D50EAAB-E49A-41F1-9E5D-2FF64095184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2FE36B84-DF54-451C-A3F9-595473E94447}"/>
              </a:ext>
            </a:extLst>
          </p:cNvPr>
          <p:cNvSpPr>
            <a:spLocks noGrp="1"/>
          </p:cNvSpPr>
          <p:nvPr>
            <p:ph type="dt" sz="half" idx="10"/>
          </p:nvPr>
        </p:nvSpPr>
        <p:spPr/>
        <p:txBody>
          <a:bodyPr/>
          <a:lstStyle/>
          <a:p>
            <a:fld id="{354E682E-C3D2-4566-B3B8-12A9A81D2BA8}" type="datetimeFigureOut">
              <a:rPr lang="en-US" smtClean="0"/>
              <a:t>5/4/2023</a:t>
            </a:fld>
            <a:endParaRPr lang="en-US"/>
          </a:p>
        </p:txBody>
      </p:sp>
      <p:sp>
        <p:nvSpPr>
          <p:cNvPr id="6" name="Footer Placeholder 5">
            <a:extLst>
              <a:ext uri="{FF2B5EF4-FFF2-40B4-BE49-F238E27FC236}">
                <a16:creationId xmlns:a16="http://schemas.microsoft.com/office/drawing/2014/main" id="{63678C48-BA52-425D-B01C-3266FC1902F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C8DD2C5-4607-4E43-8440-56D63AB332BC}"/>
              </a:ext>
            </a:extLst>
          </p:cNvPr>
          <p:cNvSpPr>
            <a:spLocks noGrp="1"/>
          </p:cNvSpPr>
          <p:nvPr>
            <p:ph type="sldNum" sz="quarter" idx="12"/>
          </p:nvPr>
        </p:nvSpPr>
        <p:spPr/>
        <p:txBody>
          <a:bodyPr/>
          <a:lstStyle/>
          <a:p>
            <a:fld id="{7698BF30-EE2C-4577-AF31-CD491D0D9E31}" type="slidenum">
              <a:rPr lang="en-US" smtClean="0"/>
              <a:t>‹#›</a:t>
            </a:fld>
            <a:endParaRPr lang="en-US"/>
          </a:p>
        </p:txBody>
      </p:sp>
    </p:spTree>
    <p:extLst>
      <p:ext uri="{BB962C8B-B14F-4D97-AF65-F5344CB8AC3E}">
        <p14:creationId xmlns:p14="http://schemas.microsoft.com/office/powerpoint/2010/main" val="34519105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7804AC-5314-40BD-B245-21475F22F30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8635720-8840-4747-B9F3-3C7C2577043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C519B825-25D7-4E0E-AC10-522FD2C2D75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FC3C574B-D3C2-41C5-AB95-8EE0E93F714F}"/>
              </a:ext>
            </a:extLst>
          </p:cNvPr>
          <p:cNvSpPr>
            <a:spLocks noGrp="1"/>
          </p:cNvSpPr>
          <p:nvPr>
            <p:ph type="dt" sz="half" idx="10"/>
          </p:nvPr>
        </p:nvSpPr>
        <p:spPr/>
        <p:txBody>
          <a:bodyPr/>
          <a:lstStyle/>
          <a:p>
            <a:fld id="{354E682E-C3D2-4566-B3B8-12A9A81D2BA8}" type="datetimeFigureOut">
              <a:rPr lang="en-US" smtClean="0"/>
              <a:t>5/4/2023</a:t>
            </a:fld>
            <a:endParaRPr lang="en-US"/>
          </a:p>
        </p:txBody>
      </p:sp>
      <p:sp>
        <p:nvSpPr>
          <p:cNvPr id="6" name="Footer Placeholder 5">
            <a:extLst>
              <a:ext uri="{FF2B5EF4-FFF2-40B4-BE49-F238E27FC236}">
                <a16:creationId xmlns:a16="http://schemas.microsoft.com/office/drawing/2014/main" id="{73C1DAFA-4E78-47E8-BCAC-30E912593CD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A976F47-182C-4962-BD01-E4FD4F8B7FB8}"/>
              </a:ext>
            </a:extLst>
          </p:cNvPr>
          <p:cNvSpPr>
            <a:spLocks noGrp="1"/>
          </p:cNvSpPr>
          <p:nvPr>
            <p:ph type="sldNum" sz="quarter" idx="12"/>
          </p:nvPr>
        </p:nvSpPr>
        <p:spPr/>
        <p:txBody>
          <a:bodyPr/>
          <a:lstStyle/>
          <a:p>
            <a:fld id="{7698BF30-EE2C-4577-AF31-CD491D0D9E31}" type="slidenum">
              <a:rPr lang="en-US" smtClean="0"/>
              <a:t>‹#›</a:t>
            </a:fld>
            <a:endParaRPr lang="en-US"/>
          </a:p>
        </p:txBody>
      </p:sp>
    </p:spTree>
    <p:extLst>
      <p:ext uri="{BB962C8B-B14F-4D97-AF65-F5344CB8AC3E}">
        <p14:creationId xmlns:p14="http://schemas.microsoft.com/office/powerpoint/2010/main" val="35577736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76EBE10-B5D8-4B0D-BB73-7BAD8E19B7E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3925057-F8DE-4748-8CAE-9F18A4888FE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FEF06CF-154F-4DB0-8638-6D64609A0C6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54E682E-C3D2-4566-B3B8-12A9A81D2BA8}" type="datetimeFigureOut">
              <a:rPr lang="en-US" smtClean="0"/>
              <a:t>5/4/2023</a:t>
            </a:fld>
            <a:endParaRPr lang="en-US"/>
          </a:p>
        </p:txBody>
      </p:sp>
      <p:sp>
        <p:nvSpPr>
          <p:cNvPr id="5" name="Footer Placeholder 4">
            <a:extLst>
              <a:ext uri="{FF2B5EF4-FFF2-40B4-BE49-F238E27FC236}">
                <a16:creationId xmlns:a16="http://schemas.microsoft.com/office/drawing/2014/main" id="{2C9FFBB7-64B5-43A2-AB18-B3EDB5EA13E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5140862-DF42-4305-986B-8AE4E65836B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698BF30-EE2C-4577-AF31-CD491D0D9E31}" type="slidenum">
              <a:rPr lang="en-US" smtClean="0"/>
              <a:t>‹#›</a:t>
            </a:fld>
            <a:endParaRPr lang="en-US"/>
          </a:p>
        </p:txBody>
      </p:sp>
    </p:spTree>
    <p:extLst>
      <p:ext uri="{BB962C8B-B14F-4D97-AF65-F5344CB8AC3E}">
        <p14:creationId xmlns:p14="http://schemas.microsoft.com/office/powerpoint/2010/main" val="6369728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joy.a.fitzpatrick@boeing.com" TargetMode="External"/><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hyperlink" Target="https://committee.iso.org/home/tc20" TargetMode="External"/><Relationship Id="rId4" Type="http://schemas.openxmlformats.org/officeDocument/2006/relationships/hyperlink" Target="https://www.sae.org/standards/development/participation-request"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Group 8"/>
          <p:cNvGrpSpPr/>
          <p:nvPr/>
        </p:nvGrpSpPr>
        <p:grpSpPr>
          <a:xfrm>
            <a:off x="642405" y="970300"/>
            <a:ext cx="4464275" cy="2310842"/>
            <a:chOff x="668162" y="2155155"/>
            <a:chExt cx="3562795" cy="1931572"/>
          </a:xfrm>
        </p:grpSpPr>
        <p:pic>
          <p:nvPicPr>
            <p:cNvPr id="11" name="Picture 4" descr="1,000 American Flag Images &amp; Pictures [HD] - Pixabay">
              <a:extLst>
                <a:ext uri="{FF2B5EF4-FFF2-40B4-BE49-F238E27FC236}">
                  <a16:creationId xmlns:a16="http://schemas.microsoft.com/office/drawing/2014/main" id="{D60D2733-2223-4880-B4A8-679AC98EE1D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20051741">
              <a:off x="668162" y="2155155"/>
              <a:ext cx="3094529" cy="1631225"/>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p:cNvSpPr txBox="1"/>
            <p:nvPr/>
          </p:nvSpPr>
          <p:spPr>
            <a:xfrm rot="20079277">
              <a:off x="1039909" y="3700833"/>
              <a:ext cx="3191048" cy="385894"/>
            </a:xfrm>
            <a:prstGeom prst="rect">
              <a:avLst/>
            </a:prstGeom>
            <a:noFill/>
          </p:spPr>
          <p:txBody>
            <a:bodyPr wrap="none" rtlCol="0">
              <a:spAutoFit/>
            </a:bodyPr>
            <a:lstStyle/>
            <a:p>
              <a:r>
                <a:rPr lang="en-US" sz="2400" dirty="0"/>
                <a:t>     US Representation Needed!</a:t>
              </a:r>
            </a:p>
          </p:txBody>
        </p:sp>
      </p:grpSp>
      <p:sp>
        <p:nvSpPr>
          <p:cNvPr id="6" name="TextBox 5">
            <a:extLst>
              <a:ext uri="{FF2B5EF4-FFF2-40B4-BE49-F238E27FC236}">
                <a16:creationId xmlns:a16="http://schemas.microsoft.com/office/drawing/2014/main" id="{A26871C8-1DA6-401C-B056-068BDBBBBFBB}"/>
              </a:ext>
            </a:extLst>
          </p:cNvPr>
          <p:cNvSpPr txBox="1"/>
          <p:nvPr/>
        </p:nvSpPr>
        <p:spPr>
          <a:xfrm>
            <a:off x="0" y="546552"/>
            <a:ext cx="12191999" cy="538609"/>
          </a:xfrm>
          <a:prstGeom prst="rect">
            <a:avLst/>
          </a:prstGeom>
          <a:solidFill>
            <a:schemeClr val="bg1"/>
          </a:solidFill>
          <a:ln w="6350">
            <a:noFill/>
          </a:ln>
        </p:spPr>
        <p:txBody>
          <a:bodyPr wrap="square" rtlCol="0">
            <a:spAutoFit/>
          </a:bodyPr>
          <a:lstStyle/>
          <a:p>
            <a:pPr algn="ctr"/>
            <a:r>
              <a:rPr lang="en-US" sz="2900" dirty="0">
                <a:solidFill>
                  <a:schemeClr val="accent5">
                    <a:lumMod val="50000"/>
                  </a:schemeClr>
                </a:solidFill>
                <a:latin typeface="Arial" panose="020B0604020202020204" pitchFamily="34" charset="0"/>
                <a:cs typeface="Arial" panose="020B0604020202020204" pitchFamily="34" charset="0"/>
              </a:rPr>
              <a:t>Get Involved with International Standards for Aircraft &amp; Space Vehicles!</a:t>
            </a:r>
          </a:p>
        </p:txBody>
      </p:sp>
      <p:sp>
        <p:nvSpPr>
          <p:cNvPr id="2" name="5-Point Star 1"/>
          <p:cNvSpPr/>
          <p:nvPr/>
        </p:nvSpPr>
        <p:spPr>
          <a:xfrm>
            <a:off x="5466132" y="133502"/>
            <a:ext cx="5764245" cy="5144748"/>
          </a:xfrm>
          <a:prstGeom prst="star5">
            <a:avLst/>
          </a:prstGeom>
          <a:solidFill>
            <a:schemeClr val="accent1">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p:cNvSpPr txBox="1"/>
          <p:nvPr/>
        </p:nvSpPr>
        <p:spPr>
          <a:xfrm>
            <a:off x="6253601" y="1391093"/>
            <a:ext cx="4215065" cy="2631490"/>
          </a:xfrm>
          <a:prstGeom prst="rect">
            <a:avLst/>
          </a:prstGeom>
          <a:noFill/>
        </p:spPr>
        <p:txBody>
          <a:bodyPr wrap="none" rtlCol="0">
            <a:spAutoFit/>
          </a:bodyPr>
          <a:lstStyle/>
          <a:p>
            <a:pPr algn="ctr"/>
            <a:r>
              <a:rPr lang="en-US" sz="2900" dirty="0">
                <a:solidFill>
                  <a:schemeClr val="accent5">
                    <a:lumMod val="75000"/>
                  </a:schemeClr>
                </a:solidFill>
              </a:rPr>
              <a:t>Learn more at the </a:t>
            </a:r>
            <a:br>
              <a:rPr lang="en-US" sz="3400" dirty="0">
                <a:solidFill>
                  <a:schemeClr val="accent5">
                    <a:lumMod val="75000"/>
                  </a:schemeClr>
                </a:solidFill>
              </a:rPr>
            </a:br>
            <a:br>
              <a:rPr lang="en-US" sz="1000" dirty="0"/>
            </a:br>
            <a:r>
              <a:rPr lang="en-US" sz="3400" b="1" dirty="0">
                <a:solidFill>
                  <a:schemeClr val="accent5">
                    <a:lumMod val="75000"/>
                  </a:schemeClr>
                </a:solidFill>
              </a:rPr>
              <a:t>ISO TC20 US TAG </a:t>
            </a:r>
            <a:br>
              <a:rPr lang="en-US" sz="3400" b="1" dirty="0">
                <a:solidFill>
                  <a:schemeClr val="accent5">
                    <a:lumMod val="75000"/>
                  </a:schemeClr>
                </a:solidFill>
              </a:rPr>
            </a:br>
            <a:r>
              <a:rPr lang="en-US" sz="3200" b="1" u="sng" dirty="0">
                <a:solidFill>
                  <a:schemeClr val="accent5">
                    <a:lumMod val="75000"/>
                  </a:schemeClr>
                </a:solidFill>
              </a:rPr>
              <a:t>Virtual Open House</a:t>
            </a:r>
          </a:p>
          <a:p>
            <a:pPr algn="ctr"/>
            <a:endParaRPr lang="en-US" sz="1200" dirty="0"/>
          </a:p>
          <a:p>
            <a:pPr algn="ctr"/>
            <a:r>
              <a:rPr lang="en-US" sz="2400" dirty="0">
                <a:solidFill>
                  <a:srgbClr val="C00000"/>
                </a:solidFill>
              </a:rPr>
              <a:t>When: May 15th @1:00 PM EDT</a:t>
            </a:r>
            <a:br>
              <a:rPr lang="en-US" sz="2400" dirty="0">
                <a:solidFill>
                  <a:srgbClr val="C00000"/>
                </a:solidFill>
              </a:rPr>
            </a:br>
            <a:r>
              <a:rPr lang="en-US" sz="2400" dirty="0">
                <a:solidFill>
                  <a:srgbClr val="C00000"/>
                </a:solidFill>
              </a:rPr>
              <a:t>Where: Your Computer </a:t>
            </a:r>
            <a:r>
              <a:rPr lang="en-US" sz="2400" dirty="0">
                <a:solidFill>
                  <a:srgbClr val="C00000"/>
                </a:solidFill>
                <a:sym typeface="Wingdings" panose="05000000000000000000" pitchFamily="2" charset="2"/>
              </a:rPr>
              <a:t></a:t>
            </a:r>
            <a:endParaRPr lang="en-US" sz="2400" dirty="0">
              <a:solidFill>
                <a:srgbClr val="C00000"/>
              </a:solidFill>
            </a:endParaRPr>
          </a:p>
        </p:txBody>
      </p:sp>
      <p:sp>
        <p:nvSpPr>
          <p:cNvPr id="14" name="TextBox 13"/>
          <p:cNvSpPr txBox="1"/>
          <p:nvPr/>
        </p:nvSpPr>
        <p:spPr>
          <a:xfrm>
            <a:off x="320826" y="4139360"/>
            <a:ext cx="5448910" cy="2708434"/>
          </a:xfrm>
          <a:prstGeom prst="rect">
            <a:avLst/>
          </a:prstGeom>
          <a:noFill/>
        </p:spPr>
        <p:txBody>
          <a:bodyPr wrap="square" rtlCol="0">
            <a:spAutoFit/>
          </a:bodyPr>
          <a:lstStyle/>
          <a:p>
            <a:r>
              <a:rPr lang="en-US" sz="2200" b="1" dirty="0">
                <a:solidFill>
                  <a:schemeClr val="accent5">
                    <a:lumMod val="50000"/>
                  </a:schemeClr>
                </a:solidFill>
              </a:rPr>
              <a:t>What is US TAG? </a:t>
            </a:r>
          </a:p>
          <a:p>
            <a:pPr marL="285750" indent="-285750">
              <a:buFont typeface="Arial" panose="020B0604020202020204" pitchFamily="34" charset="0"/>
              <a:buChar char="•"/>
            </a:pPr>
            <a:r>
              <a:rPr lang="en-US" dirty="0">
                <a:solidFill>
                  <a:schemeClr val="accent5">
                    <a:lumMod val="50000"/>
                  </a:schemeClr>
                </a:solidFill>
              </a:rPr>
              <a:t>United States Technical Advisory Groups determine the US position and comments on ISO standards.</a:t>
            </a:r>
          </a:p>
          <a:p>
            <a:endParaRPr lang="en-US" sz="1200" dirty="0">
              <a:solidFill>
                <a:schemeClr val="accent5">
                  <a:lumMod val="50000"/>
                </a:schemeClr>
              </a:solidFill>
            </a:endParaRPr>
          </a:p>
          <a:p>
            <a:r>
              <a:rPr lang="en-US" sz="2200" b="1" dirty="0">
                <a:solidFill>
                  <a:schemeClr val="accent5">
                    <a:lumMod val="50000"/>
                  </a:schemeClr>
                </a:solidFill>
              </a:rPr>
              <a:t>What will I do at the open house?</a:t>
            </a:r>
          </a:p>
          <a:p>
            <a:pPr marL="285750" indent="-285750">
              <a:buFont typeface="Arial" panose="020B0604020202020204" pitchFamily="34" charset="0"/>
              <a:buChar char="•"/>
            </a:pPr>
            <a:r>
              <a:rPr lang="en-US" u="sng" dirty="0">
                <a:solidFill>
                  <a:schemeClr val="accent5">
                    <a:lumMod val="50000"/>
                  </a:schemeClr>
                </a:solidFill>
              </a:rPr>
              <a:t>Learn</a:t>
            </a:r>
            <a:r>
              <a:rPr lang="en-US" dirty="0">
                <a:solidFill>
                  <a:schemeClr val="accent5">
                    <a:lumMod val="50000"/>
                  </a:schemeClr>
                </a:solidFill>
              </a:rPr>
              <a:t> about ISO, US participation, and opportunities </a:t>
            </a:r>
            <a:br>
              <a:rPr lang="en-US" dirty="0">
                <a:solidFill>
                  <a:schemeClr val="accent5">
                    <a:lumMod val="50000"/>
                  </a:schemeClr>
                </a:solidFill>
              </a:rPr>
            </a:br>
            <a:r>
              <a:rPr lang="en-US" dirty="0">
                <a:solidFill>
                  <a:schemeClr val="accent5">
                    <a:lumMod val="50000"/>
                  </a:schemeClr>
                </a:solidFill>
              </a:rPr>
              <a:t>to represent the US on an international stage.</a:t>
            </a:r>
          </a:p>
          <a:p>
            <a:pPr marL="285750" indent="-285750">
              <a:buFont typeface="Arial" panose="020B0604020202020204" pitchFamily="34" charset="0"/>
              <a:buChar char="•"/>
            </a:pPr>
            <a:r>
              <a:rPr lang="en-US" u="sng" dirty="0">
                <a:solidFill>
                  <a:schemeClr val="accent5">
                    <a:lumMod val="50000"/>
                  </a:schemeClr>
                </a:solidFill>
              </a:rPr>
              <a:t>Connect</a:t>
            </a:r>
            <a:r>
              <a:rPr lang="en-US" dirty="0">
                <a:solidFill>
                  <a:schemeClr val="accent5">
                    <a:lumMod val="50000"/>
                  </a:schemeClr>
                </a:solidFill>
              </a:rPr>
              <a:t> with US Industry &amp; Government.</a:t>
            </a:r>
          </a:p>
          <a:p>
            <a:pPr marL="285750" indent="-285750">
              <a:buFont typeface="Arial" panose="020B0604020202020204" pitchFamily="34" charset="0"/>
              <a:buChar char="•"/>
            </a:pPr>
            <a:r>
              <a:rPr lang="en-US" u="sng" dirty="0">
                <a:solidFill>
                  <a:schemeClr val="accent5">
                    <a:lumMod val="50000"/>
                  </a:schemeClr>
                </a:solidFill>
              </a:rPr>
              <a:t>Grow</a:t>
            </a:r>
            <a:r>
              <a:rPr lang="en-US" dirty="0">
                <a:solidFill>
                  <a:schemeClr val="accent5">
                    <a:lumMod val="50000"/>
                  </a:schemeClr>
                </a:solidFill>
              </a:rPr>
              <a:t> your network of international contacts.</a:t>
            </a:r>
          </a:p>
        </p:txBody>
      </p:sp>
      <p:sp>
        <p:nvSpPr>
          <p:cNvPr id="17" name="TextBox 16"/>
          <p:cNvSpPr txBox="1"/>
          <p:nvPr/>
        </p:nvSpPr>
        <p:spPr>
          <a:xfrm>
            <a:off x="6095999" y="4462417"/>
            <a:ext cx="5937160" cy="2339102"/>
          </a:xfrm>
          <a:prstGeom prst="rect">
            <a:avLst/>
          </a:prstGeom>
          <a:noFill/>
        </p:spPr>
        <p:txBody>
          <a:bodyPr wrap="square" rtlCol="0">
            <a:spAutoFit/>
          </a:bodyPr>
          <a:lstStyle/>
          <a:p>
            <a:r>
              <a:rPr lang="en-US" sz="2200" b="1" dirty="0">
                <a:solidFill>
                  <a:schemeClr val="accent5">
                    <a:lumMod val="50000"/>
                  </a:schemeClr>
                </a:solidFill>
              </a:rPr>
              <a:t>How do I get started?</a:t>
            </a:r>
          </a:p>
          <a:p>
            <a:pPr marL="285750" indent="-285750">
              <a:buFont typeface="Arial" panose="020B0604020202020204" pitchFamily="34" charset="0"/>
              <a:buChar char="•"/>
            </a:pPr>
            <a:r>
              <a:rPr lang="en-US" dirty="0">
                <a:solidFill>
                  <a:schemeClr val="accent5">
                    <a:lumMod val="50000"/>
                  </a:schemeClr>
                </a:solidFill>
              </a:rPr>
              <a:t>Contact the TC20 US TAG Chair, Joy Fitzpatrick, to attend the open house: </a:t>
            </a:r>
            <a:r>
              <a:rPr lang="en-US" sz="1600" dirty="0">
                <a:solidFill>
                  <a:schemeClr val="accent5">
                    <a:lumMod val="50000"/>
                  </a:schemeClr>
                </a:solidFill>
                <a:hlinkClick r:id="rId3"/>
              </a:rPr>
              <a:t>joy.a.fitzpatrick@boeing.com</a:t>
            </a:r>
            <a:r>
              <a:rPr lang="en-US" sz="1600" dirty="0">
                <a:solidFill>
                  <a:schemeClr val="accent5">
                    <a:lumMod val="50000"/>
                  </a:schemeClr>
                </a:solidFill>
              </a:rPr>
              <a:t>.</a:t>
            </a:r>
            <a:r>
              <a:rPr lang="en-US" dirty="0">
                <a:solidFill>
                  <a:schemeClr val="accent5">
                    <a:lumMod val="50000"/>
                  </a:schemeClr>
                </a:solidFill>
              </a:rPr>
              <a:t> </a:t>
            </a:r>
          </a:p>
          <a:p>
            <a:pPr marL="285750" indent="-285750">
              <a:buFont typeface="Arial" panose="020B0604020202020204" pitchFamily="34" charset="0"/>
              <a:buChar char="•"/>
            </a:pPr>
            <a:r>
              <a:rPr lang="en-US" dirty="0">
                <a:solidFill>
                  <a:schemeClr val="accent5">
                    <a:lumMod val="50000"/>
                  </a:schemeClr>
                </a:solidFill>
              </a:rPr>
              <a:t>Join the US TAG for TC20: </a:t>
            </a:r>
            <a:r>
              <a:rPr lang="en-US" sz="1600" dirty="0">
                <a:solidFill>
                  <a:schemeClr val="accent5">
                    <a:lumMod val="50000"/>
                  </a:schemeClr>
                </a:solidFill>
                <a:hlinkClick r:id="rId4"/>
              </a:rPr>
              <a:t>https://www.sae.org/standards/development/participation-request</a:t>
            </a:r>
            <a:r>
              <a:rPr lang="en-US" dirty="0">
                <a:solidFill>
                  <a:schemeClr val="accent5">
                    <a:lumMod val="50000"/>
                  </a:schemeClr>
                </a:solidFill>
              </a:rPr>
              <a:t>.</a:t>
            </a:r>
          </a:p>
          <a:p>
            <a:pPr marL="285750" indent="-285750">
              <a:buFont typeface="Arial" panose="020B0604020202020204" pitchFamily="34" charset="0"/>
              <a:buChar char="•"/>
            </a:pPr>
            <a:r>
              <a:rPr lang="en-US" dirty="0">
                <a:solidFill>
                  <a:schemeClr val="accent5">
                    <a:lumMod val="50000"/>
                  </a:schemeClr>
                </a:solidFill>
              </a:rPr>
              <a:t>Get more information on TC20’s mission: </a:t>
            </a:r>
            <a:r>
              <a:rPr lang="en-US" sz="1600" dirty="0">
                <a:solidFill>
                  <a:schemeClr val="accent5">
                    <a:lumMod val="50000"/>
                  </a:schemeClr>
                </a:solidFill>
                <a:hlinkClick r:id="rId5"/>
              </a:rPr>
              <a:t>https://committee.iso.org/home/tc20</a:t>
            </a:r>
            <a:r>
              <a:rPr lang="en-US" dirty="0">
                <a:solidFill>
                  <a:schemeClr val="accent5">
                    <a:lumMod val="50000"/>
                  </a:schemeClr>
                </a:solidFill>
              </a:rPr>
              <a:t>.   </a:t>
            </a:r>
          </a:p>
        </p:txBody>
      </p:sp>
      <p:sp>
        <p:nvSpPr>
          <p:cNvPr id="3" name="5-Point Star 2"/>
          <p:cNvSpPr/>
          <p:nvPr/>
        </p:nvSpPr>
        <p:spPr>
          <a:xfrm rot="20091583">
            <a:off x="1267897" y="3614070"/>
            <a:ext cx="400222" cy="400222"/>
          </a:xfrm>
          <a:prstGeom prst="star5">
            <a:avLst/>
          </a:prstGeom>
          <a:solidFill>
            <a:schemeClr val="accent1">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p:cNvSpPr/>
          <p:nvPr/>
        </p:nvSpPr>
        <p:spPr>
          <a:xfrm>
            <a:off x="0" y="0"/>
            <a:ext cx="12191999" cy="6847794"/>
          </a:xfrm>
          <a:prstGeom prst="rect">
            <a:avLst/>
          </a:prstGeom>
          <a:noFill/>
          <a:ln w="120650" cmpd="thickThi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7101272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Group 8"/>
          <p:cNvGrpSpPr/>
          <p:nvPr/>
        </p:nvGrpSpPr>
        <p:grpSpPr>
          <a:xfrm>
            <a:off x="642405" y="970300"/>
            <a:ext cx="4464275" cy="2310842"/>
            <a:chOff x="668162" y="2155155"/>
            <a:chExt cx="3562795" cy="1931572"/>
          </a:xfrm>
        </p:grpSpPr>
        <p:pic>
          <p:nvPicPr>
            <p:cNvPr id="11" name="Picture 4" descr="1,000 American Flag Images &amp; Pictures [HD] - Pixabay">
              <a:extLst>
                <a:ext uri="{FF2B5EF4-FFF2-40B4-BE49-F238E27FC236}">
                  <a16:creationId xmlns:a16="http://schemas.microsoft.com/office/drawing/2014/main" id="{D60D2733-2223-4880-B4A8-679AC98EE1D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20051741">
              <a:off x="668162" y="2155155"/>
              <a:ext cx="3094529" cy="1631225"/>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p:cNvSpPr txBox="1"/>
            <p:nvPr/>
          </p:nvSpPr>
          <p:spPr>
            <a:xfrm rot="20079277">
              <a:off x="1039909" y="3700833"/>
              <a:ext cx="3191048" cy="385894"/>
            </a:xfrm>
            <a:prstGeom prst="rect">
              <a:avLst/>
            </a:prstGeom>
            <a:noFill/>
          </p:spPr>
          <p:txBody>
            <a:bodyPr wrap="none" rtlCol="0">
              <a:spAutoFit/>
            </a:bodyPr>
            <a:lstStyle/>
            <a:p>
              <a:r>
                <a:rPr lang="en-US" sz="2400" dirty="0"/>
                <a:t>     US Representation Needed!</a:t>
              </a:r>
            </a:p>
          </p:txBody>
        </p:sp>
      </p:grpSp>
      <p:sp>
        <p:nvSpPr>
          <p:cNvPr id="2" name="5-Point Star 1"/>
          <p:cNvSpPr/>
          <p:nvPr/>
        </p:nvSpPr>
        <p:spPr>
          <a:xfrm>
            <a:off x="5466132" y="133502"/>
            <a:ext cx="5764245" cy="5144748"/>
          </a:xfrm>
          <a:prstGeom prst="star5">
            <a:avLst/>
          </a:prstGeom>
          <a:solidFill>
            <a:schemeClr val="accent1">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p:cNvSpPr txBox="1"/>
          <p:nvPr/>
        </p:nvSpPr>
        <p:spPr>
          <a:xfrm>
            <a:off x="4434794" y="133502"/>
            <a:ext cx="7095399" cy="615553"/>
          </a:xfrm>
          <a:prstGeom prst="rect">
            <a:avLst/>
          </a:prstGeom>
          <a:noFill/>
        </p:spPr>
        <p:txBody>
          <a:bodyPr wrap="square" rtlCol="0">
            <a:spAutoFit/>
          </a:bodyPr>
          <a:lstStyle/>
          <a:p>
            <a:pPr algn="ctr"/>
            <a:r>
              <a:rPr lang="en-US" sz="3400" b="1" dirty="0">
                <a:solidFill>
                  <a:schemeClr val="accent5">
                    <a:lumMod val="75000"/>
                  </a:schemeClr>
                </a:solidFill>
              </a:rPr>
              <a:t>ISO TC20 Details</a:t>
            </a:r>
            <a:endParaRPr lang="en-US" sz="3200" b="1" u="sng" dirty="0">
              <a:solidFill>
                <a:schemeClr val="accent5">
                  <a:lumMod val="75000"/>
                </a:schemeClr>
              </a:solidFill>
            </a:endParaRPr>
          </a:p>
        </p:txBody>
      </p:sp>
      <p:sp>
        <p:nvSpPr>
          <p:cNvPr id="3" name="5-Point Star 2"/>
          <p:cNvSpPr/>
          <p:nvPr/>
        </p:nvSpPr>
        <p:spPr>
          <a:xfrm rot="20091583">
            <a:off x="1267897" y="3614070"/>
            <a:ext cx="400222" cy="400222"/>
          </a:xfrm>
          <a:prstGeom prst="star5">
            <a:avLst/>
          </a:prstGeom>
          <a:solidFill>
            <a:schemeClr val="accent1">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p:cNvSpPr/>
          <p:nvPr/>
        </p:nvSpPr>
        <p:spPr>
          <a:xfrm>
            <a:off x="0" y="0"/>
            <a:ext cx="12191999" cy="6847794"/>
          </a:xfrm>
          <a:prstGeom prst="rect">
            <a:avLst/>
          </a:prstGeom>
          <a:noFill/>
          <a:ln w="120650" cmpd="thickThi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a:extLst>
              <a:ext uri="{FF2B5EF4-FFF2-40B4-BE49-F238E27FC236}">
                <a16:creationId xmlns:a16="http://schemas.microsoft.com/office/drawing/2014/main" id="{1CAD90E8-5C0C-4CC0-BB5E-62CF57339A45}"/>
              </a:ext>
            </a:extLst>
          </p:cNvPr>
          <p:cNvSpPr txBox="1"/>
          <p:nvPr/>
        </p:nvSpPr>
        <p:spPr>
          <a:xfrm>
            <a:off x="5502620" y="882557"/>
            <a:ext cx="5691268" cy="4247317"/>
          </a:xfrm>
          <a:prstGeom prst="rect">
            <a:avLst/>
          </a:prstGeom>
          <a:noFill/>
        </p:spPr>
        <p:txBody>
          <a:bodyPr wrap="square" rtlCol="0">
            <a:spAutoFit/>
          </a:bodyPr>
          <a:lstStyle/>
          <a:p>
            <a:r>
              <a:rPr lang="en-US" dirty="0"/>
              <a:t>The ISO/TC20 Mission</a:t>
            </a:r>
          </a:p>
          <a:p>
            <a:r>
              <a:rPr lang="en-US" dirty="0"/>
              <a:t>ISO/TC 20 is a technical committee of the International Organization for Standardization (ISO) responsible for developing internationally accepted standards for aircraft and space vehicles. This covers standards for the materials, components and equipment used to both develop and maintain them, including:</a:t>
            </a:r>
          </a:p>
          <a:p>
            <a:pPr marL="742950" lvl="1" indent="-285750">
              <a:buFont typeface="Arial" panose="020B0604020202020204" pitchFamily="34" charset="0"/>
              <a:buChar char="•"/>
            </a:pPr>
            <a:r>
              <a:rPr lang="en-US" dirty="0"/>
              <a:t>Design</a:t>
            </a:r>
          </a:p>
          <a:p>
            <a:pPr marL="742950" lvl="1" indent="-285750">
              <a:buFont typeface="Arial" panose="020B0604020202020204" pitchFamily="34" charset="0"/>
              <a:buChar char="•"/>
            </a:pPr>
            <a:r>
              <a:rPr lang="en-US" dirty="0"/>
              <a:t>Construction</a:t>
            </a:r>
          </a:p>
          <a:p>
            <a:pPr marL="742950" lvl="1" indent="-285750">
              <a:buFont typeface="Arial" panose="020B0604020202020204" pitchFamily="34" charset="0"/>
              <a:buChar char="•"/>
            </a:pPr>
            <a:r>
              <a:rPr lang="en-US" dirty="0"/>
              <a:t>Test and evaluation</a:t>
            </a:r>
          </a:p>
          <a:p>
            <a:pPr marL="742950" lvl="1" indent="-285750">
              <a:buFont typeface="Arial" panose="020B0604020202020204" pitchFamily="34" charset="0"/>
              <a:buChar char="•"/>
            </a:pPr>
            <a:r>
              <a:rPr lang="en-US" dirty="0"/>
              <a:t>Operation</a:t>
            </a:r>
          </a:p>
          <a:p>
            <a:pPr marL="742950" lvl="1" indent="-285750">
              <a:buFont typeface="Arial" panose="020B0604020202020204" pitchFamily="34" charset="0"/>
              <a:buChar char="•"/>
            </a:pPr>
            <a:r>
              <a:rPr lang="en-US" dirty="0"/>
              <a:t>Air traffic management</a:t>
            </a:r>
          </a:p>
          <a:p>
            <a:pPr marL="742950" lvl="1" indent="-285750">
              <a:buFont typeface="Arial" panose="020B0604020202020204" pitchFamily="34" charset="0"/>
              <a:buChar char="•"/>
            </a:pPr>
            <a:r>
              <a:rPr lang="en-US" dirty="0"/>
              <a:t>Maintenance</a:t>
            </a:r>
          </a:p>
          <a:p>
            <a:pPr marL="742950" lvl="1" indent="-285750">
              <a:buFont typeface="Arial" panose="020B0604020202020204" pitchFamily="34" charset="0"/>
              <a:buChar char="•"/>
            </a:pPr>
            <a:r>
              <a:rPr lang="en-US" dirty="0"/>
              <a:t>Disposal/end of life</a:t>
            </a:r>
          </a:p>
          <a:p>
            <a:pPr marL="742950" lvl="1" indent="-285750">
              <a:buFont typeface="Arial" panose="020B0604020202020204" pitchFamily="34" charset="0"/>
              <a:buChar char="•"/>
            </a:pPr>
            <a:r>
              <a:rPr lang="en-US" dirty="0"/>
              <a:t>Safety, reliability and environmental considerations</a:t>
            </a:r>
            <a:endParaRPr lang="en-US" sz="1400" dirty="0"/>
          </a:p>
        </p:txBody>
      </p:sp>
      <p:sp>
        <p:nvSpPr>
          <p:cNvPr id="15" name="TextBox 14">
            <a:extLst>
              <a:ext uri="{FF2B5EF4-FFF2-40B4-BE49-F238E27FC236}">
                <a16:creationId xmlns:a16="http://schemas.microsoft.com/office/drawing/2014/main" id="{7BE08D84-E518-4616-890B-B9340908DFDC}"/>
              </a:ext>
            </a:extLst>
          </p:cNvPr>
          <p:cNvSpPr txBox="1"/>
          <p:nvPr/>
        </p:nvSpPr>
        <p:spPr>
          <a:xfrm>
            <a:off x="492064" y="4046842"/>
            <a:ext cx="4802312" cy="2677656"/>
          </a:xfrm>
          <a:prstGeom prst="rect">
            <a:avLst/>
          </a:prstGeom>
          <a:solidFill>
            <a:schemeClr val="accent2">
              <a:lumMod val="20000"/>
              <a:lumOff val="80000"/>
            </a:schemeClr>
          </a:solidFill>
        </p:spPr>
        <p:txBody>
          <a:bodyPr wrap="square" rtlCol="0">
            <a:spAutoFit/>
          </a:bodyPr>
          <a:lstStyle/>
          <a:p>
            <a:pPr>
              <a:tabLst>
                <a:tab pos="1377950" algn="l"/>
              </a:tabLst>
            </a:pPr>
            <a:r>
              <a:rPr lang="en-US" sz="1400" dirty="0"/>
              <a:t>TC20 Subcommittees	</a:t>
            </a:r>
          </a:p>
          <a:p>
            <a:pPr>
              <a:tabLst>
                <a:tab pos="1377950" algn="l"/>
              </a:tabLst>
            </a:pPr>
            <a:r>
              <a:rPr lang="en-US" sz="1400" dirty="0"/>
              <a:t>ISO/TC 20/SC 1	Aerospace electrical requirements</a:t>
            </a:r>
          </a:p>
          <a:p>
            <a:pPr>
              <a:tabLst>
                <a:tab pos="1377950" algn="l"/>
              </a:tabLst>
            </a:pPr>
            <a:r>
              <a:rPr lang="en-US" sz="1400" dirty="0"/>
              <a:t>ISO/TC 20/SC 4	Aerospace fastener systems</a:t>
            </a:r>
          </a:p>
          <a:p>
            <a:pPr>
              <a:tabLst>
                <a:tab pos="1377950" algn="l"/>
              </a:tabLst>
            </a:pPr>
            <a:r>
              <a:rPr lang="en-US" sz="1400" dirty="0"/>
              <a:t>ISO/TC 20/SC 6	Standard atmosphere</a:t>
            </a:r>
          </a:p>
          <a:p>
            <a:pPr>
              <a:tabLst>
                <a:tab pos="1377950" algn="l"/>
              </a:tabLst>
            </a:pPr>
            <a:r>
              <a:rPr lang="en-US" sz="1400" dirty="0"/>
              <a:t>ISO/TC 20/SC 8	Aerospace terminology</a:t>
            </a:r>
          </a:p>
          <a:p>
            <a:pPr>
              <a:tabLst>
                <a:tab pos="1377950" algn="l"/>
              </a:tabLst>
            </a:pPr>
            <a:r>
              <a:rPr lang="en-US" sz="1400" dirty="0"/>
              <a:t>ISO/TC 20/SC 9	Air cargo and ground equipment</a:t>
            </a:r>
          </a:p>
          <a:p>
            <a:pPr>
              <a:tabLst>
                <a:tab pos="1377950" algn="l"/>
              </a:tabLst>
            </a:pPr>
            <a:r>
              <a:rPr lang="en-US" sz="1400" dirty="0"/>
              <a:t>ISO/TC 20/SC 10	Aerospace fluid systems and components</a:t>
            </a:r>
          </a:p>
          <a:p>
            <a:pPr>
              <a:tabLst>
                <a:tab pos="1377950" algn="l"/>
              </a:tabLst>
            </a:pPr>
            <a:r>
              <a:rPr lang="en-US" sz="1400" dirty="0"/>
              <a:t>ISO/TC 20/SC 13	Space data and information transfer systems</a:t>
            </a:r>
          </a:p>
          <a:p>
            <a:pPr>
              <a:tabLst>
                <a:tab pos="1377950" algn="l"/>
              </a:tabLst>
            </a:pPr>
            <a:r>
              <a:rPr lang="en-US" sz="1400" dirty="0"/>
              <a:t>ISO/TC 20/SC 14	Space systems and operations</a:t>
            </a:r>
          </a:p>
          <a:p>
            <a:pPr>
              <a:tabLst>
                <a:tab pos="1377950" algn="l"/>
              </a:tabLst>
            </a:pPr>
            <a:r>
              <a:rPr lang="en-US" sz="1400" dirty="0"/>
              <a:t>ISO/TC 20/SC 16	Unmanned aircraft systems</a:t>
            </a:r>
          </a:p>
          <a:p>
            <a:pPr>
              <a:tabLst>
                <a:tab pos="1377950" algn="l"/>
              </a:tabLst>
            </a:pPr>
            <a:r>
              <a:rPr lang="en-US" sz="1400" dirty="0"/>
              <a:t>ISO/TC 20/SC 17	Airport infrastructure</a:t>
            </a:r>
          </a:p>
          <a:p>
            <a:pPr>
              <a:tabLst>
                <a:tab pos="1377950" algn="l"/>
              </a:tabLst>
            </a:pPr>
            <a:r>
              <a:rPr lang="en-US" sz="1400" dirty="0"/>
              <a:t>ISO/TC 20/SC 18	Materials</a:t>
            </a:r>
          </a:p>
        </p:txBody>
      </p:sp>
    </p:spTree>
    <p:extLst>
      <p:ext uri="{BB962C8B-B14F-4D97-AF65-F5344CB8AC3E}">
        <p14:creationId xmlns:p14="http://schemas.microsoft.com/office/powerpoint/2010/main" val="180992605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Action xmlns="6dfc6e00-eaa7-471f-8691-9b952787d5c9">Keep</Action>
    <Description_x0020_2 xmlns="6dfc6e00-eaa7-471f-8691-9b952787d5c9" xsi:nil="true"/>
    <TaxCatchAll xmlns="cfe53b65-3c36-4587-b144-e9caa3012b85"/>
    <Document_x0020_Type xmlns="6dfc6e00-eaa7-471f-8691-9b952787d5c9" xsi:nil="true"/>
    <Keywords0 xmlns="6dfc6e00-eaa7-471f-8691-9b952787d5c9" xsi:nil="true"/>
    <TaxKeywordTaxHTField xmlns="cfe53b65-3c36-4587-b144-e9caa3012b85">
      <Terms xmlns="http://schemas.microsoft.com/office/infopath/2007/PartnerControls"/>
    </TaxKeywordTaxHTField>
    <PublishingExpirationDate xmlns="http://schemas.microsoft.com/sharepoint/v3" xsi:nil="true"/>
    <Document_x0020_Date xmlns="6dfc6e00-eaa7-471f-8691-9b952787d5c9" xsi:nil="true"/>
    <PublishingStartDate xmlns="http://schemas.microsoft.com/sharepoint/v3" xsi:nil="true"/>
    <Description0 xmlns="6dfc6e00-eaa7-471f-8691-9b952787d5c9"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8CEA0F26C7743146B81ADA30DB412C57" ma:contentTypeVersion="30" ma:contentTypeDescription="" ma:contentTypeScope="" ma:versionID="fcfdb159951a4bdfedff82a06587af1a">
  <xsd:schema xmlns:xsd="http://www.w3.org/2001/XMLSchema" xmlns:xs="http://www.w3.org/2001/XMLSchema" xmlns:p="http://schemas.microsoft.com/office/2006/metadata/properties" xmlns:ns1="http://schemas.microsoft.com/sharepoint/v3" xmlns:ns2="6dfc6e00-eaa7-471f-8691-9b952787d5c9" xmlns:ns3="cfe53b65-3c36-4587-b144-e9caa3012b85" targetNamespace="http://schemas.microsoft.com/office/2006/metadata/properties" ma:root="true" ma:fieldsID="152d8dc6be0517c768a6ab9550a55961" ns1:_="" ns2:_="" ns3:_="">
    <xsd:import namespace="http://schemas.microsoft.com/sharepoint/v3"/>
    <xsd:import namespace="6dfc6e00-eaa7-471f-8691-9b952787d5c9"/>
    <xsd:import namespace="cfe53b65-3c36-4587-b144-e9caa3012b85"/>
    <xsd:element name="properties">
      <xsd:complexType>
        <xsd:sequence>
          <xsd:element name="documentManagement">
            <xsd:complexType>
              <xsd:all>
                <xsd:element ref="ns2:Document_x0020_Date" minOccurs="0"/>
                <xsd:element ref="ns2:Document_x0020_Type" minOccurs="0"/>
                <xsd:element ref="ns2:Description0" minOccurs="0"/>
                <xsd:element ref="ns2:Keywords0" minOccurs="0"/>
                <xsd:element ref="ns2:Description_x0020_2" minOccurs="0"/>
                <xsd:element ref="ns2:Action" minOccurs="0"/>
                <xsd:element ref="ns1:PublishingStartDate" minOccurs="0"/>
                <xsd:element ref="ns1:PublishingExpirationDate" minOccurs="0"/>
                <xsd:element ref="ns3:TaxKeywordTaxHTField" minOccurs="0"/>
                <xsd:element ref="ns3:TaxCatchAll"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10" nillable="true" ma:displayName="Scheduling Start Date" ma:description="Scheduling Start Date is a site column created by the Publishing feature. It is used to specify the date and time on which this page will first appear to site visitors." ma:internalName="PublishingStartDate">
      <xsd:simpleType>
        <xsd:restriction base="dms:Unknown"/>
      </xsd:simpleType>
    </xsd:element>
    <xsd:element name="PublishingExpirationDate" ma:index="11" nillable="true" ma:displayName="Scheduling End Date" ma:description="Scheduling End Date is a site column created by the Publishing feature. It is used to specify the date and time on which this page will no longer appear to site visitors."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6dfc6e00-eaa7-471f-8691-9b952787d5c9" elementFormDefault="qualified">
    <xsd:import namespace="http://schemas.microsoft.com/office/2006/documentManagement/types"/>
    <xsd:import namespace="http://schemas.microsoft.com/office/infopath/2007/PartnerControls"/>
    <xsd:element name="Document_x0020_Date" ma:index="2" nillable="true" ma:displayName="Document Date" ma:format="DateOnly" ma:internalName="Document_x0020_Date" ma:readOnly="false">
      <xsd:simpleType>
        <xsd:restriction base="dms:DateTime"/>
      </xsd:simpleType>
    </xsd:element>
    <xsd:element name="Document_x0020_Type" ma:index="3" nillable="true" ma:displayName="Document Type" ma:format="Dropdown" ma:internalName="Document_x0020_Type" ma:readOnly="false">
      <xsd:simpleType>
        <xsd:restriction base="dms:Choice">
          <xsd:enumeration value="Agenda"/>
          <xsd:enumeration value="Draft Agenda"/>
          <xsd:enumeration value="Minutes"/>
          <xsd:enumeration value="Information"/>
        </xsd:restriction>
      </xsd:simpleType>
    </xsd:element>
    <xsd:element name="Description0" ma:index="4" nillable="true" ma:displayName="Description" ma:internalName="Description0" ma:readOnly="false">
      <xsd:simpleType>
        <xsd:restriction base="dms:Note">
          <xsd:maxLength value="255"/>
        </xsd:restriction>
      </xsd:simpleType>
    </xsd:element>
    <xsd:element name="Keywords0" ma:index="5" nillable="true" ma:displayName="Keywords" ma:internalName="Keywords0" ma:readOnly="false">
      <xsd:simpleType>
        <xsd:restriction base="dms:Text">
          <xsd:maxLength value="255"/>
        </xsd:restriction>
      </xsd:simpleType>
    </xsd:element>
    <xsd:element name="Description_x0020_2" ma:index="6" nillable="true" ma:displayName="Description 2" ma:internalName="Description_x0020_2" ma:readOnly="false">
      <xsd:simpleType>
        <xsd:restriction base="dms:Note">
          <xsd:maxLength value="255"/>
        </xsd:restriction>
      </xsd:simpleType>
    </xsd:element>
    <xsd:element name="Action" ma:index="9" nillable="true" ma:displayName="Action" ma:default="Keep" ma:format="Dropdown" ma:internalName="Action" ma:readOnly="false">
      <xsd:simpleType>
        <xsd:restriction base="dms:Choice">
          <xsd:enumeration value="Archive"/>
          <xsd:enumeration value="Delete"/>
          <xsd:enumeration value="HTML"/>
          <xsd:enumeration value="Keep"/>
        </xsd:restriction>
      </xsd:simpleType>
    </xsd:element>
  </xsd:schema>
  <xsd:schema xmlns:xsd="http://www.w3.org/2001/XMLSchema" xmlns:xs="http://www.w3.org/2001/XMLSchema" xmlns:dms="http://schemas.microsoft.com/office/2006/documentManagement/types" xmlns:pc="http://schemas.microsoft.com/office/infopath/2007/PartnerControls" targetNamespace="cfe53b65-3c36-4587-b144-e9caa3012b85" elementFormDefault="qualified">
    <xsd:import namespace="http://schemas.microsoft.com/office/2006/documentManagement/types"/>
    <xsd:import namespace="http://schemas.microsoft.com/office/infopath/2007/PartnerControls"/>
    <xsd:element name="TaxKeywordTaxHTField" ma:index="17" nillable="true" ma:taxonomy="true" ma:internalName="TaxKeywordTaxHTField" ma:taxonomyFieldName="TaxKeyword" ma:displayName="Enterprise Keywords" ma:fieldId="{23f27201-bee3-471e-b2e7-b64fd8b7ca38}" ma:taxonomyMulti="true" ma:sspId="8d75cb8a-db72-4bd2-8553-c0aa1f2d3d3b" ma:termSetId="00000000-0000-0000-0000-000000000000" ma:anchorId="00000000-0000-0000-0000-000000000000" ma:open="true" ma:isKeyword="true">
      <xsd:complexType>
        <xsd:sequence>
          <xsd:element ref="pc:Terms" minOccurs="0" maxOccurs="1"/>
        </xsd:sequence>
      </xsd:complexType>
    </xsd:element>
    <xsd:element name="TaxCatchAll" ma:index="18" nillable="true" ma:displayName="Taxonomy Catch All Column" ma:hidden="true" ma:list="{6de13bb9-1a86-497f-b15a-03a43ff14f46}" ma:internalName="TaxCatchAll" ma:showField="CatchAllData" ma:web="cfe53b65-3c36-4587-b144-e9caa3012b85">
      <xsd:complexType>
        <xsd:complexContent>
          <xsd:extension base="dms:MultiChoiceLookup">
            <xsd:sequence>
              <xsd:element name="Value" type="dms:Lookup" maxOccurs="unbounded" minOccurs="0" nillable="true"/>
            </xsd:sequence>
          </xsd:extension>
        </xsd:complexContent>
      </xsd:complexType>
    </xsd:element>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3"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file>

<file path=customXml/itemProps1.xml><?xml version="1.0" encoding="utf-8"?>
<ds:datastoreItem xmlns:ds="http://schemas.openxmlformats.org/officeDocument/2006/customXml" ds:itemID="{A14A183C-1F8F-42C3-A478-11B820DB74C4}"/>
</file>

<file path=customXml/itemProps2.xml><?xml version="1.0" encoding="utf-8"?>
<ds:datastoreItem xmlns:ds="http://schemas.openxmlformats.org/officeDocument/2006/customXml" ds:itemID="{7DB77DBD-F645-4979-8898-88D98093BC0B}"/>
</file>

<file path=customXml/itemProps3.xml><?xml version="1.0" encoding="utf-8"?>
<ds:datastoreItem xmlns:ds="http://schemas.openxmlformats.org/officeDocument/2006/customXml" ds:itemID="{BE9A8A4B-A3BD-4C8E-AD53-B46BF3DBD853}"/>
</file>

<file path=docProps/app.xml><?xml version="1.0" encoding="utf-8"?>
<Properties xmlns="http://schemas.openxmlformats.org/officeDocument/2006/extended-properties" xmlns:vt="http://schemas.openxmlformats.org/officeDocument/2006/docPropsVTypes">
  <TotalTime>107</TotalTime>
  <Words>389</Words>
  <Application>Microsoft Office PowerPoint</Application>
  <PresentationFormat>Widescreen</PresentationFormat>
  <Paragraphs>40</Paragraphs>
  <Slides>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Calibri</vt:lpstr>
      <vt:lpstr>Calibri Light</vt:lpstr>
      <vt:lpstr>Wingdings</vt:lpstr>
      <vt:lpstr>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Fitzpatrick, Joy A</dc:creator>
  <cp:lastModifiedBy>Fitzpatrick, Joy A</cp:lastModifiedBy>
  <cp:revision>38</cp:revision>
  <dcterms:created xsi:type="dcterms:W3CDTF">2023-02-02T16:43:13Z</dcterms:created>
  <dcterms:modified xsi:type="dcterms:W3CDTF">2023-05-04T18:26:50Z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0x0101008CEA0F26C7743146B81ADA30DB412C57</vt:lpwstr>
  </property>
  <property fmtid="{D5CDD505-2E9C-101B-9397-08002B2CF9AE}" pid="3" name="TaxKeyword">
    <vt:lpwstr/>
  </property>
</Properties>
</file>