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0A_54E75EA6.xml" ContentType="application/vnd.ms-powerpoint.comments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20"/>
  </p:notesMasterIdLst>
  <p:sldIdLst>
    <p:sldId id="256" r:id="rId2"/>
    <p:sldId id="273" r:id="rId3"/>
    <p:sldId id="258" r:id="rId4"/>
    <p:sldId id="266" r:id="rId5"/>
    <p:sldId id="286" r:id="rId6"/>
    <p:sldId id="272" r:id="rId7"/>
    <p:sldId id="259" r:id="rId8"/>
    <p:sldId id="260" r:id="rId9"/>
    <p:sldId id="261" r:id="rId10"/>
    <p:sldId id="263" r:id="rId11"/>
    <p:sldId id="264" r:id="rId12"/>
    <p:sldId id="265" r:id="rId13"/>
    <p:sldId id="278" r:id="rId14"/>
    <p:sldId id="283" r:id="rId15"/>
    <p:sldId id="284" r:id="rId16"/>
    <p:sldId id="279" r:id="rId17"/>
    <p:sldId id="280" r:id="rId18"/>
    <p:sldId id="271" r:id="rId19"/>
  </p:sldIdLst>
  <p:sldSz cx="12192000" cy="6858000"/>
  <p:notesSz cx="6858000" cy="9144000"/>
  <p:embeddedFontLst>
    <p:embeddedFont>
      <p:font typeface="Aptos" panose="020B0004020202020204" pitchFamily="34" charset="0"/>
      <p:regular r:id="rId21"/>
      <p:bold r:id="rId22"/>
      <p:italic r:id="rId23"/>
    </p:embeddedFont>
    <p:embeddedFont>
      <p:font typeface="Aptos Black" panose="020B0004020202020204" pitchFamily="34" charset="0"/>
      <p:bold r:id="rId24"/>
      <p:boldItalic r:id="rId25"/>
    </p:embeddedFont>
    <p:embeddedFont>
      <p:font typeface="Aptos ExtraBold" panose="020B0004020202020204" pitchFamily="34" charset="0"/>
      <p:bold r:id="rId26"/>
      <p:boldItalic r:id="rId27"/>
    </p:embeddedFont>
    <p:embeddedFont>
      <p:font typeface="Aptos SemiBold" panose="020B0004020202020204" pitchFamily="34" charset="0"/>
      <p:bold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7535D11-21C4-7CB1-2ECD-3B5242F4DC3D}" name="Samantha Yost" initials="SY" userId="S::syost@ansi.org::56fbb238-5e7d-45d5-869c-a97385eaa111" providerId="AD"/>
  <p188:author id="{7F4F8194-349E-2390-8089-330E6A744439}" name="Jana Zabinski" initials="JZ" userId="S::jzabinski@ansi.org::18eb3c46-2b5f-4905-a7a7-f4715eaf4b3d" providerId="AD"/>
  <p188:author id="{0F34FCEE-630C-3DCA-5B30-C02FDDAE4C3D}" name="Meg  Voizard" initials="MV" userId="S::mvoizard@ansi.org::1eb27879-746c-428e-abbe-048a0fbf76e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a Zabinski" initials="JZ" lastIdx="14" clrIdx="0">
    <p:extLst>
      <p:ext uri="{19B8F6BF-5375-455C-9EA6-DF929625EA0E}">
        <p15:presenceInfo xmlns:p15="http://schemas.microsoft.com/office/powerpoint/2012/main" userId="S::jzabinski@ansi.org::18eb3c46-2b5f-4905-a7a7-f4715eaf4b3d" providerId="AD"/>
      </p:ext>
    </p:extLst>
  </p:cmAuthor>
  <p:cmAuthor id="2" name="Samantha Yost" initials="SY" lastIdx="19" clrIdx="1">
    <p:extLst>
      <p:ext uri="{19B8F6BF-5375-455C-9EA6-DF929625EA0E}">
        <p15:presenceInfo xmlns:p15="http://schemas.microsoft.com/office/powerpoint/2012/main" userId="S::syost@ansi.org::56fbb238-5e7d-45d5-869c-a97385eaa111" providerId="AD"/>
      </p:ext>
    </p:extLst>
  </p:cmAuthor>
  <p:cmAuthor id="3" name="Meg  Voizard" initials="MV" lastIdx="2" clrIdx="2">
    <p:extLst>
      <p:ext uri="{19B8F6BF-5375-455C-9EA6-DF929625EA0E}">
        <p15:presenceInfo xmlns:p15="http://schemas.microsoft.com/office/powerpoint/2012/main" userId="S::mvoizard@ansi.org::1eb27879-746c-428e-abbe-048a0fbf76ef" providerId="AD"/>
      </p:ext>
    </p:extLst>
  </p:cmAuthor>
  <p:cmAuthor id="4" name="Christine  Bernat" initials="CB" lastIdx="6" clrIdx="3">
    <p:extLst>
      <p:ext uri="{19B8F6BF-5375-455C-9EA6-DF929625EA0E}">
        <p15:presenceInfo xmlns:p15="http://schemas.microsoft.com/office/powerpoint/2012/main" userId="S::cbernat@ansi.org::6b19002e-56a6-4789-b05a-82c9f49c5b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AD72"/>
    <a:srgbClr val="000000"/>
    <a:srgbClr val="3869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1" autoAdjust="0"/>
    <p:restoredTop sz="94660"/>
  </p:normalViewPr>
  <p:slideViewPr>
    <p:cSldViewPr snapToGrid="0">
      <p:cViewPr varScale="1">
        <p:scale>
          <a:sx n="156" d="100"/>
          <a:sy n="156" d="100"/>
        </p:scale>
        <p:origin x="460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microsoft.com/office/2016/11/relationships/changesInfo" Target="changesInfos/changesInfo1.xml"/><Relationship Id="rId21" Type="http://schemas.openxmlformats.org/officeDocument/2006/relationships/font" Target="fonts/font1.fntdata"/><Relationship Id="rId34" Type="http://schemas.openxmlformats.org/officeDocument/2006/relationships/commentAuthors" Target="commentAuthors.xml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40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a Zabinski" userId="18eb3c46-2b5f-4905-a7a7-f4715eaf4b3d" providerId="ADAL" clId="{DDE78A6F-2334-4E7E-A5B4-990B7420E3CE}"/>
    <pc:docChg chg="undo custSel delSld modSld sldOrd modMainMaster">
      <pc:chgData name="Jana Zabinski" userId="18eb3c46-2b5f-4905-a7a7-f4715eaf4b3d" providerId="ADAL" clId="{DDE78A6F-2334-4E7E-A5B4-990B7420E3CE}" dt="2024-09-24T14:40:19.011" v="818" actId="108"/>
      <pc:docMkLst>
        <pc:docMk/>
      </pc:docMkLst>
      <pc:sldChg chg="addSp delSp modSp mod">
        <pc:chgData name="Jana Zabinski" userId="18eb3c46-2b5f-4905-a7a7-f4715eaf4b3d" providerId="ADAL" clId="{DDE78A6F-2334-4E7E-A5B4-990B7420E3CE}" dt="2024-09-24T14:03:23.847" v="390" actId="404"/>
        <pc:sldMkLst>
          <pc:docMk/>
          <pc:sldMk cId="0" sldId="256"/>
        </pc:sldMkLst>
        <pc:spChg chg="add del mod">
          <ac:chgData name="Jana Zabinski" userId="18eb3c46-2b5f-4905-a7a7-f4715eaf4b3d" providerId="ADAL" clId="{DDE78A6F-2334-4E7E-A5B4-990B7420E3CE}" dt="2024-09-24T13:40:56.598" v="6" actId="478"/>
          <ac:spMkLst>
            <pc:docMk/>
            <pc:sldMk cId="0" sldId="256"/>
            <ac:spMk id="6" creationId="{603813DC-9236-44AF-BB8B-556743DB33CC}"/>
          </ac:spMkLst>
        </pc:spChg>
        <pc:spChg chg="add del mod">
          <ac:chgData name="Jana Zabinski" userId="18eb3c46-2b5f-4905-a7a7-f4715eaf4b3d" providerId="ADAL" clId="{DDE78A6F-2334-4E7E-A5B4-990B7420E3CE}" dt="2024-09-24T13:41:02.169" v="8" actId="478"/>
          <ac:spMkLst>
            <pc:docMk/>
            <pc:sldMk cId="0" sldId="256"/>
            <ac:spMk id="8" creationId="{32052FDF-A236-43B1-9EA5-CBD5B354EE55}"/>
          </ac:spMkLst>
        </pc:spChg>
        <pc:spChg chg="add mod">
          <ac:chgData name="Jana Zabinski" userId="18eb3c46-2b5f-4905-a7a7-f4715eaf4b3d" providerId="ADAL" clId="{DDE78A6F-2334-4E7E-A5B4-990B7420E3CE}" dt="2024-09-24T14:03:23.847" v="390" actId="404"/>
          <ac:spMkLst>
            <pc:docMk/>
            <pc:sldMk cId="0" sldId="256"/>
            <ac:spMk id="10" creationId="{EFFB36AB-91DF-4C62-BF67-2A071CA695BF}"/>
          </ac:spMkLst>
        </pc:spChg>
        <pc:spChg chg="add del mod">
          <ac:chgData name="Jana Zabinski" userId="18eb3c46-2b5f-4905-a7a7-f4715eaf4b3d" providerId="ADAL" clId="{DDE78A6F-2334-4E7E-A5B4-990B7420E3CE}" dt="2024-09-24T13:41:00.382" v="7" actId="478"/>
          <ac:spMkLst>
            <pc:docMk/>
            <pc:sldMk cId="0" sldId="256"/>
            <ac:spMk id="10241" creationId="{00000000-0000-0000-0000-000000000000}"/>
          </ac:spMkLst>
        </pc:spChg>
      </pc:sldChg>
      <pc:sldChg chg="modSp mod">
        <pc:chgData name="Jana Zabinski" userId="18eb3c46-2b5f-4905-a7a7-f4715eaf4b3d" providerId="ADAL" clId="{DDE78A6F-2334-4E7E-A5B4-990B7420E3CE}" dt="2024-09-24T14:16:02.457" v="630" actId="20577"/>
        <pc:sldMkLst>
          <pc:docMk/>
          <pc:sldMk cId="2702894219" sldId="258"/>
        </pc:sldMkLst>
        <pc:spChg chg="mod">
          <ac:chgData name="Jana Zabinski" userId="18eb3c46-2b5f-4905-a7a7-f4715eaf4b3d" providerId="ADAL" clId="{DDE78A6F-2334-4E7E-A5B4-990B7420E3CE}" dt="2024-09-24T14:16:02.457" v="630" actId="20577"/>
          <ac:spMkLst>
            <pc:docMk/>
            <pc:sldMk cId="2702894219" sldId="258"/>
            <ac:spMk id="7" creationId="{52156DEC-C06F-450C-B67E-9C40EC2303DE}"/>
          </ac:spMkLst>
        </pc:spChg>
      </pc:sldChg>
      <pc:sldChg chg="delSp mod">
        <pc:chgData name="Jana Zabinski" userId="18eb3c46-2b5f-4905-a7a7-f4715eaf4b3d" providerId="ADAL" clId="{DDE78A6F-2334-4E7E-A5B4-990B7420E3CE}" dt="2024-09-24T14:31:44.039" v="743" actId="478"/>
        <pc:sldMkLst>
          <pc:docMk/>
          <pc:sldMk cId="1306240408" sldId="260"/>
        </pc:sldMkLst>
        <pc:spChg chg="del">
          <ac:chgData name="Jana Zabinski" userId="18eb3c46-2b5f-4905-a7a7-f4715eaf4b3d" providerId="ADAL" clId="{DDE78A6F-2334-4E7E-A5B4-990B7420E3CE}" dt="2024-09-24T14:31:44.039" v="743" actId="478"/>
          <ac:spMkLst>
            <pc:docMk/>
            <pc:sldMk cId="1306240408" sldId="260"/>
            <ac:spMk id="13" creationId="{EFEAF30D-71BB-4158-9990-71A56549E455}"/>
          </ac:spMkLst>
        </pc:spChg>
        <pc:spChg chg="del">
          <ac:chgData name="Jana Zabinski" userId="18eb3c46-2b5f-4905-a7a7-f4715eaf4b3d" providerId="ADAL" clId="{DDE78A6F-2334-4E7E-A5B4-990B7420E3CE}" dt="2024-09-24T14:31:42.405" v="742" actId="478"/>
          <ac:spMkLst>
            <pc:docMk/>
            <pc:sldMk cId="1306240408" sldId="260"/>
            <ac:spMk id="14" creationId="{49628FD8-2063-42CF-A9F4-207630AACA58}"/>
          </ac:spMkLst>
        </pc:spChg>
      </pc:sldChg>
      <pc:sldChg chg="addCm">
        <pc:chgData name="Jana Zabinski" userId="18eb3c46-2b5f-4905-a7a7-f4715eaf4b3d" providerId="ADAL" clId="{DDE78A6F-2334-4E7E-A5B4-990B7420E3CE}" dt="2024-09-24T14:04:25.028" v="395"/>
        <pc:sldMkLst>
          <pc:docMk/>
          <pc:sldMk cId="1424449190" sldId="266"/>
        </pc:sldMkLst>
      </pc:sldChg>
      <pc:sldChg chg="modSp mod">
        <pc:chgData name="Jana Zabinski" userId="18eb3c46-2b5f-4905-a7a7-f4715eaf4b3d" providerId="ADAL" clId="{DDE78A6F-2334-4E7E-A5B4-990B7420E3CE}" dt="2024-09-24T14:04:10.150" v="394"/>
        <pc:sldMkLst>
          <pc:docMk/>
          <pc:sldMk cId="289033870" sldId="273"/>
        </pc:sldMkLst>
        <pc:spChg chg="mod">
          <ac:chgData name="Jana Zabinski" userId="18eb3c46-2b5f-4905-a7a7-f4715eaf4b3d" providerId="ADAL" clId="{DDE78A6F-2334-4E7E-A5B4-990B7420E3CE}" dt="2024-09-24T14:04:10.150" v="394"/>
          <ac:spMkLst>
            <pc:docMk/>
            <pc:sldMk cId="289033870" sldId="273"/>
            <ac:spMk id="4" creationId="{3706CD02-B2BC-44D8-9260-B694A059BD89}"/>
          </ac:spMkLst>
        </pc:spChg>
      </pc:sldChg>
      <pc:sldChg chg="modSp del mod">
        <pc:chgData name="Jana Zabinski" userId="18eb3c46-2b5f-4905-a7a7-f4715eaf4b3d" providerId="ADAL" clId="{DDE78A6F-2334-4E7E-A5B4-990B7420E3CE}" dt="2024-09-24T14:19:10.450" v="645" actId="47"/>
        <pc:sldMkLst>
          <pc:docMk/>
          <pc:sldMk cId="564487755" sldId="274"/>
        </pc:sldMkLst>
        <pc:spChg chg="mod">
          <ac:chgData name="Jana Zabinski" userId="18eb3c46-2b5f-4905-a7a7-f4715eaf4b3d" providerId="ADAL" clId="{DDE78A6F-2334-4E7E-A5B4-990B7420E3CE}" dt="2024-09-24T14:01:58.288" v="359" actId="6549"/>
          <ac:spMkLst>
            <pc:docMk/>
            <pc:sldMk cId="564487755" sldId="274"/>
            <ac:spMk id="3" creationId="{1033FA00-4D9F-4C7F-840D-A18E316C38F1}"/>
          </ac:spMkLst>
        </pc:spChg>
      </pc:sldChg>
      <pc:sldChg chg="modSp mod">
        <pc:chgData name="Jana Zabinski" userId="18eb3c46-2b5f-4905-a7a7-f4715eaf4b3d" providerId="ADAL" clId="{DDE78A6F-2334-4E7E-A5B4-990B7420E3CE}" dt="2024-09-24T14:40:19.011" v="818" actId="108"/>
        <pc:sldMkLst>
          <pc:docMk/>
          <pc:sldMk cId="273797734" sldId="278"/>
        </pc:sldMkLst>
        <pc:spChg chg="mod">
          <ac:chgData name="Jana Zabinski" userId="18eb3c46-2b5f-4905-a7a7-f4715eaf4b3d" providerId="ADAL" clId="{DDE78A6F-2334-4E7E-A5B4-990B7420E3CE}" dt="2024-09-24T14:40:19.011" v="818" actId="108"/>
          <ac:spMkLst>
            <pc:docMk/>
            <pc:sldMk cId="273797734" sldId="278"/>
            <ac:spMk id="6" creationId="{90E44F5B-F639-4D70-B871-C86B91B0A9DD}"/>
          </ac:spMkLst>
        </pc:spChg>
      </pc:sldChg>
      <pc:sldChg chg="ord">
        <pc:chgData name="Jana Zabinski" userId="18eb3c46-2b5f-4905-a7a7-f4715eaf4b3d" providerId="ADAL" clId="{DDE78A6F-2334-4E7E-A5B4-990B7420E3CE}" dt="2024-09-24T14:19:26.691" v="649"/>
        <pc:sldMkLst>
          <pc:docMk/>
          <pc:sldMk cId="2723863397" sldId="279"/>
        </pc:sldMkLst>
      </pc:sldChg>
      <pc:sldChg chg="ord">
        <pc:chgData name="Jana Zabinski" userId="18eb3c46-2b5f-4905-a7a7-f4715eaf4b3d" providerId="ADAL" clId="{DDE78A6F-2334-4E7E-A5B4-990B7420E3CE}" dt="2024-09-24T14:19:13.513" v="647"/>
        <pc:sldMkLst>
          <pc:docMk/>
          <pc:sldMk cId="684926491" sldId="280"/>
        </pc:sldMkLst>
      </pc:sldChg>
      <pc:sldChg chg="modSp mod">
        <pc:chgData name="Jana Zabinski" userId="18eb3c46-2b5f-4905-a7a7-f4715eaf4b3d" providerId="ADAL" clId="{DDE78A6F-2334-4E7E-A5B4-990B7420E3CE}" dt="2024-09-24T14:08:06.958" v="457" actId="20577"/>
        <pc:sldMkLst>
          <pc:docMk/>
          <pc:sldMk cId="1764249333" sldId="283"/>
        </pc:sldMkLst>
        <pc:spChg chg="mod">
          <ac:chgData name="Jana Zabinski" userId="18eb3c46-2b5f-4905-a7a7-f4715eaf4b3d" providerId="ADAL" clId="{DDE78A6F-2334-4E7E-A5B4-990B7420E3CE}" dt="2024-09-24T14:08:06.958" v="457" actId="20577"/>
          <ac:spMkLst>
            <pc:docMk/>
            <pc:sldMk cId="1764249333" sldId="283"/>
            <ac:spMk id="6" creationId="{BAF8DD40-FC46-488D-BCC7-96B2B8E458DC}"/>
          </ac:spMkLst>
        </pc:spChg>
      </pc:sldChg>
      <pc:sldChg chg="modSp mod">
        <pc:chgData name="Jana Zabinski" userId="18eb3c46-2b5f-4905-a7a7-f4715eaf4b3d" providerId="ADAL" clId="{DDE78A6F-2334-4E7E-A5B4-990B7420E3CE}" dt="2024-09-24T14:26:02.571" v="741" actId="6549"/>
        <pc:sldMkLst>
          <pc:docMk/>
          <pc:sldMk cId="1858107631" sldId="284"/>
        </pc:sldMkLst>
        <pc:spChg chg="mod">
          <ac:chgData name="Jana Zabinski" userId="18eb3c46-2b5f-4905-a7a7-f4715eaf4b3d" providerId="ADAL" clId="{DDE78A6F-2334-4E7E-A5B4-990B7420E3CE}" dt="2024-09-24T14:10:48.824" v="514" actId="404"/>
          <ac:spMkLst>
            <pc:docMk/>
            <pc:sldMk cId="1858107631" sldId="284"/>
            <ac:spMk id="5" creationId="{98531F06-8B7B-4235-B5BC-50B10C7327BE}"/>
          </ac:spMkLst>
        </pc:spChg>
        <pc:spChg chg="mod">
          <ac:chgData name="Jana Zabinski" userId="18eb3c46-2b5f-4905-a7a7-f4715eaf4b3d" providerId="ADAL" clId="{DDE78A6F-2334-4E7E-A5B4-990B7420E3CE}" dt="2024-09-24T14:26:02.571" v="741" actId="6549"/>
          <ac:spMkLst>
            <pc:docMk/>
            <pc:sldMk cId="1858107631" sldId="284"/>
            <ac:spMk id="7" creationId="{C82E1516-1B8A-4862-95DC-A45226F0B07C}"/>
          </ac:spMkLst>
        </pc:spChg>
      </pc:sldChg>
      <pc:sldChg chg="modSp mod">
        <pc:chgData name="Jana Zabinski" userId="18eb3c46-2b5f-4905-a7a7-f4715eaf4b3d" providerId="ADAL" clId="{DDE78A6F-2334-4E7E-A5B4-990B7420E3CE}" dt="2024-09-24T13:52:31.062" v="241" actId="113"/>
        <pc:sldMkLst>
          <pc:docMk/>
          <pc:sldMk cId="1164108191" sldId="286"/>
        </pc:sldMkLst>
        <pc:spChg chg="mod">
          <ac:chgData name="Jana Zabinski" userId="18eb3c46-2b5f-4905-a7a7-f4715eaf4b3d" providerId="ADAL" clId="{DDE78A6F-2334-4E7E-A5B4-990B7420E3CE}" dt="2024-09-24T13:52:31.062" v="241" actId="113"/>
          <ac:spMkLst>
            <pc:docMk/>
            <pc:sldMk cId="1164108191" sldId="286"/>
            <ac:spMk id="3" creationId="{33C7CD8B-1DB9-403B-B6EE-D8D9CE8D744A}"/>
          </ac:spMkLst>
        </pc:spChg>
      </pc:sldChg>
      <pc:sldChg chg="del">
        <pc:chgData name="Jana Zabinski" userId="18eb3c46-2b5f-4905-a7a7-f4715eaf4b3d" providerId="ADAL" clId="{DDE78A6F-2334-4E7E-A5B4-990B7420E3CE}" dt="2024-09-24T14:18:57.608" v="644" actId="47"/>
        <pc:sldMkLst>
          <pc:docMk/>
          <pc:sldMk cId="2531530916" sldId="287"/>
        </pc:sldMkLst>
      </pc:sldChg>
      <pc:sldMasterChg chg="modSp mod modSldLayout">
        <pc:chgData name="Jana Zabinski" userId="18eb3c46-2b5f-4905-a7a7-f4715eaf4b3d" providerId="ADAL" clId="{DDE78A6F-2334-4E7E-A5B4-990B7420E3CE}" dt="2024-09-24T14:06:08.626" v="417"/>
        <pc:sldMasterMkLst>
          <pc:docMk/>
          <pc:sldMasterMk cId="3053516583" sldId="2147483648"/>
        </pc:sldMasterMkLst>
        <pc:spChg chg="mod">
          <ac:chgData name="Jana Zabinski" userId="18eb3c46-2b5f-4905-a7a7-f4715eaf4b3d" providerId="ADAL" clId="{DDE78A6F-2334-4E7E-A5B4-990B7420E3CE}" dt="2024-09-24T14:05:06.112" v="399" actId="207"/>
          <ac:spMkLst>
            <pc:docMk/>
            <pc:sldMasterMk cId="3053516583" sldId="2147483648"/>
            <ac:spMk id="5" creationId="{B877F2CE-C09B-42A1-8BF9-47CAE368DD68}"/>
          </ac:spMkLst>
        </pc:spChg>
        <pc:sldLayoutChg chg="modSp mod">
          <pc:chgData name="Jana Zabinski" userId="18eb3c46-2b5f-4905-a7a7-f4715eaf4b3d" providerId="ADAL" clId="{DDE78A6F-2334-4E7E-A5B4-990B7420E3CE}" dt="2024-09-24T14:05:30.213" v="408"/>
          <pc:sldLayoutMkLst>
            <pc:docMk/>
            <pc:sldMasterMk cId="3053516583" sldId="2147483648"/>
            <pc:sldLayoutMk cId="1418293552" sldId="2147483650"/>
          </pc:sldLayoutMkLst>
          <pc:spChg chg="mod">
            <ac:chgData name="Jana Zabinski" userId="18eb3c46-2b5f-4905-a7a7-f4715eaf4b3d" providerId="ADAL" clId="{DDE78A6F-2334-4E7E-A5B4-990B7420E3CE}" dt="2024-09-24T14:05:30.213" v="408"/>
            <ac:spMkLst>
              <pc:docMk/>
              <pc:sldMasterMk cId="3053516583" sldId="2147483648"/>
              <pc:sldLayoutMk cId="1418293552" sldId="2147483650"/>
              <ac:spMk id="5" creationId="{397240E3-9C09-4215-BA68-CB9E60BD5695}"/>
            </ac:spMkLst>
          </pc:spChg>
        </pc:sldLayoutChg>
        <pc:sldLayoutChg chg="modSp mod">
          <pc:chgData name="Jana Zabinski" userId="18eb3c46-2b5f-4905-a7a7-f4715eaf4b3d" providerId="ADAL" clId="{DDE78A6F-2334-4E7E-A5B4-990B7420E3CE}" dt="2024-09-24T14:05:36.391" v="409"/>
          <pc:sldLayoutMkLst>
            <pc:docMk/>
            <pc:sldMasterMk cId="3053516583" sldId="2147483648"/>
            <pc:sldLayoutMk cId="601906531" sldId="2147483651"/>
          </pc:sldLayoutMkLst>
          <pc:spChg chg="mod">
            <ac:chgData name="Jana Zabinski" userId="18eb3c46-2b5f-4905-a7a7-f4715eaf4b3d" providerId="ADAL" clId="{DDE78A6F-2334-4E7E-A5B4-990B7420E3CE}" dt="2024-09-24T14:05:36.391" v="409"/>
            <ac:spMkLst>
              <pc:docMk/>
              <pc:sldMasterMk cId="3053516583" sldId="2147483648"/>
              <pc:sldLayoutMk cId="601906531" sldId="2147483651"/>
              <ac:spMk id="5" creationId="{22A8B6D5-5E63-4D06-9C02-FDA69E7E2B24}"/>
            </ac:spMkLst>
          </pc:spChg>
        </pc:sldLayoutChg>
        <pc:sldLayoutChg chg="modSp mod">
          <pc:chgData name="Jana Zabinski" userId="18eb3c46-2b5f-4905-a7a7-f4715eaf4b3d" providerId="ADAL" clId="{DDE78A6F-2334-4E7E-A5B4-990B7420E3CE}" dt="2024-09-24T14:05:41.804" v="410"/>
          <pc:sldLayoutMkLst>
            <pc:docMk/>
            <pc:sldMasterMk cId="3053516583" sldId="2147483648"/>
            <pc:sldLayoutMk cId="2335464396" sldId="2147483652"/>
          </pc:sldLayoutMkLst>
          <pc:spChg chg="mod">
            <ac:chgData name="Jana Zabinski" userId="18eb3c46-2b5f-4905-a7a7-f4715eaf4b3d" providerId="ADAL" clId="{DDE78A6F-2334-4E7E-A5B4-990B7420E3CE}" dt="2024-09-24T14:05:41.804" v="410"/>
            <ac:spMkLst>
              <pc:docMk/>
              <pc:sldMasterMk cId="3053516583" sldId="2147483648"/>
              <pc:sldLayoutMk cId="2335464396" sldId="2147483652"/>
              <ac:spMk id="6" creationId="{EA9D1BAC-D5D2-4BC8-8C8B-9121C34A7960}"/>
            </ac:spMkLst>
          </pc:spChg>
        </pc:sldLayoutChg>
        <pc:sldLayoutChg chg="modSp mod">
          <pc:chgData name="Jana Zabinski" userId="18eb3c46-2b5f-4905-a7a7-f4715eaf4b3d" providerId="ADAL" clId="{DDE78A6F-2334-4E7E-A5B4-990B7420E3CE}" dt="2024-09-24T14:05:46.978" v="411"/>
          <pc:sldLayoutMkLst>
            <pc:docMk/>
            <pc:sldMasterMk cId="3053516583" sldId="2147483648"/>
            <pc:sldLayoutMk cId="3716856464" sldId="2147483653"/>
          </pc:sldLayoutMkLst>
          <pc:spChg chg="mod">
            <ac:chgData name="Jana Zabinski" userId="18eb3c46-2b5f-4905-a7a7-f4715eaf4b3d" providerId="ADAL" clId="{DDE78A6F-2334-4E7E-A5B4-990B7420E3CE}" dt="2024-09-24T14:05:46.978" v="411"/>
            <ac:spMkLst>
              <pc:docMk/>
              <pc:sldMasterMk cId="3053516583" sldId="2147483648"/>
              <pc:sldLayoutMk cId="3716856464" sldId="2147483653"/>
              <ac:spMk id="8" creationId="{42402A79-1BE4-45AF-9672-BF1660C74ADB}"/>
            </ac:spMkLst>
          </pc:spChg>
        </pc:sldLayoutChg>
        <pc:sldLayoutChg chg="modSp mod">
          <pc:chgData name="Jana Zabinski" userId="18eb3c46-2b5f-4905-a7a7-f4715eaf4b3d" providerId="ADAL" clId="{DDE78A6F-2334-4E7E-A5B4-990B7420E3CE}" dt="2024-09-24T14:05:50.115" v="412"/>
          <pc:sldLayoutMkLst>
            <pc:docMk/>
            <pc:sldMasterMk cId="3053516583" sldId="2147483648"/>
            <pc:sldLayoutMk cId="2395810009" sldId="2147483654"/>
          </pc:sldLayoutMkLst>
          <pc:spChg chg="mod">
            <ac:chgData name="Jana Zabinski" userId="18eb3c46-2b5f-4905-a7a7-f4715eaf4b3d" providerId="ADAL" clId="{DDE78A6F-2334-4E7E-A5B4-990B7420E3CE}" dt="2024-09-24T14:05:50.115" v="412"/>
            <ac:spMkLst>
              <pc:docMk/>
              <pc:sldMasterMk cId="3053516583" sldId="2147483648"/>
              <pc:sldLayoutMk cId="2395810009" sldId="2147483654"/>
              <ac:spMk id="4" creationId="{9FC5FDCE-F815-4B62-9BDE-B0B695726EE4}"/>
            </ac:spMkLst>
          </pc:spChg>
        </pc:sldLayoutChg>
        <pc:sldLayoutChg chg="modSp mod">
          <pc:chgData name="Jana Zabinski" userId="18eb3c46-2b5f-4905-a7a7-f4715eaf4b3d" providerId="ADAL" clId="{DDE78A6F-2334-4E7E-A5B4-990B7420E3CE}" dt="2024-09-24T14:05:53.831" v="413"/>
          <pc:sldLayoutMkLst>
            <pc:docMk/>
            <pc:sldMasterMk cId="3053516583" sldId="2147483648"/>
            <pc:sldLayoutMk cId="2020123090" sldId="2147483655"/>
          </pc:sldLayoutMkLst>
          <pc:spChg chg="mod">
            <ac:chgData name="Jana Zabinski" userId="18eb3c46-2b5f-4905-a7a7-f4715eaf4b3d" providerId="ADAL" clId="{DDE78A6F-2334-4E7E-A5B4-990B7420E3CE}" dt="2024-09-24T14:05:53.831" v="413"/>
            <ac:spMkLst>
              <pc:docMk/>
              <pc:sldMasterMk cId="3053516583" sldId="2147483648"/>
              <pc:sldLayoutMk cId="2020123090" sldId="2147483655"/>
              <ac:spMk id="3" creationId="{7DD82135-2ECB-4846-B881-58EA3876BF4A}"/>
            </ac:spMkLst>
          </pc:spChg>
        </pc:sldLayoutChg>
        <pc:sldLayoutChg chg="modSp mod">
          <pc:chgData name="Jana Zabinski" userId="18eb3c46-2b5f-4905-a7a7-f4715eaf4b3d" providerId="ADAL" clId="{DDE78A6F-2334-4E7E-A5B4-990B7420E3CE}" dt="2024-09-24T14:05:56.154" v="414"/>
          <pc:sldLayoutMkLst>
            <pc:docMk/>
            <pc:sldMasterMk cId="3053516583" sldId="2147483648"/>
            <pc:sldLayoutMk cId="1276587105" sldId="2147483656"/>
          </pc:sldLayoutMkLst>
          <pc:spChg chg="mod">
            <ac:chgData name="Jana Zabinski" userId="18eb3c46-2b5f-4905-a7a7-f4715eaf4b3d" providerId="ADAL" clId="{DDE78A6F-2334-4E7E-A5B4-990B7420E3CE}" dt="2024-09-24T14:05:56.154" v="414"/>
            <ac:spMkLst>
              <pc:docMk/>
              <pc:sldMasterMk cId="3053516583" sldId="2147483648"/>
              <pc:sldLayoutMk cId="1276587105" sldId="2147483656"/>
              <ac:spMk id="6" creationId="{96B410CD-0749-4FFE-96BD-1DE52A7B9DA1}"/>
            </ac:spMkLst>
          </pc:spChg>
        </pc:sldLayoutChg>
        <pc:sldLayoutChg chg="modSp mod">
          <pc:chgData name="Jana Zabinski" userId="18eb3c46-2b5f-4905-a7a7-f4715eaf4b3d" providerId="ADAL" clId="{DDE78A6F-2334-4E7E-A5B4-990B7420E3CE}" dt="2024-09-24T14:05:59.187" v="415"/>
          <pc:sldLayoutMkLst>
            <pc:docMk/>
            <pc:sldMasterMk cId="3053516583" sldId="2147483648"/>
            <pc:sldLayoutMk cId="3303956936" sldId="2147483657"/>
          </pc:sldLayoutMkLst>
          <pc:spChg chg="mod">
            <ac:chgData name="Jana Zabinski" userId="18eb3c46-2b5f-4905-a7a7-f4715eaf4b3d" providerId="ADAL" clId="{DDE78A6F-2334-4E7E-A5B4-990B7420E3CE}" dt="2024-09-24T14:05:59.187" v="415"/>
            <ac:spMkLst>
              <pc:docMk/>
              <pc:sldMasterMk cId="3053516583" sldId="2147483648"/>
              <pc:sldLayoutMk cId="3303956936" sldId="2147483657"/>
              <ac:spMk id="6" creationId="{18A9BCDD-F6A4-4174-B47E-71EFBACC4592}"/>
            </ac:spMkLst>
          </pc:spChg>
        </pc:sldLayoutChg>
        <pc:sldLayoutChg chg="modSp mod">
          <pc:chgData name="Jana Zabinski" userId="18eb3c46-2b5f-4905-a7a7-f4715eaf4b3d" providerId="ADAL" clId="{DDE78A6F-2334-4E7E-A5B4-990B7420E3CE}" dt="2024-09-24T14:06:02.493" v="416"/>
          <pc:sldLayoutMkLst>
            <pc:docMk/>
            <pc:sldMasterMk cId="3053516583" sldId="2147483648"/>
            <pc:sldLayoutMk cId="2137660341" sldId="2147483658"/>
          </pc:sldLayoutMkLst>
          <pc:spChg chg="mod">
            <ac:chgData name="Jana Zabinski" userId="18eb3c46-2b5f-4905-a7a7-f4715eaf4b3d" providerId="ADAL" clId="{DDE78A6F-2334-4E7E-A5B4-990B7420E3CE}" dt="2024-09-24T14:06:02.493" v="416"/>
            <ac:spMkLst>
              <pc:docMk/>
              <pc:sldMasterMk cId="3053516583" sldId="2147483648"/>
              <pc:sldLayoutMk cId="2137660341" sldId="2147483658"/>
              <ac:spMk id="5" creationId="{E8A7871F-159D-420A-B773-1AF63D624654}"/>
            </ac:spMkLst>
          </pc:spChg>
        </pc:sldLayoutChg>
        <pc:sldLayoutChg chg="modSp mod">
          <pc:chgData name="Jana Zabinski" userId="18eb3c46-2b5f-4905-a7a7-f4715eaf4b3d" providerId="ADAL" clId="{DDE78A6F-2334-4E7E-A5B4-990B7420E3CE}" dt="2024-09-24T14:06:08.626" v="417"/>
          <pc:sldLayoutMkLst>
            <pc:docMk/>
            <pc:sldMasterMk cId="3053516583" sldId="2147483648"/>
            <pc:sldLayoutMk cId="2221076247" sldId="2147483659"/>
          </pc:sldLayoutMkLst>
          <pc:spChg chg="mod">
            <ac:chgData name="Jana Zabinski" userId="18eb3c46-2b5f-4905-a7a7-f4715eaf4b3d" providerId="ADAL" clId="{DDE78A6F-2334-4E7E-A5B4-990B7420E3CE}" dt="2024-09-24T14:06:08.626" v="417"/>
            <ac:spMkLst>
              <pc:docMk/>
              <pc:sldMasterMk cId="3053516583" sldId="2147483648"/>
              <pc:sldLayoutMk cId="2221076247" sldId="2147483659"/>
              <ac:spMk id="5" creationId="{29E655A6-28BE-4BBC-B57F-F46BFED76133}"/>
            </ac:spMkLst>
          </pc:spChg>
        </pc:sldLayoutChg>
        <pc:sldLayoutChg chg="modSp mod">
          <pc:chgData name="Jana Zabinski" userId="18eb3c46-2b5f-4905-a7a7-f4715eaf4b3d" providerId="ADAL" clId="{DDE78A6F-2334-4E7E-A5B4-990B7420E3CE}" dt="2024-09-24T14:05:26.626" v="406"/>
          <pc:sldLayoutMkLst>
            <pc:docMk/>
            <pc:sldMasterMk cId="3053516583" sldId="2147483648"/>
            <pc:sldLayoutMk cId="3794396544" sldId="2147483660"/>
          </pc:sldLayoutMkLst>
          <pc:spChg chg="mod">
            <ac:chgData name="Jana Zabinski" userId="18eb3c46-2b5f-4905-a7a7-f4715eaf4b3d" providerId="ADAL" clId="{DDE78A6F-2334-4E7E-A5B4-990B7420E3CE}" dt="2024-09-24T14:05:26.626" v="406"/>
            <ac:spMkLst>
              <pc:docMk/>
              <pc:sldMasterMk cId="3053516583" sldId="2147483648"/>
              <pc:sldLayoutMk cId="3794396544" sldId="2147483660"/>
              <ac:spMk id="5" creationId="{A5D44C57-F0D1-4254-8C99-0C9FDAEBA6DE}"/>
            </ac:spMkLst>
          </pc:spChg>
        </pc:sldLayoutChg>
      </pc:sldMasterChg>
    </pc:docChg>
  </pc:docChgLst>
  <pc:docChgLst>
    <pc:chgData name="Samantha Yost" userId="56fbb238-5e7d-45d5-869c-a97385eaa111" providerId="ADAL" clId="{207DA56E-B355-4D4F-AADB-8D9D7A623EC4}"/>
    <pc:docChg chg="undo redo custSel addSld delSld modSld sldOrd">
      <pc:chgData name="Samantha Yost" userId="56fbb238-5e7d-45d5-869c-a97385eaa111" providerId="ADAL" clId="{207DA56E-B355-4D4F-AADB-8D9D7A623EC4}" dt="2024-09-10T17:30:32.614" v="1004" actId="14100"/>
      <pc:docMkLst>
        <pc:docMk/>
      </pc:docMkLst>
      <pc:sldChg chg="addSp modSp mod delCm">
        <pc:chgData name="Samantha Yost" userId="56fbb238-5e7d-45d5-869c-a97385eaa111" providerId="ADAL" clId="{207DA56E-B355-4D4F-AADB-8D9D7A623EC4}" dt="2024-09-03T19:40:24.747" v="717"/>
        <pc:sldMkLst>
          <pc:docMk/>
          <pc:sldMk cId="0" sldId="256"/>
        </pc:sldMkLst>
        <pc:spChg chg="add mod">
          <ac:chgData name="Samantha Yost" userId="56fbb238-5e7d-45d5-869c-a97385eaa111" providerId="ADAL" clId="{207DA56E-B355-4D4F-AADB-8D9D7A623EC4}" dt="2024-09-03T19:40:14.663" v="716" actId="2711"/>
          <ac:spMkLst>
            <pc:docMk/>
            <pc:sldMk cId="0" sldId="256"/>
            <ac:spMk id="5" creationId="{0D1B7AA2-A390-4A56-B2E0-EED89D7D7F5D}"/>
          </ac:spMkLst>
        </pc:spChg>
        <pc:spChg chg="mod">
          <ac:chgData name="Samantha Yost" userId="56fbb238-5e7d-45d5-869c-a97385eaa111" providerId="ADAL" clId="{207DA56E-B355-4D4F-AADB-8D9D7A623EC4}" dt="2024-09-03T19:39:26.079" v="709" actId="1076"/>
          <ac:spMkLst>
            <pc:docMk/>
            <pc:sldMk cId="0" sldId="256"/>
            <ac:spMk id="10241" creationId="{00000000-0000-0000-0000-000000000000}"/>
          </ac:spMkLst>
        </pc:spChg>
        <pc:picChg chg="mod">
          <ac:chgData name="Samantha Yost" userId="56fbb238-5e7d-45d5-869c-a97385eaa111" providerId="ADAL" clId="{207DA56E-B355-4D4F-AADB-8D9D7A623EC4}" dt="2024-09-03T19:39:30.047" v="710" actId="1076"/>
          <ac:picMkLst>
            <pc:docMk/>
            <pc:sldMk cId="0" sldId="256"/>
            <ac:picMk id="3" creationId="{865AC916-1C43-4052-90F7-6A7FC29BBB9D}"/>
          </ac:picMkLst>
        </pc:picChg>
      </pc:sldChg>
      <pc:sldChg chg="addSp delSp modSp mod ord delCm">
        <pc:chgData name="Samantha Yost" userId="56fbb238-5e7d-45d5-869c-a97385eaa111" providerId="ADAL" clId="{207DA56E-B355-4D4F-AADB-8D9D7A623EC4}" dt="2024-09-10T17:20:55.121" v="906" actId="20577"/>
        <pc:sldMkLst>
          <pc:docMk/>
          <pc:sldMk cId="1424449190" sldId="266"/>
        </pc:sldMkLst>
        <pc:spChg chg="del">
          <ac:chgData name="Samantha Yost" userId="56fbb238-5e7d-45d5-869c-a97385eaa111" providerId="ADAL" clId="{207DA56E-B355-4D4F-AADB-8D9D7A623EC4}" dt="2024-09-09T15:46:38.316" v="821" actId="478"/>
          <ac:spMkLst>
            <pc:docMk/>
            <pc:sldMk cId="1424449190" sldId="266"/>
            <ac:spMk id="3" creationId="{B3AA114F-B87B-C4B2-FCA8-DC4EB1FCDC97}"/>
          </ac:spMkLst>
        </pc:spChg>
        <pc:spChg chg="mod">
          <ac:chgData name="Samantha Yost" userId="56fbb238-5e7d-45d5-869c-a97385eaa111" providerId="ADAL" clId="{207DA56E-B355-4D4F-AADB-8D9D7A623EC4}" dt="2024-09-10T17:20:55.121" v="906" actId="20577"/>
          <ac:spMkLst>
            <pc:docMk/>
            <pc:sldMk cId="1424449190" sldId="266"/>
            <ac:spMk id="6" creationId="{90E44F5B-F639-4D70-B871-C86B91B0A9DD}"/>
          </ac:spMkLst>
        </pc:spChg>
        <pc:picChg chg="mod">
          <ac:chgData name="Samantha Yost" userId="56fbb238-5e7d-45d5-869c-a97385eaa111" providerId="ADAL" clId="{207DA56E-B355-4D4F-AADB-8D9D7A623EC4}" dt="2024-09-03T16:13:28.756" v="0" actId="14826"/>
          <ac:picMkLst>
            <pc:docMk/>
            <pc:sldMk cId="1424449190" sldId="266"/>
            <ac:picMk id="7" creationId="{1AD427C8-EB98-4BB6-8A21-781377874932}"/>
          </ac:picMkLst>
        </pc:picChg>
        <pc:picChg chg="del">
          <ac:chgData name="Samantha Yost" userId="56fbb238-5e7d-45d5-869c-a97385eaa111" providerId="ADAL" clId="{207DA56E-B355-4D4F-AADB-8D9D7A623EC4}" dt="2024-09-09T15:44:49.561" v="719" actId="478"/>
          <ac:picMkLst>
            <pc:docMk/>
            <pc:sldMk cId="1424449190" sldId="266"/>
            <ac:picMk id="8" creationId="{FB1FA484-B865-FC59-B8EA-732053B576A8}"/>
          </ac:picMkLst>
        </pc:picChg>
        <pc:picChg chg="add mod">
          <ac:chgData name="Samantha Yost" userId="56fbb238-5e7d-45d5-869c-a97385eaa111" providerId="ADAL" clId="{207DA56E-B355-4D4F-AADB-8D9D7A623EC4}" dt="2024-09-09T15:46:55.683" v="830" actId="1076"/>
          <ac:picMkLst>
            <pc:docMk/>
            <pc:sldMk cId="1424449190" sldId="266"/>
            <ac:picMk id="9" creationId="{F6719417-9713-496D-A84C-2EFF02D59E46}"/>
          </ac:picMkLst>
        </pc:picChg>
      </pc:sldChg>
      <pc:sldChg chg="delSp modSp del mod">
        <pc:chgData name="Samantha Yost" userId="56fbb238-5e7d-45d5-869c-a97385eaa111" providerId="ADAL" clId="{207DA56E-B355-4D4F-AADB-8D9D7A623EC4}" dt="2024-09-03T19:27:11.582" v="375" actId="2696"/>
        <pc:sldMkLst>
          <pc:docMk/>
          <pc:sldMk cId="1211995906" sldId="267"/>
        </pc:sldMkLst>
        <pc:spChg chg="del mod">
          <ac:chgData name="Samantha Yost" userId="56fbb238-5e7d-45d5-869c-a97385eaa111" providerId="ADAL" clId="{207DA56E-B355-4D4F-AADB-8D9D7A623EC4}" dt="2024-09-03T19:15:48.836" v="304" actId="478"/>
          <ac:spMkLst>
            <pc:docMk/>
            <pc:sldMk cId="1211995906" sldId="267"/>
            <ac:spMk id="7" creationId="{C82E1516-1B8A-4862-95DC-A45226F0B07C}"/>
          </ac:spMkLst>
        </pc:spChg>
      </pc:sldChg>
      <pc:sldChg chg="ord">
        <pc:chgData name="Samantha Yost" userId="56fbb238-5e7d-45d5-869c-a97385eaa111" providerId="ADAL" clId="{207DA56E-B355-4D4F-AADB-8D9D7A623EC4}" dt="2024-09-10T17:20:17.092" v="896"/>
        <pc:sldMkLst>
          <pc:docMk/>
          <pc:sldMk cId="289033870" sldId="273"/>
        </pc:sldMkLst>
      </pc:sldChg>
      <pc:sldChg chg="addSp delSp modSp mod">
        <pc:chgData name="Samantha Yost" userId="56fbb238-5e7d-45d5-869c-a97385eaa111" providerId="ADAL" clId="{207DA56E-B355-4D4F-AADB-8D9D7A623EC4}" dt="2024-09-03T19:26:46.779" v="374" actId="20577"/>
        <pc:sldMkLst>
          <pc:docMk/>
          <pc:sldMk cId="3696985860" sldId="276"/>
        </pc:sldMkLst>
        <pc:spChg chg="add mod">
          <ac:chgData name="Samantha Yost" userId="56fbb238-5e7d-45d5-869c-a97385eaa111" providerId="ADAL" clId="{207DA56E-B355-4D4F-AADB-8D9D7A623EC4}" dt="2024-09-03T19:26:46.779" v="374" actId="20577"/>
          <ac:spMkLst>
            <pc:docMk/>
            <pc:sldMk cId="3696985860" sldId="276"/>
            <ac:spMk id="7" creationId="{4E5274F5-7A82-4CDC-9057-F247731A638D}"/>
          </ac:spMkLst>
        </pc:spChg>
        <pc:spChg chg="del">
          <ac:chgData name="Samantha Yost" userId="56fbb238-5e7d-45d5-869c-a97385eaa111" providerId="ADAL" clId="{207DA56E-B355-4D4F-AADB-8D9D7A623EC4}" dt="2024-09-03T19:10:48.950" v="191" actId="478"/>
          <ac:spMkLst>
            <pc:docMk/>
            <pc:sldMk cId="3696985860" sldId="276"/>
            <ac:spMk id="8" creationId="{C60D729F-83BD-4BEE-A81D-9F97173DB407}"/>
          </ac:spMkLst>
        </pc:spChg>
      </pc:sldChg>
      <pc:sldChg chg="addSp modSp mod">
        <pc:chgData name="Samantha Yost" userId="56fbb238-5e7d-45d5-869c-a97385eaa111" providerId="ADAL" clId="{207DA56E-B355-4D4F-AADB-8D9D7A623EC4}" dt="2024-09-03T19:25:52.725" v="348" actId="404"/>
        <pc:sldMkLst>
          <pc:docMk/>
          <pc:sldMk cId="2599985634" sldId="282"/>
        </pc:sldMkLst>
        <pc:spChg chg="mod">
          <ac:chgData name="Samantha Yost" userId="56fbb238-5e7d-45d5-869c-a97385eaa111" providerId="ADAL" clId="{207DA56E-B355-4D4F-AADB-8D9D7A623EC4}" dt="2024-09-03T19:25:52.725" v="348" actId="404"/>
          <ac:spMkLst>
            <pc:docMk/>
            <pc:sldMk cId="2599985634" sldId="282"/>
            <ac:spMk id="11" creationId="{10128178-A70B-4D04-8B31-157F0ADBF3C0}"/>
          </ac:spMkLst>
        </pc:spChg>
        <pc:picChg chg="add mod">
          <ac:chgData name="Samantha Yost" userId="56fbb238-5e7d-45d5-869c-a97385eaa111" providerId="ADAL" clId="{207DA56E-B355-4D4F-AADB-8D9D7A623EC4}" dt="2024-09-03T19:25:24.500" v="344" actId="732"/>
          <ac:picMkLst>
            <pc:docMk/>
            <pc:sldMk cId="2599985634" sldId="282"/>
            <ac:picMk id="1026" creationId="{1FFE3F18-6002-4D55-8DE6-E15F50326A4D}"/>
          </ac:picMkLst>
        </pc:picChg>
      </pc:sldChg>
      <pc:sldChg chg="modSp mod">
        <pc:chgData name="Samantha Yost" userId="56fbb238-5e7d-45d5-869c-a97385eaa111" providerId="ADAL" clId="{207DA56E-B355-4D4F-AADB-8D9D7A623EC4}" dt="2024-09-10T17:24:49.387" v="966"/>
        <pc:sldMkLst>
          <pc:docMk/>
          <pc:sldMk cId="1858107631" sldId="284"/>
        </pc:sldMkLst>
        <pc:spChg chg="mod">
          <ac:chgData name="Samantha Yost" userId="56fbb238-5e7d-45d5-869c-a97385eaa111" providerId="ADAL" clId="{207DA56E-B355-4D4F-AADB-8D9D7A623EC4}" dt="2024-09-03T19:10:18.698" v="188" actId="20577"/>
          <ac:spMkLst>
            <pc:docMk/>
            <pc:sldMk cId="1858107631" sldId="284"/>
            <ac:spMk id="5" creationId="{98531F06-8B7B-4235-B5BC-50B10C7327BE}"/>
          </ac:spMkLst>
        </pc:spChg>
        <pc:spChg chg="mod">
          <ac:chgData name="Samantha Yost" userId="56fbb238-5e7d-45d5-869c-a97385eaa111" providerId="ADAL" clId="{207DA56E-B355-4D4F-AADB-8D9D7A623EC4}" dt="2024-09-10T17:24:49.387" v="966"/>
          <ac:spMkLst>
            <pc:docMk/>
            <pc:sldMk cId="1858107631" sldId="284"/>
            <ac:spMk id="7" creationId="{C82E1516-1B8A-4862-95DC-A45226F0B07C}"/>
          </ac:spMkLst>
        </pc:spChg>
      </pc:sldChg>
      <pc:sldChg chg="addSp delSp modSp mod">
        <pc:chgData name="Samantha Yost" userId="56fbb238-5e7d-45d5-869c-a97385eaa111" providerId="ADAL" clId="{207DA56E-B355-4D4F-AADB-8D9D7A623EC4}" dt="2024-09-03T19:36:49.719" v="643" actId="1076"/>
        <pc:sldMkLst>
          <pc:docMk/>
          <pc:sldMk cId="3744104664" sldId="285"/>
        </pc:sldMkLst>
        <pc:spChg chg="mod">
          <ac:chgData name="Samantha Yost" userId="56fbb238-5e7d-45d5-869c-a97385eaa111" providerId="ADAL" clId="{207DA56E-B355-4D4F-AADB-8D9D7A623EC4}" dt="2024-09-03T19:29:49.538" v="402" actId="20577"/>
          <ac:spMkLst>
            <pc:docMk/>
            <pc:sldMk cId="3744104664" sldId="285"/>
            <ac:spMk id="2" creationId="{144D1620-FF8F-33CB-D2FA-F313E6B1EFE6}"/>
          </ac:spMkLst>
        </pc:spChg>
        <pc:spChg chg="del mod">
          <ac:chgData name="Samantha Yost" userId="56fbb238-5e7d-45d5-869c-a97385eaa111" providerId="ADAL" clId="{207DA56E-B355-4D4F-AADB-8D9D7A623EC4}" dt="2024-09-03T19:35:01.031" v="624" actId="478"/>
          <ac:spMkLst>
            <pc:docMk/>
            <pc:sldMk cId="3744104664" sldId="285"/>
            <ac:spMk id="3" creationId="{1E8F6853-5CD0-D191-4D5A-C8D0A128988A}"/>
          </ac:spMkLst>
        </pc:spChg>
        <pc:spChg chg="add del">
          <ac:chgData name="Samantha Yost" userId="56fbb238-5e7d-45d5-869c-a97385eaa111" providerId="ADAL" clId="{207DA56E-B355-4D4F-AADB-8D9D7A623EC4}" dt="2024-09-03T19:30:02.506" v="406" actId="478"/>
          <ac:spMkLst>
            <pc:docMk/>
            <pc:sldMk cId="3744104664" sldId="285"/>
            <ac:spMk id="7" creationId="{38E4AFEB-4BB6-4199-A74F-98E1AAE59283}"/>
          </ac:spMkLst>
        </pc:spChg>
        <pc:spChg chg="add mod">
          <ac:chgData name="Samantha Yost" userId="56fbb238-5e7d-45d5-869c-a97385eaa111" providerId="ADAL" clId="{207DA56E-B355-4D4F-AADB-8D9D7A623EC4}" dt="2024-09-03T19:36:49.719" v="643" actId="1076"/>
          <ac:spMkLst>
            <pc:docMk/>
            <pc:sldMk cId="3744104664" sldId="285"/>
            <ac:spMk id="10" creationId="{7E676984-AF79-423F-A22A-B028D88DADAE}"/>
          </ac:spMkLst>
        </pc:spChg>
        <pc:spChg chg="add del mod">
          <ac:chgData name="Samantha Yost" userId="56fbb238-5e7d-45d5-869c-a97385eaa111" providerId="ADAL" clId="{207DA56E-B355-4D4F-AADB-8D9D7A623EC4}" dt="2024-09-03T19:35:04.471" v="625" actId="478"/>
          <ac:spMkLst>
            <pc:docMk/>
            <pc:sldMk cId="3744104664" sldId="285"/>
            <ac:spMk id="12" creationId="{B065A106-DD82-4558-A353-D0AEF4A92CAE}"/>
          </ac:spMkLst>
        </pc:spChg>
        <pc:picChg chg="add mod">
          <ac:chgData name="Samantha Yost" userId="56fbb238-5e7d-45d5-869c-a97385eaa111" providerId="ADAL" clId="{207DA56E-B355-4D4F-AADB-8D9D7A623EC4}" dt="2024-09-03T19:36:42.712" v="642" actId="1076"/>
          <ac:picMkLst>
            <pc:docMk/>
            <pc:sldMk cId="3744104664" sldId="285"/>
            <ac:picMk id="9" creationId="{0DA57EFB-16EB-4B63-8BBC-814406169C51}"/>
          </ac:picMkLst>
        </pc:picChg>
      </pc:sldChg>
      <pc:sldChg chg="addSp delSp modSp new mod ord">
        <pc:chgData name="Samantha Yost" userId="56fbb238-5e7d-45d5-869c-a97385eaa111" providerId="ADAL" clId="{207DA56E-B355-4D4F-AADB-8D9D7A623EC4}" dt="2024-09-10T17:20:30.826" v="898"/>
        <pc:sldMkLst>
          <pc:docMk/>
          <pc:sldMk cId="1164108191" sldId="286"/>
        </pc:sldMkLst>
        <pc:spChg chg="del mod">
          <ac:chgData name="Samantha Yost" userId="56fbb238-5e7d-45d5-869c-a97385eaa111" providerId="ADAL" clId="{207DA56E-B355-4D4F-AADB-8D9D7A623EC4}" dt="2024-09-09T16:52:48.320" v="832" actId="478"/>
          <ac:spMkLst>
            <pc:docMk/>
            <pc:sldMk cId="1164108191" sldId="286"/>
            <ac:spMk id="2" creationId="{E05F9161-4E63-4991-8DCF-69E98408AF18}"/>
          </ac:spMkLst>
        </pc:spChg>
        <pc:spChg chg="mod ord">
          <ac:chgData name="Samantha Yost" userId="56fbb238-5e7d-45d5-869c-a97385eaa111" providerId="ADAL" clId="{207DA56E-B355-4D4F-AADB-8D9D7A623EC4}" dt="2024-09-10T17:17:10.953" v="881" actId="1076"/>
          <ac:spMkLst>
            <pc:docMk/>
            <pc:sldMk cId="1164108191" sldId="286"/>
            <ac:spMk id="3" creationId="{33C7CD8B-1DB9-403B-B6EE-D8D9CE8D744A}"/>
          </ac:spMkLst>
        </pc:spChg>
        <pc:spChg chg="add mod">
          <ac:chgData name="Samantha Yost" userId="56fbb238-5e7d-45d5-869c-a97385eaa111" providerId="ADAL" clId="{207DA56E-B355-4D4F-AADB-8D9D7A623EC4}" dt="2024-09-09T16:52:53.307" v="848" actId="20577"/>
          <ac:spMkLst>
            <pc:docMk/>
            <pc:sldMk cId="1164108191" sldId="286"/>
            <ac:spMk id="7" creationId="{5CAB5A39-FC55-4E23-8D56-4FBAD56EB498}"/>
          </ac:spMkLst>
        </pc:spChg>
        <pc:spChg chg="add del mod">
          <ac:chgData name="Samantha Yost" userId="56fbb238-5e7d-45d5-869c-a97385eaa111" providerId="ADAL" clId="{207DA56E-B355-4D4F-AADB-8D9D7A623EC4}" dt="2024-09-03T19:00:19.402" v="69" actId="478"/>
          <ac:spMkLst>
            <pc:docMk/>
            <pc:sldMk cId="1164108191" sldId="286"/>
            <ac:spMk id="8" creationId="{C1404A65-479D-461D-B6EA-FA323C68750D}"/>
          </ac:spMkLst>
        </pc:spChg>
        <pc:spChg chg="add del mod">
          <ac:chgData name="Samantha Yost" userId="56fbb238-5e7d-45d5-869c-a97385eaa111" providerId="ADAL" clId="{207DA56E-B355-4D4F-AADB-8D9D7A623EC4}" dt="2024-09-03T19:02:44.670" v="79" actId="478"/>
          <ac:spMkLst>
            <pc:docMk/>
            <pc:sldMk cId="1164108191" sldId="286"/>
            <ac:spMk id="9" creationId="{85ED9921-E1EE-4BA3-B1A0-E168E341A362}"/>
          </ac:spMkLst>
        </pc:spChg>
        <pc:spChg chg="add del mod">
          <ac:chgData name="Samantha Yost" userId="56fbb238-5e7d-45d5-869c-a97385eaa111" providerId="ADAL" clId="{207DA56E-B355-4D4F-AADB-8D9D7A623EC4}" dt="2024-09-03T19:03:11.965" v="85"/>
          <ac:spMkLst>
            <pc:docMk/>
            <pc:sldMk cId="1164108191" sldId="286"/>
            <ac:spMk id="10" creationId="{2A2D2231-9482-42FE-8A61-062B84C3B6A9}"/>
          </ac:spMkLst>
        </pc:spChg>
        <pc:spChg chg="add del mod">
          <ac:chgData name="Samantha Yost" userId="56fbb238-5e7d-45d5-869c-a97385eaa111" providerId="ADAL" clId="{207DA56E-B355-4D4F-AADB-8D9D7A623EC4}" dt="2024-09-03T19:03:11.965" v="87"/>
          <ac:spMkLst>
            <pc:docMk/>
            <pc:sldMk cId="1164108191" sldId="286"/>
            <ac:spMk id="11" creationId="{353494BD-C714-466A-AAC7-9846D750F38D}"/>
          </ac:spMkLst>
        </pc:spChg>
        <pc:spChg chg="add mod">
          <ac:chgData name="Samantha Yost" userId="56fbb238-5e7d-45d5-869c-a97385eaa111" providerId="ADAL" clId="{207DA56E-B355-4D4F-AADB-8D9D7A623EC4}" dt="2024-09-10T17:18:30.146" v="889" actId="207"/>
          <ac:spMkLst>
            <pc:docMk/>
            <pc:sldMk cId="1164108191" sldId="286"/>
            <ac:spMk id="11" creationId="{D4B9D631-9BFC-4D14-8083-91195A29CDA6}"/>
          </ac:spMkLst>
        </pc:spChg>
        <pc:picChg chg="add del mod">
          <ac:chgData name="Samantha Yost" userId="56fbb238-5e7d-45d5-869c-a97385eaa111" providerId="ADAL" clId="{207DA56E-B355-4D4F-AADB-8D9D7A623EC4}" dt="2024-09-03T19:03:32.124" v="88" actId="478"/>
          <ac:picMkLst>
            <pc:docMk/>
            <pc:sldMk cId="1164108191" sldId="286"/>
            <ac:picMk id="7" creationId="{2774463E-B726-4DA7-B4D7-018002C36414}"/>
          </ac:picMkLst>
        </pc:picChg>
        <pc:picChg chg="add mod ord">
          <ac:chgData name="Samantha Yost" userId="56fbb238-5e7d-45d5-869c-a97385eaa111" providerId="ADAL" clId="{207DA56E-B355-4D4F-AADB-8D9D7A623EC4}" dt="2024-09-10T17:17:34.088" v="884" actId="1076"/>
          <ac:picMkLst>
            <pc:docMk/>
            <pc:sldMk cId="1164108191" sldId="286"/>
            <ac:picMk id="9" creationId="{7564589A-98B7-4BFC-82F5-A29602971400}"/>
          </ac:picMkLst>
        </pc:picChg>
        <pc:picChg chg="add mod">
          <ac:chgData name="Samantha Yost" userId="56fbb238-5e7d-45d5-869c-a97385eaa111" providerId="ADAL" clId="{207DA56E-B355-4D4F-AADB-8D9D7A623EC4}" dt="2024-09-03T19:07:47.849" v="153" actId="1076"/>
          <ac:picMkLst>
            <pc:docMk/>
            <pc:sldMk cId="1164108191" sldId="286"/>
            <ac:picMk id="13" creationId="{26B7E0F8-DE08-41B5-A7F4-BEC65B94000C}"/>
          </ac:picMkLst>
        </pc:picChg>
      </pc:sldChg>
      <pc:sldChg chg="addSp delSp modSp add mod">
        <pc:chgData name="Samantha Yost" userId="56fbb238-5e7d-45d5-869c-a97385eaa111" providerId="ADAL" clId="{207DA56E-B355-4D4F-AADB-8D9D7A623EC4}" dt="2024-09-10T17:30:32.614" v="1004" actId="14100"/>
        <pc:sldMkLst>
          <pc:docMk/>
          <pc:sldMk cId="2531530916" sldId="287"/>
        </pc:sldMkLst>
        <pc:spChg chg="mod">
          <ac:chgData name="Samantha Yost" userId="56fbb238-5e7d-45d5-869c-a97385eaa111" providerId="ADAL" clId="{207DA56E-B355-4D4F-AADB-8D9D7A623EC4}" dt="2024-09-10T17:22:57.138" v="940" actId="20577"/>
          <ac:spMkLst>
            <pc:docMk/>
            <pc:sldMk cId="2531530916" sldId="287"/>
            <ac:spMk id="5" creationId="{98531F06-8B7B-4235-B5BC-50B10C7327BE}"/>
          </ac:spMkLst>
        </pc:spChg>
        <pc:spChg chg="mod">
          <ac:chgData name="Samantha Yost" userId="56fbb238-5e7d-45d5-869c-a97385eaa111" providerId="ADAL" clId="{207DA56E-B355-4D4F-AADB-8D9D7A623EC4}" dt="2024-09-10T17:30:32.614" v="1004" actId="14100"/>
          <ac:spMkLst>
            <pc:docMk/>
            <pc:sldMk cId="2531530916" sldId="287"/>
            <ac:spMk id="7" creationId="{C82E1516-1B8A-4862-95DC-A45226F0B07C}"/>
          </ac:spMkLst>
        </pc:spChg>
        <pc:picChg chg="add del mod">
          <ac:chgData name="Samantha Yost" userId="56fbb238-5e7d-45d5-869c-a97385eaa111" providerId="ADAL" clId="{207DA56E-B355-4D4F-AADB-8D9D7A623EC4}" dt="2024-09-10T17:29:06.089" v="993" actId="478"/>
          <ac:picMkLst>
            <pc:docMk/>
            <pc:sldMk cId="2531530916" sldId="287"/>
            <ac:picMk id="2" creationId="{610A735D-65C4-4BBE-BBEB-9718FC5F9675}"/>
          </ac:picMkLst>
        </pc:picChg>
        <pc:picChg chg="del">
          <ac:chgData name="Samantha Yost" userId="56fbb238-5e7d-45d5-869c-a97385eaa111" providerId="ADAL" clId="{207DA56E-B355-4D4F-AADB-8D9D7A623EC4}" dt="2024-09-10T17:27:28.020" v="986" actId="478"/>
          <ac:picMkLst>
            <pc:docMk/>
            <pc:sldMk cId="2531530916" sldId="287"/>
            <ac:picMk id="1026" creationId="{74EAF640-197D-4E4D-A9C6-05EFEA2DDA52}"/>
          </ac:picMkLst>
        </pc:picChg>
        <pc:picChg chg="add mod">
          <ac:chgData name="Samantha Yost" userId="56fbb238-5e7d-45d5-869c-a97385eaa111" providerId="ADAL" clId="{207DA56E-B355-4D4F-AADB-8D9D7A623EC4}" dt="2024-09-10T17:30:19.972" v="1001" actId="1076"/>
          <ac:picMkLst>
            <pc:docMk/>
            <pc:sldMk cId="2531530916" sldId="287"/>
            <ac:picMk id="1028" creationId="{414480AC-9B88-4BBD-9530-2F9AB5E2A1E7}"/>
          </ac:picMkLst>
        </pc:picChg>
      </pc:sldChg>
    </pc:docChg>
  </pc:docChgLst>
  <pc:docChgLst>
    <pc:chgData name="Samantha Yost" userId="S::syost@ansi.org::56fbb238-5e7d-45d5-869c-a97385eaa111" providerId="AD" clId="Web-{22188BC0-192B-3DFB-6B73-DE7A5E4BA185}"/>
    <pc:docChg chg="modSld">
      <pc:chgData name="Samantha Yost" userId="S::syost@ansi.org::56fbb238-5e7d-45d5-869c-a97385eaa111" providerId="AD" clId="Web-{22188BC0-192B-3DFB-6B73-DE7A5E4BA185}" dt="2024-08-30T15:16:06.497" v="161" actId="20577"/>
      <pc:docMkLst>
        <pc:docMk/>
      </pc:docMkLst>
      <pc:sldChg chg="modSp">
        <pc:chgData name="Samantha Yost" userId="S::syost@ansi.org::56fbb238-5e7d-45d5-869c-a97385eaa111" providerId="AD" clId="Web-{22188BC0-192B-3DFB-6B73-DE7A5E4BA185}" dt="2024-08-30T15:11:08.758" v="53" actId="20577"/>
        <pc:sldMkLst>
          <pc:docMk/>
          <pc:sldMk cId="1211995906" sldId="267"/>
        </pc:sldMkLst>
        <pc:spChg chg="mod">
          <ac:chgData name="Samantha Yost" userId="S::syost@ansi.org::56fbb238-5e7d-45d5-869c-a97385eaa111" providerId="AD" clId="Web-{22188BC0-192B-3DFB-6B73-DE7A5E4BA185}" dt="2024-08-30T15:09:54.788" v="22" actId="20577"/>
          <ac:spMkLst>
            <pc:docMk/>
            <pc:sldMk cId="1211995906" sldId="267"/>
            <ac:spMk id="5" creationId="{98531F06-8B7B-4235-B5BC-50B10C7327BE}"/>
          </ac:spMkLst>
        </pc:spChg>
        <pc:spChg chg="mod">
          <ac:chgData name="Samantha Yost" userId="S::syost@ansi.org::56fbb238-5e7d-45d5-869c-a97385eaa111" providerId="AD" clId="Web-{22188BC0-192B-3DFB-6B73-DE7A5E4BA185}" dt="2024-08-30T15:11:08.758" v="53" actId="20577"/>
          <ac:spMkLst>
            <pc:docMk/>
            <pc:sldMk cId="1211995906" sldId="267"/>
            <ac:spMk id="7" creationId="{C82E1516-1B8A-4862-95DC-A45226F0B07C}"/>
          </ac:spMkLst>
        </pc:spChg>
      </pc:sldChg>
      <pc:sldChg chg="modSp">
        <pc:chgData name="Samantha Yost" userId="S::syost@ansi.org::56fbb238-5e7d-45d5-869c-a97385eaa111" providerId="AD" clId="Web-{22188BC0-192B-3DFB-6B73-DE7A5E4BA185}" dt="2024-08-30T15:15:46.903" v="160" actId="20577"/>
        <pc:sldMkLst>
          <pc:docMk/>
          <pc:sldMk cId="3696985860" sldId="276"/>
        </pc:sldMkLst>
        <pc:spChg chg="mod">
          <ac:chgData name="Samantha Yost" userId="S::syost@ansi.org::56fbb238-5e7d-45d5-869c-a97385eaa111" providerId="AD" clId="Web-{22188BC0-192B-3DFB-6B73-DE7A5E4BA185}" dt="2024-08-30T15:14:39.667" v="128" actId="20577"/>
          <ac:spMkLst>
            <pc:docMk/>
            <pc:sldMk cId="3696985860" sldId="276"/>
            <ac:spMk id="5" creationId="{98531F06-8B7B-4235-B5BC-50B10C7327BE}"/>
          </ac:spMkLst>
        </pc:spChg>
        <pc:spChg chg="mod">
          <ac:chgData name="Samantha Yost" userId="S::syost@ansi.org::56fbb238-5e7d-45d5-869c-a97385eaa111" providerId="AD" clId="Web-{22188BC0-192B-3DFB-6B73-DE7A5E4BA185}" dt="2024-08-30T15:15:46.903" v="160" actId="20577"/>
          <ac:spMkLst>
            <pc:docMk/>
            <pc:sldMk cId="3696985860" sldId="276"/>
            <ac:spMk id="8" creationId="{C60D729F-83BD-4BEE-A81D-9F97173DB407}"/>
          </ac:spMkLst>
        </pc:spChg>
      </pc:sldChg>
      <pc:sldChg chg="delSp modSp">
        <pc:chgData name="Samantha Yost" userId="S::syost@ansi.org::56fbb238-5e7d-45d5-869c-a97385eaa111" providerId="AD" clId="Web-{22188BC0-192B-3DFB-6B73-DE7A5E4BA185}" dt="2024-08-30T15:16:06.497" v="161" actId="20577"/>
        <pc:sldMkLst>
          <pc:docMk/>
          <pc:sldMk cId="2599985634" sldId="282"/>
        </pc:sldMkLst>
        <pc:spChg chg="mod">
          <ac:chgData name="Samantha Yost" userId="S::syost@ansi.org::56fbb238-5e7d-45d5-869c-a97385eaa111" providerId="AD" clId="Web-{22188BC0-192B-3DFB-6B73-DE7A5E4BA185}" dt="2024-08-30T15:16:06.497" v="161" actId="20577"/>
          <ac:spMkLst>
            <pc:docMk/>
            <pc:sldMk cId="2599985634" sldId="282"/>
            <ac:spMk id="5" creationId="{98531F06-8B7B-4235-B5BC-50B10C7327BE}"/>
          </ac:spMkLst>
        </pc:spChg>
        <pc:spChg chg="mod">
          <ac:chgData name="Samantha Yost" userId="S::syost@ansi.org::56fbb238-5e7d-45d5-869c-a97385eaa111" providerId="AD" clId="Web-{22188BC0-192B-3DFB-6B73-DE7A5E4BA185}" dt="2024-08-30T15:13:58.057" v="111" actId="20577"/>
          <ac:spMkLst>
            <pc:docMk/>
            <pc:sldMk cId="2599985634" sldId="282"/>
            <ac:spMk id="11" creationId="{10128178-A70B-4D04-8B31-157F0ADBF3C0}"/>
          </ac:spMkLst>
        </pc:spChg>
        <pc:picChg chg="del">
          <ac:chgData name="Samantha Yost" userId="S::syost@ansi.org::56fbb238-5e7d-45d5-869c-a97385eaa111" providerId="AD" clId="Web-{22188BC0-192B-3DFB-6B73-DE7A5E4BA185}" dt="2024-08-30T15:11:57.962" v="67"/>
          <ac:picMkLst>
            <pc:docMk/>
            <pc:sldMk cId="2599985634" sldId="282"/>
            <ac:picMk id="8" creationId="{CA496E86-BDFD-452F-BB16-1BE571883E23}"/>
          </ac:picMkLst>
        </pc:picChg>
      </pc:sldChg>
      <pc:sldChg chg="modSp">
        <pc:chgData name="Samantha Yost" userId="S::syost@ansi.org::56fbb238-5e7d-45d5-869c-a97385eaa111" providerId="AD" clId="Web-{22188BC0-192B-3DFB-6B73-DE7A5E4BA185}" dt="2024-08-30T15:09:40.850" v="17" actId="20577"/>
        <pc:sldMkLst>
          <pc:docMk/>
          <pc:sldMk cId="1764249333" sldId="283"/>
        </pc:sldMkLst>
        <pc:spChg chg="mod">
          <ac:chgData name="Samantha Yost" userId="S::syost@ansi.org::56fbb238-5e7d-45d5-869c-a97385eaa111" providerId="AD" clId="Web-{22188BC0-192B-3DFB-6B73-DE7A5E4BA185}" dt="2024-08-30T15:09:40.850" v="17" actId="20577"/>
          <ac:spMkLst>
            <pc:docMk/>
            <pc:sldMk cId="1764249333" sldId="283"/>
            <ac:spMk id="6" creationId="{BAF8DD40-FC46-488D-BCC7-96B2B8E458DC}"/>
          </ac:spMkLst>
        </pc:spChg>
      </pc:sldChg>
    </pc:docChg>
  </pc:docChgLst>
  <pc:docChgLst>
    <pc:chgData name="Samantha Yost" userId="S::syost@ansi.org::56fbb238-5e7d-45d5-869c-a97385eaa111" providerId="AD" clId="Web-{E9EE3608-5037-C206-0FB1-61DE9177FC6C}"/>
    <pc:docChg chg="addSld delSld modSld">
      <pc:chgData name="Samantha Yost" userId="S::syost@ansi.org::56fbb238-5e7d-45d5-869c-a97385eaa111" providerId="AD" clId="Web-{E9EE3608-5037-C206-0FB1-61DE9177FC6C}" dt="2024-09-03T14:36:06.892" v="249" actId="20577"/>
      <pc:docMkLst>
        <pc:docMk/>
      </pc:docMkLst>
      <pc:sldChg chg="addSp modSp">
        <pc:chgData name="Samantha Yost" userId="S::syost@ansi.org::56fbb238-5e7d-45d5-869c-a97385eaa111" providerId="AD" clId="Web-{E9EE3608-5037-C206-0FB1-61DE9177FC6C}" dt="2024-09-03T14:01:11.448" v="87" actId="1076"/>
        <pc:sldMkLst>
          <pc:docMk/>
          <pc:sldMk cId="1424449190" sldId="266"/>
        </pc:sldMkLst>
        <pc:spChg chg="mod">
          <ac:chgData name="Samantha Yost" userId="S::syost@ansi.org::56fbb238-5e7d-45d5-869c-a97385eaa111" providerId="AD" clId="Web-{E9EE3608-5037-C206-0FB1-61DE9177FC6C}" dt="2024-09-03T13:59:22.369" v="57" actId="20577"/>
          <ac:spMkLst>
            <pc:docMk/>
            <pc:sldMk cId="1424449190" sldId="266"/>
            <ac:spMk id="2" creationId="{EE8F30E6-C6B9-4E6B-9F08-4E0D282DA869}"/>
          </ac:spMkLst>
        </pc:spChg>
        <pc:spChg chg="add mod">
          <ac:chgData name="Samantha Yost" userId="S::syost@ansi.org::56fbb238-5e7d-45d5-869c-a97385eaa111" providerId="AD" clId="Web-{E9EE3608-5037-C206-0FB1-61DE9177FC6C}" dt="2024-09-03T13:59:19.619" v="56" actId="14100"/>
          <ac:spMkLst>
            <pc:docMk/>
            <pc:sldMk cId="1424449190" sldId="266"/>
            <ac:spMk id="3" creationId="{B3AA114F-B87B-C4B2-FCA8-DC4EB1FCDC97}"/>
          </ac:spMkLst>
        </pc:spChg>
        <pc:spChg chg="mod">
          <ac:chgData name="Samantha Yost" userId="S::syost@ansi.org::56fbb238-5e7d-45d5-869c-a97385eaa111" providerId="AD" clId="Web-{E9EE3608-5037-C206-0FB1-61DE9177FC6C}" dt="2024-09-03T14:00:55.026" v="86" actId="20577"/>
          <ac:spMkLst>
            <pc:docMk/>
            <pc:sldMk cId="1424449190" sldId="266"/>
            <ac:spMk id="6" creationId="{90E44F5B-F639-4D70-B871-C86B91B0A9DD}"/>
          </ac:spMkLst>
        </pc:spChg>
        <pc:picChg chg="mod">
          <ac:chgData name="Samantha Yost" userId="S::syost@ansi.org::56fbb238-5e7d-45d5-869c-a97385eaa111" providerId="AD" clId="Web-{E9EE3608-5037-C206-0FB1-61DE9177FC6C}" dt="2024-09-03T14:01:11.448" v="87" actId="1076"/>
          <ac:picMkLst>
            <pc:docMk/>
            <pc:sldMk cId="1424449190" sldId="266"/>
            <ac:picMk id="7" creationId="{1AD427C8-EB98-4BB6-8A21-781377874932}"/>
          </ac:picMkLst>
        </pc:picChg>
      </pc:sldChg>
      <pc:sldChg chg="delSp modSp">
        <pc:chgData name="Samantha Yost" userId="S::syost@ansi.org::56fbb238-5e7d-45d5-869c-a97385eaa111" providerId="AD" clId="Web-{E9EE3608-5037-C206-0FB1-61DE9177FC6C}" dt="2024-09-03T14:32:39.265" v="246" actId="20577"/>
        <pc:sldMkLst>
          <pc:docMk/>
          <pc:sldMk cId="1211995906" sldId="267"/>
        </pc:sldMkLst>
        <pc:spChg chg="mod">
          <ac:chgData name="Samantha Yost" userId="S::syost@ansi.org::56fbb238-5e7d-45d5-869c-a97385eaa111" providerId="AD" clId="Web-{E9EE3608-5037-C206-0FB1-61DE9177FC6C}" dt="2024-09-03T14:12:32.033" v="153" actId="20577"/>
          <ac:spMkLst>
            <pc:docMk/>
            <pc:sldMk cId="1211995906" sldId="267"/>
            <ac:spMk id="5" creationId="{98531F06-8B7B-4235-B5BC-50B10C7327BE}"/>
          </ac:spMkLst>
        </pc:spChg>
        <pc:spChg chg="mod">
          <ac:chgData name="Samantha Yost" userId="S::syost@ansi.org::56fbb238-5e7d-45d5-869c-a97385eaa111" providerId="AD" clId="Web-{E9EE3608-5037-C206-0FB1-61DE9177FC6C}" dt="2024-09-03T14:32:39.265" v="246" actId="20577"/>
          <ac:spMkLst>
            <pc:docMk/>
            <pc:sldMk cId="1211995906" sldId="267"/>
            <ac:spMk id="7" creationId="{C82E1516-1B8A-4862-95DC-A45226F0B07C}"/>
          </ac:spMkLst>
        </pc:spChg>
        <pc:picChg chg="del">
          <ac:chgData name="Samantha Yost" userId="S::syost@ansi.org::56fbb238-5e7d-45d5-869c-a97385eaa111" providerId="AD" clId="Web-{E9EE3608-5037-C206-0FB1-61DE9177FC6C}" dt="2024-09-03T14:12:36.471" v="157"/>
          <ac:picMkLst>
            <pc:docMk/>
            <pc:sldMk cId="1211995906" sldId="267"/>
            <ac:picMk id="1026" creationId="{74EAF640-197D-4E4D-A9C6-05EFEA2DDA52}"/>
          </ac:picMkLst>
        </pc:picChg>
      </pc:sldChg>
      <pc:sldChg chg="modSp">
        <pc:chgData name="Samantha Yost" userId="S::syost@ansi.org::56fbb238-5e7d-45d5-869c-a97385eaa111" providerId="AD" clId="Web-{E9EE3608-5037-C206-0FB1-61DE9177FC6C}" dt="2024-09-03T14:09:49.250" v="151" actId="20577"/>
        <pc:sldMkLst>
          <pc:docMk/>
          <pc:sldMk cId="273797734" sldId="278"/>
        </pc:sldMkLst>
        <pc:spChg chg="mod">
          <ac:chgData name="Samantha Yost" userId="S::syost@ansi.org::56fbb238-5e7d-45d5-869c-a97385eaa111" providerId="AD" clId="Web-{E9EE3608-5037-C206-0FB1-61DE9177FC6C}" dt="2024-09-03T14:09:49.250" v="151" actId="20577"/>
          <ac:spMkLst>
            <pc:docMk/>
            <pc:sldMk cId="273797734" sldId="278"/>
            <ac:spMk id="6" creationId="{90E44F5B-F639-4D70-B871-C86B91B0A9DD}"/>
          </ac:spMkLst>
        </pc:spChg>
      </pc:sldChg>
      <pc:sldChg chg="delSp add del replId">
        <pc:chgData name="Samantha Yost" userId="S::syost@ansi.org::56fbb238-5e7d-45d5-869c-a97385eaa111" providerId="AD" clId="Web-{E9EE3608-5037-C206-0FB1-61DE9177FC6C}" dt="2024-09-03T14:01:35.182" v="88"/>
        <pc:sldMkLst>
          <pc:docMk/>
          <pc:sldMk cId="1302179759" sldId="284"/>
        </pc:sldMkLst>
        <pc:spChg chg="del">
          <ac:chgData name="Samantha Yost" userId="S::syost@ansi.org::56fbb238-5e7d-45d5-869c-a97385eaa111" providerId="AD" clId="Web-{E9EE3608-5037-C206-0FB1-61DE9177FC6C}" dt="2024-09-03T13:54:55.944" v="5"/>
          <ac:spMkLst>
            <pc:docMk/>
            <pc:sldMk cId="1302179759" sldId="284"/>
            <ac:spMk id="6" creationId="{90E44F5B-F639-4D70-B871-C86B91B0A9DD}"/>
          </ac:spMkLst>
        </pc:spChg>
        <pc:picChg chg="del">
          <ac:chgData name="Samantha Yost" userId="S::syost@ansi.org::56fbb238-5e7d-45d5-869c-a97385eaa111" providerId="AD" clId="Web-{E9EE3608-5037-C206-0FB1-61DE9177FC6C}" dt="2024-09-03T13:54:54.538" v="4"/>
          <ac:picMkLst>
            <pc:docMk/>
            <pc:sldMk cId="1302179759" sldId="284"/>
            <ac:picMk id="7" creationId="{1AD427C8-EB98-4BB6-8A21-781377874932}"/>
          </ac:picMkLst>
        </pc:picChg>
      </pc:sldChg>
      <pc:sldChg chg="add replId">
        <pc:chgData name="Samantha Yost" userId="S::syost@ansi.org::56fbb238-5e7d-45d5-869c-a97385eaa111" providerId="AD" clId="Web-{E9EE3608-5037-C206-0FB1-61DE9177FC6C}" dt="2024-09-03T14:12:28.174" v="152"/>
        <pc:sldMkLst>
          <pc:docMk/>
          <pc:sldMk cId="1858107631" sldId="284"/>
        </pc:sldMkLst>
      </pc:sldChg>
      <pc:sldChg chg="modSp new">
        <pc:chgData name="Samantha Yost" userId="S::syost@ansi.org::56fbb238-5e7d-45d5-869c-a97385eaa111" providerId="AD" clId="Web-{E9EE3608-5037-C206-0FB1-61DE9177FC6C}" dt="2024-09-03T14:36:06.892" v="249" actId="20577"/>
        <pc:sldMkLst>
          <pc:docMk/>
          <pc:sldMk cId="3744104664" sldId="285"/>
        </pc:sldMkLst>
        <pc:spChg chg="mod">
          <ac:chgData name="Samantha Yost" userId="S::syost@ansi.org::56fbb238-5e7d-45d5-869c-a97385eaa111" providerId="AD" clId="Web-{E9EE3608-5037-C206-0FB1-61DE9177FC6C}" dt="2024-09-03T14:18:07.193" v="188" actId="20577"/>
          <ac:spMkLst>
            <pc:docMk/>
            <pc:sldMk cId="3744104664" sldId="285"/>
            <ac:spMk id="2" creationId="{144D1620-FF8F-33CB-D2FA-F313E6B1EFE6}"/>
          </ac:spMkLst>
        </pc:spChg>
        <pc:spChg chg="mod">
          <ac:chgData name="Samantha Yost" userId="S::syost@ansi.org::56fbb238-5e7d-45d5-869c-a97385eaa111" providerId="AD" clId="Web-{E9EE3608-5037-C206-0FB1-61DE9177FC6C}" dt="2024-09-03T14:36:06.892" v="249" actId="20577"/>
          <ac:spMkLst>
            <pc:docMk/>
            <pc:sldMk cId="3744104664" sldId="285"/>
            <ac:spMk id="3" creationId="{1E8F6853-5CD0-D191-4D5A-C8D0A128988A}"/>
          </ac:spMkLst>
        </pc:spChg>
      </pc:sldChg>
    </pc:docChg>
  </pc:docChgLst>
  <pc:docChgLst>
    <pc:chgData name="Jana Zabinski" userId="18eb3c46-2b5f-4905-a7a7-f4715eaf4b3d" providerId="ADAL" clId="{FEE04EBE-1CC8-4AD7-8760-96ACD68CE655}"/>
    <pc:docChg chg="undo custSel delSld modSld sldOrd">
      <pc:chgData name="Jana Zabinski" userId="18eb3c46-2b5f-4905-a7a7-f4715eaf4b3d" providerId="ADAL" clId="{FEE04EBE-1CC8-4AD7-8760-96ACD68CE655}" dt="2024-09-04T15:26:26.267" v="406" actId="20577"/>
      <pc:docMkLst>
        <pc:docMk/>
      </pc:docMkLst>
      <pc:sldChg chg="modSp mod ord">
        <pc:chgData name="Jana Zabinski" userId="18eb3c46-2b5f-4905-a7a7-f4715eaf4b3d" providerId="ADAL" clId="{FEE04EBE-1CC8-4AD7-8760-96ACD68CE655}" dt="2024-09-04T15:04:40.273" v="91" actId="20577"/>
        <pc:sldMkLst>
          <pc:docMk/>
          <pc:sldMk cId="2702894219" sldId="258"/>
        </pc:sldMkLst>
        <pc:spChg chg="mod">
          <ac:chgData name="Jana Zabinski" userId="18eb3c46-2b5f-4905-a7a7-f4715eaf4b3d" providerId="ADAL" clId="{FEE04EBE-1CC8-4AD7-8760-96ACD68CE655}" dt="2024-09-04T15:04:40.273" v="91" actId="20577"/>
          <ac:spMkLst>
            <pc:docMk/>
            <pc:sldMk cId="2702894219" sldId="258"/>
            <ac:spMk id="7" creationId="{52156DEC-C06F-450C-B67E-9C40EC2303DE}"/>
          </ac:spMkLst>
        </pc:spChg>
        <pc:picChg chg="mod">
          <ac:chgData name="Jana Zabinski" userId="18eb3c46-2b5f-4905-a7a7-f4715eaf4b3d" providerId="ADAL" clId="{FEE04EBE-1CC8-4AD7-8760-96ACD68CE655}" dt="2024-09-04T15:00:06.078" v="59" actId="14100"/>
          <ac:picMkLst>
            <pc:docMk/>
            <pc:sldMk cId="2702894219" sldId="258"/>
            <ac:picMk id="5" creationId="{F83342C9-0F7B-4301-9937-42229C62FE96}"/>
          </ac:picMkLst>
        </pc:picChg>
      </pc:sldChg>
      <pc:sldChg chg="modSp mod">
        <pc:chgData name="Jana Zabinski" userId="18eb3c46-2b5f-4905-a7a7-f4715eaf4b3d" providerId="ADAL" clId="{FEE04EBE-1CC8-4AD7-8760-96ACD68CE655}" dt="2024-09-04T15:13:20.849" v="214" actId="1076"/>
        <pc:sldMkLst>
          <pc:docMk/>
          <pc:sldMk cId="1424449190" sldId="266"/>
        </pc:sldMkLst>
        <pc:spChg chg="mod">
          <ac:chgData name="Jana Zabinski" userId="18eb3c46-2b5f-4905-a7a7-f4715eaf4b3d" providerId="ADAL" clId="{FEE04EBE-1CC8-4AD7-8760-96ACD68CE655}" dt="2024-09-04T15:11:14.340" v="206" actId="20577"/>
          <ac:spMkLst>
            <pc:docMk/>
            <pc:sldMk cId="1424449190" sldId="266"/>
            <ac:spMk id="2" creationId="{EE8F30E6-C6B9-4E6B-9F08-4E0D282DA869}"/>
          </ac:spMkLst>
        </pc:spChg>
        <pc:spChg chg="mod">
          <ac:chgData name="Jana Zabinski" userId="18eb3c46-2b5f-4905-a7a7-f4715eaf4b3d" providerId="ADAL" clId="{FEE04EBE-1CC8-4AD7-8760-96ACD68CE655}" dt="2024-09-04T15:10:55.187" v="177" actId="20577"/>
          <ac:spMkLst>
            <pc:docMk/>
            <pc:sldMk cId="1424449190" sldId="266"/>
            <ac:spMk id="3" creationId="{B3AA114F-B87B-C4B2-FCA8-DC4EB1FCDC97}"/>
          </ac:spMkLst>
        </pc:spChg>
        <pc:spChg chg="mod">
          <ac:chgData name="Jana Zabinski" userId="18eb3c46-2b5f-4905-a7a7-f4715eaf4b3d" providerId="ADAL" clId="{FEE04EBE-1CC8-4AD7-8760-96ACD68CE655}" dt="2024-09-04T15:11:41.406" v="210" actId="1076"/>
          <ac:spMkLst>
            <pc:docMk/>
            <pc:sldMk cId="1424449190" sldId="266"/>
            <ac:spMk id="6" creationId="{90E44F5B-F639-4D70-B871-C86B91B0A9DD}"/>
          </ac:spMkLst>
        </pc:spChg>
        <pc:picChg chg="mod">
          <ac:chgData name="Jana Zabinski" userId="18eb3c46-2b5f-4905-a7a7-f4715eaf4b3d" providerId="ADAL" clId="{FEE04EBE-1CC8-4AD7-8760-96ACD68CE655}" dt="2024-09-04T15:13:20.849" v="214" actId="1076"/>
          <ac:picMkLst>
            <pc:docMk/>
            <pc:sldMk cId="1424449190" sldId="266"/>
            <ac:picMk id="7" creationId="{1AD427C8-EB98-4BB6-8A21-781377874932}"/>
          </ac:picMkLst>
        </pc:picChg>
      </pc:sldChg>
      <pc:sldChg chg="modSp del mod">
        <pc:chgData name="Jana Zabinski" userId="18eb3c46-2b5f-4905-a7a7-f4715eaf4b3d" providerId="ADAL" clId="{FEE04EBE-1CC8-4AD7-8760-96ACD68CE655}" dt="2024-09-04T15:18:58.607" v="272" actId="47"/>
        <pc:sldMkLst>
          <pc:docMk/>
          <pc:sldMk cId="3696985860" sldId="276"/>
        </pc:sldMkLst>
        <pc:spChg chg="mod">
          <ac:chgData name="Jana Zabinski" userId="18eb3c46-2b5f-4905-a7a7-f4715eaf4b3d" providerId="ADAL" clId="{FEE04EBE-1CC8-4AD7-8760-96ACD68CE655}" dt="2024-09-04T15:18:52.496" v="270" actId="6549"/>
          <ac:spMkLst>
            <pc:docMk/>
            <pc:sldMk cId="3696985860" sldId="276"/>
            <ac:spMk id="7" creationId="{4E5274F5-7A82-4CDC-9057-F247731A638D}"/>
          </ac:spMkLst>
        </pc:spChg>
      </pc:sldChg>
      <pc:sldChg chg="del">
        <pc:chgData name="Jana Zabinski" userId="18eb3c46-2b5f-4905-a7a7-f4715eaf4b3d" providerId="ADAL" clId="{FEE04EBE-1CC8-4AD7-8760-96ACD68CE655}" dt="2024-09-04T15:18:55.953" v="271" actId="47"/>
        <pc:sldMkLst>
          <pc:docMk/>
          <pc:sldMk cId="2599985634" sldId="282"/>
        </pc:sldMkLst>
      </pc:sldChg>
      <pc:sldChg chg="modSp mod">
        <pc:chgData name="Jana Zabinski" userId="18eb3c46-2b5f-4905-a7a7-f4715eaf4b3d" providerId="ADAL" clId="{FEE04EBE-1CC8-4AD7-8760-96ACD68CE655}" dt="2024-09-04T15:16:56.252" v="242" actId="20577"/>
        <pc:sldMkLst>
          <pc:docMk/>
          <pc:sldMk cId="1764249333" sldId="283"/>
        </pc:sldMkLst>
        <pc:spChg chg="mod">
          <ac:chgData name="Jana Zabinski" userId="18eb3c46-2b5f-4905-a7a7-f4715eaf4b3d" providerId="ADAL" clId="{FEE04EBE-1CC8-4AD7-8760-96ACD68CE655}" dt="2024-09-04T15:16:56.252" v="242" actId="20577"/>
          <ac:spMkLst>
            <pc:docMk/>
            <pc:sldMk cId="1764249333" sldId="283"/>
            <ac:spMk id="6" creationId="{BAF8DD40-FC46-488D-BCC7-96B2B8E458DC}"/>
          </ac:spMkLst>
        </pc:spChg>
      </pc:sldChg>
      <pc:sldChg chg="modSp mod">
        <pc:chgData name="Jana Zabinski" userId="18eb3c46-2b5f-4905-a7a7-f4715eaf4b3d" providerId="ADAL" clId="{FEE04EBE-1CC8-4AD7-8760-96ACD68CE655}" dt="2024-09-04T15:26:26.267" v="406" actId="20577"/>
        <pc:sldMkLst>
          <pc:docMk/>
          <pc:sldMk cId="1858107631" sldId="284"/>
        </pc:sldMkLst>
        <pc:spChg chg="mod">
          <ac:chgData name="Jana Zabinski" userId="18eb3c46-2b5f-4905-a7a7-f4715eaf4b3d" providerId="ADAL" clId="{FEE04EBE-1CC8-4AD7-8760-96ACD68CE655}" dt="2024-09-04T15:26:26.267" v="406" actId="20577"/>
          <ac:spMkLst>
            <pc:docMk/>
            <pc:sldMk cId="1858107631" sldId="284"/>
            <ac:spMk id="5" creationId="{98531F06-8B7B-4235-B5BC-50B10C7327BE}"/>
          </ac:spMkLst>
        </pc:spChg>
        <pc:spChg chg="mod">
          <ac:chgData name="Jana Zabinski" userId="18eb3c46-2b5f-4905-a7a7-f4715eaf4b3d" providerId="ADAL" clId="{FEE04EBE-1CC8-4AD7-8760-96ACD68CE655}" dt="2024-09-04T15:25:57.740" v="383" actId="6549"/>
          <ac:spMkLst>
            <pc:docMk/>
            <pc:sldMk cId="1858107631" sldId="284"/>
            <ac:spMk id="7" creationId="{C82E1516-1B8A-4862-95DC-A45226F0B07C}"/>
          </ac:spMkLst>
        </pc:spChg>
      </pc:sldChg>
      <pc:sldChg chg="delSp modSp del mod">
        <pc:chgData name="Jana Zabinski" userId="18eb3c46-2b5f-4905-a7a7-f4715eaf4b3d" providerId="ADAL" clId="{FEE04EBE-1CC8-4AD7-8760-96ACD68CE655}" dt="2024-09-04T15:14:18.423" v="220" actId="47"/>
        <pc:sldMkLst>
          <pc:docMk/>
          <pc:sldMk cId="3744104664" sldId="285"/>
        </pc:sldMkLst>
        <pc:spChg chg="del mod">
          <ac:chgData name="Jana Zabinski" userId="18eb3c46-2b5f-4905-a7a7-f4715eaf4b3d" providerId="ADAL" clId="{FEE04EBE-1CC8-4AD7-8760-96ACD68CE655}" dt="2024-09-04T15:14:16.899" v="219" actId="478"/>
          <ac:spMkLst>
            <pc:docMk/>
            <pc:sldMk cId="3744104664" sldId="285"/>
            <ac:spMk id="10" creationId="{7E676984-AF79-423F-A22A-B028D88DADAE}"/>
          </ac:spMkLst>
        </pc:spChg>
        <pc:picChg chg="del mod">
          <ac:chgData name="Jana Zabinski" userId="18eb3c46-2b5f-4905-a7a7-f4715eaf4b3d" providerId="ADAL" clId="{FEE04EBE-1CC8-4AD7-8760-96ACD68CE655}" dt="2024-09-04T15:13:41.834" v="216" actId="478"/>
          <ac:picMkLst>
            <pc:docMk/>
            <pc:sldMk cId="3744104664" sldId="285"/>
            <ac:picMk id="9" creationId="{0DA57EFB-16EB-4B63-8BBC-814406169C51}"/>
          </ac:picMkLst>
        </pc:picChg>
      </pc:sldChg>
      <pc:sldChg chg="addSp delSp modSp mod ord">
        <pc:chgData name="Jana Zabinski" userId="18eb3c46-2b5f-4905-a7a7-f4715eaf4b3d" providerId="ADAL" clId="{FEE04EBE-1CC8-4AD7-8760-96ACD68CE655}" dt="2024-09-04T15:08:48.051" v="112" actId="113"/>
        <pc:sldMkLst>
          <pc:docMk/>
          <pc:sldMk cId="1164108191" sldId="286"/>
        </pc:sldMkLst>
        <pc:spChg chg="mod">
          <ac:chgData name="Jana Zabinski" userId="18eb3c46-2b5f-4905-a7a7-f4715eaf4b3d" providerId="ADAL" clId="{FEE04EBE-1CC8-4AD7-8760-96ACD68CE655}" dt="2024-09-04T15:08:34.200" v="110" actId="20577"/>
          <ac:spMkLst>
            <pc:docMk/>
            <pc:sldMk cId="1164108191" sldId="286"/>
            <ac:spMk id="2" creationId="{E05F9161-4E63-4991-8DCF-69E98408AF18}"/>
          </ac:spMkLst>
        </pc:spChg>
        <pc:spChg chg="mod">
          <ac:chgData name="Jana Zabinski" userId="18eb3c46-2b5f-4905-a7a7-f4715eaf4b3d" providerId="ADAL" clId="{FEE04EBE-1CC8-4AD7-8760-96ACD68CE655}" dt="2024-09-04T15:08:48.051" v="112" actId="113"/>
          <ac:spMkLst>
            <pc:docMk/>
            <pc:sldMk cId="1164108191" sldId="286"/>
            <ac:spMk id="3" creationId="{33C7CD8B-1DB9-403B-B6EE-D8D9CE8D744A}"/>
          </ac:spMkLst>
        </pc:spChg>
        <pc:picChg chg="add del mod">
          <ac:chgData name="Jana Zabinski" userId="18eb3c46-2b5f-4905-a7a7-f4715eaf4b3d" providerId="ADAL" clId="{FEE04EBE-1CC8-4AD7-8760-96ACD68CE655}" dt="2024-09-04T15:08:27.078" v="104" actId="478"/>
          <ac:picMkLst>
            <pc:docMk/>
            <pc:sldMk cId="1164108191" sldId="286"/>
            <ac:picMk id="13" creationId="{26B7E0F8-DE08-41B5-A7F4-BEC65B94000C}"/>
          </ac:picMkLst>
        </pc:picChg>
      </pc:sldChg>
    </pc:docChg>
  </pc:docChgLst>
  <pc:docChgLst>
    <pc:chgData name="Samantha Yost" userId="S::syost@ansi.org::56fbb238-5e7d-45d5-869c-a97385eaa111" providerId="AD" clId="Web-{FDDFDDC0-1FF7-4D5F-999F-6B111F91C765}"/>
    <pc:docChg chg="modSld">
      <pc:chgData name="Samantha Yost" userId="S::syost@ansi.org::56fbb238-5e7d-45d5-869c-a97385eaa111" providerId="AD" clId="Web-{FDDFDDC0-1FF7-4D5F-999F-6B111F91C765}" dt="2024-09-09T15:44:18.060" v="3"/>
      <pc:docMkLst>
        <pc:docMk/>
      </pc:docMkLst>
      <pc:sldChg chg="addSp delSp modSp">
        <pc:chgData name="Samantha Yost" userId="S::syost@ansi.org::56fbb238-5e7d-45d5-869c-a97385eaa111" providerId="AD" clId="Web-{FDDFDDC0-1FF7-4D5F-999F-6B111F91C765}" dt="2024-09-09T15:44:18.060" v="3"/>
        <pc:sldMkLst>
          <pc:docMk/>
          <pc:sldMk cId="1424449190" sldId="266"/>
        </pc:sldMkLst>
        <pc:picChg chg="del">
          <ac:chgData name="Samantha Yost" userId="S::syost@ansi.org::56fbb238-5e7d-45d5-869c-a97385eaa111" providerId="AD" clId="Web-{FDDFDDC0-1FF7-4D5F-999F-6B111F91C765}" dt="2024-09-09T15:41:54.228" v="0"/>
          <ac:picMkLst>
            <pc:docMk/>
            <pc:sldMk cId="1424449190" sldId="266"/>
            <ac:picMk id="7" creationId="{1AD427C8-EB98-4BB6-8A21-781377874932}"/>
          </ac:picMkLst>
        </pc:picChg>
        <pc:picChg chg="add del mod">
          <ac:chgData name="Samantha Yost" userId="S::syost@ansi.org::56fbb238-5e7d-45d5-869c-a97385eaa111" providerId="AD" clId="Web-{FDDFDDC0-1FF7-4D5F-999F-6B111F91C765}" dt="2024-09-09T15:44:18.060" v="3"/>
          <ac:picMkLst>
            <pc:docMk/>
            <pc:sldMk cId="1424449190" sldId="266"/>
            <ac:picMk id="8" creationId="{FB1FA484-B865-FC59-B8EA-732053B576A8}"/>
          </ac:picMkLst>
        </pc:picChg>
      </pc:sldChg>
    </pc:docChg>
  </pc:docChgLst>
  <pc:docChgLst>
    <pc:chgData name="Samantha Yost" userId="S::syost@ansi.org::56fbb238-5e7d-45d5-869c-a97385eaa111" providerId="AD" clId="Web-{1E4C0CEC-5D9C-09EF-CAB5-D8236573E095}"/>
    <pc:docChg chg="modSld">
      <pc:chgData name="Samantha Yost" userId="S::syost@ansi.org::56fbb238-5e7d-45d5-869c-a97385eaa111" providerId="AD" clId="Web-{1E4C0CEC-5D9C-09EF-CAB5-D8236573E095}" dt="2024-09-18T13:56:37.016" v="2"/>
      <pc:docMkLst>
        <pc:docMk/>
      </pc:docMkLst>
      <pc:sldChg chg="addSp delSp modSp mod setBg">
        <pc:chgData name="Samantha Yost" userId="S::syost@ansi.org::56fbb238-5e7d-45d5-869c-a97385eaa111" providerId="AD" clId="Web-{1E4C0CEC-5D9C-09EF-CAB5-D8236573E095}" dt="2024-09-18T13:56:37.016" v="2"/>
        <pc:sldMkLst>
          <pc:docMk/>
          <pc:sldMk cId="2531530916" sldId="287"/>
        </pc:sldMkLst>
        <pc:spChg chg="mod ord">
          <ac:chgData name="Samantha Yost" userId="S::syost@ansi.org::56fbb238-5e7d-45d5-869c-a97385eaa111" providerId="AD" clId="Web-{1E4C0CEC-5D9C-09EF-CAB5-D8236573E095}" dt="2024-09-18T13:56:37.016" v="2"/>
          <ac:spMkLst>
            <pc:docMk/>
            <pc:sldMk cId="2531530916" sldId="287"/>
            <ac:spMk id="3" creationId="{9825FA8F-EAE3-4303-88C6-0CB28426A54E}"/>
          </ac:spMkLst>
        </pc:spChg>
        <pc:spChg chg="mod ord">
          <ac:chgData name="Samantha Yost" userId="S::syost@ansi.org::56fbb238-5e7d-45d5-869c-a97385eaa111" providerId="AD" clId="Web-{1E4C0CEC-5D9C-09EF-CAB5-D8236573E095}" dt="2024-09-18T13:56:37.016" v="2"/>
          <ac:spMkLst>
            <pc:docMk/>
            <pc:sldMk cId="2531530916" sldId="287"/>
            <ac:spMk id="4" creationId="{DCA7EE34-6668-4F2E-A704-4124115BE3E8}"/>
          </ac:spMkLst>
        </pc:spChg>
        <pc:spChg chg="mod">
          <ac:chgData name="Samantha Yost" userId="S::syost@ansi.org::56fbb238-5e7d-45d5-869c-a97385eaa111" providerId="AD" clId="Web-{1E4C0CEC-5D9C-09EF-CAB5-D8236573E095}" dt="2024-09-18T13:56:37.016" v="2"/>
          <ac:spMkLst>
            <pc:docMk/>
            <pc:sldMk cId="2531530916" sldId="287"/>
            <ac:spMk id="5" creationId="{98531F06-8B7B-4235-B5BC-50B10C7327BE}"/>
          </ac:spMkLst>
        </pc:spChg>
        <pc:spChg chg="mod">
          <ac:chgData name="Samantha Yost" userId="S::syost@ansi.org::56fbb238-5e7d-45d5-869c-a97385eaa111" providerId="AD" clId="Web-{1E4C0CEC-5D9C-09EF-CAB5-D8236573E095}" dt="2024-09-18T13:56:37.016" v="2"/>
          <ac:spMkLst>
            <pc:docMk/>
            <pc:sldMk cId="2531530916" sldId="287"/>
            <ac:spMk id="7" creationId="{C82E1516-1B8A-4862-95DC-A45226F0B07C}"/>
          </ac:spMkLst>
        </pc:spChg>
        <pc:spChg chg="add del">
          <ac:chgData name="Samantha Yost" userId="S::syost@ansi.org::56fbb238-5e7d-45d5-869c-a97385eaa111" providerId="AD" clId="Web-{1E4C0CEC-5D9C-09EF-CAB5-D8236573E095}" dt="2024-09-18T13:56:37.016" v="2"/>
          <ac:spMkLst>
            <pc:docMk/>
            <pc:sldMk cId="2531530916" sldId="287"/>
            <ac:spMk id="1033" creationId="{D1D34770-47A8-402C-AF23-2B653F2D88C1}"/>
          </ac:spMkLst>
        </pc:spChg>
        <pc:picChg chg="mod">
          <ac:chgData name="Samantha Yost" userId="S::syost@ansi.org::56fbb238-5e7d-45d5-869c-a97385eaa111" providerId="AD" clId="Web-{1E4C0CEC-5D9C-09EF-CAB5-D8236573E095}" dt="2024-09-18T13:56:37.016" v="2"/>
          <ac:picMkLst>
            <pc:docMk/>
            <pc:sldMk cId="2531530916" sldId="287"/>
            <ac:picMk id="1028" creationId="{414480AC-9B88-4BBD-9530-2F9AB5E2A1E7}"/>
          </ac:picMkLst>
        </pc:picChg>
      </pc:sldChg>
    </pc:docChg>
  </pc:docChgLst>
  <pc:docChgLst>
    <pc:chgData name="Samantha Yost" userId="S::syost@ansi.org::56fbb238-5e7d-45d5-869c-a97385eaa111" providerId="AD" clId="Web-{9FA2ACA3-355F-9046-A001-C7F757785C9C}"/>
    <pc:docChg chg="modSld">
      <pc:chgData name="Samantha Yost" userId="S::syost@ansi.org::56fbb238-5e7d-45d5-869c-a97385eaa111" providerId="AD" clId="Web-{9FA2ACA3-355F-9046-A001-C7F757785C9C}" dt="2024-08-28T18:23:18.996" v="21" actId="1076"/>
      <pc:docMkLst>
        <pc:docMk/>
      </pc:docMkLst>
      <pc:sldChg chg="modSp">
        <pc:chgData name="Samantha Yost" userId="S::syost@ansi.org::56fbb238-5e7d-45d5-869c-a97385eaa111" providerId="AD" clId="Web-{9FA2ACA3-355F-9046-A001-C7F757785C9C}" dt="2024-08-28T18:23:18.996" v="21" actId="1076"/>
        <pc:sldMkLst>
          <pc:docMk/>
          <pc:sldMk cId="1424449190" sldId="266"/>
        </pc:sldMkLst>
        <pc:spChg chg="mod">
          <ac:chgData name="Samantha Yost" userId="S::syost@ansi.org::56fbb238-5e7d-45d5-869c-a97385eaa111" providerId="AD" clId="Web-{9FA2ACA3-355F-9046-A001-C7F757785C9C}" dt="2024-08-28T18:23:10.871" v="18" actId="14100"/>
          <ac:spMkLst>
            <pc:docMk/>
            <pc:sldMk cId="1424449190" sldId="266"/>
            <ac:spMk id="6" creationId="{90E44F5B-F639-4D70-B871-C86B91B0A9DD}"/>
          </ac:spMkLst>
        </pc:spChg>
        <pc:picChg chg="mod">
          <ac:chgData name="Samantha Yost" userId="S::syost@ansi.org::56fbb238-5e7d-45d5-869c-a97385eaa111" providerId="AD" clId="Web-{9FA2ACA3-355F-9046-A001-C7F757785C9C}" dt="2024-08-28T18:23:18.996" v="21" actId="1076"/>
          <ac:picMkLst>
            <pc:docMk/>
            <pc:sldMk cId="1424449190" sldId="266"/>
            <ac:picMk id="7" creationId="{1AD427C8-EB98-4BB6-8A21-781377874932}"/>
          </ac:picMkLst>
        </pc:picChg>
      </pc:sldChg>
      <pc:sldChg chg="modSp">
        <pc:chgData name="Samantha Yost" userId="S::syost@ansi.org::56fbb238-5e7d-45d5-869c-a97385eaa111" providerId="AD" clId="Web-{9FA2ACA3-355F-9046-A001-C7F757785C9C}" dt="2024-08-28T18:20:25.090" v="11" actId="20577"/>
        <pc:sldMkLst>
          <pc:docMk/>
          <pc:sldMk cId="273797734" sldId="278"/>
        </pc:sldMkLst>
        <pc:spChg chg="mod">
          <ac:chgData name="Samantha Yost" userId="S::syost@ansi.org::56fbb238-5e7d-45d5-869c-a97385eaa111" providerId="AD" clId="Web-{9FA2ACA3-355F-9046-A001-C7F757785C9C}" dt="2024-08-28T18:20:25.090" v="11" actId="20577"/>
          <ac:spMkLst>
            <pc:docMk/>
            <pc:sldMk cId="273797734" sldId="278"/>
            <ac:spMk id="6" creationId="{90E44F5B-F639-4D70-B871-C86B91B0A9DD}"/>
          </ac:spMkLst>
        </pc:spChg>
      </pc:sldChg>
    </pc:docChg>
  </pc:docChgLst>
</pc:chgInfo>
</file>

<file path=ppt/comments/modernComment_10A_54E75EA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0DA768B-7C6C-4090-AA55-2B8E89388831}" authorId="{7F4F8194-349E-2390-8089-330E6A744439}" created="2024-09-24T14:04:25.028">
    <pc:sldMkLst xmlns:pc="http://schemas.microsoft.com/office/powerpoint/2013/main/command">
      <pc:docMk/>
      <pc:sldMk cId="1424449190" sldId="266"/>
    </pc:sldMkLst>
    <p188:txBody>
      <a:bodyPr/>
      <a:lstStyle/>
      <a:p>
        <a:r>
          <a:rPr lang="en-US"/>
          <a:t>ANSI as coordinator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C467F-49D4-4589-93E7-EE64D45A5AB1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0DBD1-D583-417F-9207-73E65E119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91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A0DBD1-D583-417F-9207-73E65E119E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14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77233-29F2-4495-8C7E-0E1C05DFFF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37EF10-3515-4BC4-A38F-BF19B73B95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44C57-F0D1-4254-8C99-0C9FDAEBA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4346" y="6356350"/>
            <a:ext cx="7063291" cy="365125"/>
          </a:xfrm>
        </p:spPr>
        <p:txBody>
          <a:bodyPr/>
          <a:lstStyle/>
          <a:p>
            <a:r>
              <a:rPr lang="en-US"/>
              <a:t>The Importance of Robust U.S. Participation in Standardization Activities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8F8DC-0939-48A2-8FCC-030D9B9CD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3211-B81A-4E30-B685-FE903A3FF96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6FE4B5-2F13-4A7A-95C6-C2CF0B124F9C}"/>
              </a:ext>
            </a:extLst>
          </p:cNvPr>
          <p:cNvSpPr/>
          <p:nvPr userDrawn="1"/>
        </p:nvSpPr>
        <p:spPr>
          <a:xfrm>
            <a:off x="0" y="5723068"/>
            <a:ext cx="12192000" cy="1134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40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206F2-459A-417B-AD38-AA3C94135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0B9304-F2FE-4110-B99D-23A7CE0C3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198072-FD32-4ED2-84F0-2A3DFA833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6A00F6-EF85-4B4A-B420-4246E4F077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A9BCDD-F6A4-4174-B47E-71EFBACC4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latin typeface="Aptos ExtraBold" panose="020B0004020202020204" pitchFamily="34" charset="0"/>
              </a:rPr>
              <a:t>The Importance of Robust U.S. Participation in Standardization Activities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ED57BE-62E4-4A02-97AB-22725D623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3211-B81A-4E30-B685-FE903A3FF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56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684E9-9CA2-4826-A1B7-4B919E025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31A38A-DE65-4F59-913D-96B2587009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8598E-42D8-4590-AD65-2CCE9A079D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7871F-159D-420A-B773-1AF63D624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latin typeface="Aptos ExtraBold" panose="020B0004020202020204" pitchFamily="34" charset="0"/>
              </a:rPr>
              <a:t>The Importance of Robust U.S. Participation in Standardization Activities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74499-3C54-49B3-8D59-F78F3C47B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3211-B81A-4E30-B685-FE903A3FF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60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F2724C-50F9-4645-9AA8-583947BF8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8C28A3-2C1C-404F-A186-398EA63D42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B758E-21F2-4CB8-9ED5-BAED039AAD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655A6-28BE-4BBC-B57F-F46BFED76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latin typeface="Aptos ExtraBold" panose="020B0004020202020204" pitchFamily="34" charset="0"/>
              </a:rPr>
              <a:t>The Importance of Robust U.S. Participation in Standardization Activities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22FE7-4A4E-441A-9500-C26CDB100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3211-B81A-4E30-B685-FE903A3FF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076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rgbClr val="37AD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77233-29F2-4495-8C7E-0E1C05DFFF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11677"/>
            <a:ext cx="9144000" cy="4036978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44C57-F0D1-4254-8C99-0C9FDAEBA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55232" y="6356350"/>
            <a:ext cx="7063291" cy="3651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b="1" dirty="0">
                <a:latin typeface="Aptos ExtraBold" panose="020B0004020202020204" pitchFamily="34" charset="0"/>
              </a:rPr>
              <a:t>The Importance of Robust U.S. Participation in Standardization Activities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8F8DC-0939-48A2-8FCC-030D9B9CD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3211-B81A-4E30-B685-FE903A3FF96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63B638-3DAB-4D4C-A664-8A7E521D5E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607"/>
          <a:stretch/>
        </p:blipFill>
        <p:spPr>
          <a:xfrm>
            <a:off x="9660150" y="5735637"/>
            <a:ext cx="1705372" cy="11223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4566043-C33E-4ACC-9007-1251FC1D14C5}"/>
              </a:ext>
            </a:extLst>
          </p:cNvPr>
          <p:cNvSpPr/>
          <p:nvPr userDrawn="1"/>
        </p:nvSpPr>
        <p:spPr>
          <a:xfrm>
            <a:off x="838200" y="632299"/>
            <a:ext cx="10527322" cy="479573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396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6C3D3-D1D0-4C2D-968B-B81E08D85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831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353BA-58D4-4D20-920C-DEED538D3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4576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0C7DB-782C-4969-9968-18E16FDE68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240E3-9C09-4215-BA68-CB9E60BD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b="1" dirty="0">
                <a:latin typeface="Aptos ExtraBold" panose="020B0004020202020204" pitchFamily="34" charset="0"/>
              </a:rPr>
              <a:t>The Importance of Robust U.S. Participation in Standardization Activities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87DE4-E553-4E32-A0BC-95EFCCF49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3211-B81A-4E30-B685-FE903A3FF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93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73C9C-851F-4A84-9FF0-9281ECBB2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892EC-397C-413B-A006-E82BCEED1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48FE0-3AC6-4514-8F64-6830562950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8B6D5-5E63-4D06-9C02-FDA69E7E2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latin typeface="Aptos ExtraBold" panose="020B0004020202020204" pitchFamily="34" charset="0"/>
              </a:rPr>
              <a:t>The Importance of Robust U.S. Participation in Standardization Activities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6C8A3-FAC8-4EB0-B983-40C380C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3211-B81A-4E30-B685-FE903A3FF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06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16564-8345-40E0-8915-B7A1584A9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39292-4D73-453F-9419-148A2BEE07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B48A70-065C-42C2-BCE5-B2C6FCEF65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A1D79-313B-4F28-B4EF-5216025890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D1BAC-D5D2-4BC8-8C8B-9121C34A7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latin typeface="Aptos ExtraBold" panose="020B0004020202020204" pitchFamily="34" charset="0"/>
              </a:rPr>
              <a:t>The Importance of Robust U.S. Participation in Standardization Activities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F0FCC7-2A59-42B1-866D-13C86E4DD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3211-B81A-4E30-B685-FE903A3FF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64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03F26-D61D-4DB1-B59B-7F8529AF5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B69B2C-D44D-4B91-9D14-948E6E70A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BEFB2E-1AC2-488C-8802-0FBFAFA9D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BEA156-E4D0-4012-B0B5-06B17E8FEB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2F01D6-0F74-44F5-8774-D02F017219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1C1E47-946A-416D-8704-F20CE852B2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402A79-1BE4-45AF-9672-BF1660C74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latin typeface="Aptos ExtraBold" panose="020B0004020202020204" pitchFamily="34" charset="0"/>
              </a:rPr>
              <a:t>The Importance of Robust U.S. Participation in Standardization Activities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A9D75B-7BEE-48CA-92E5-7D981BE98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3211-B81A-4E30-B685-FE903A3FF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56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0EDD4-878F-4D19-B55C-47C360EDC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DAFE68-B491-4E2C-8BD3-4480616505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C5FDCE-F815-4B62-9BDE-B0B695726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latin typeface="Aptos ExtraBold" panose="020B0004020202020204" pitchFamily="34" charset="0"/>
              </a:rPr>
              <a:t>The Importance of Robust U.S. Participation in Standardization Activities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B4E9D9-0437-453F-9002-3EC8B54D9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3211-B81A-4E30-B685-FE903A3FF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10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ABAC40-B32A-42EC-9FA1-499A8DB54C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82135-2ECB-4846-B881-58EA3876B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latin typeface="Aptos ExtraBold" panose="020B0004020202020204" pitchFamily="34" charset="0"/>
              </a:rPr>
              <a:t>The Importance of Robust U.S. Participation in Standardization Activities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CB2A03-54B9-4B4F-BF3D-034EB803F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3211-B81A-4E30-B685-FE903A3FF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23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EC581-2563-46C2-88A4-80D3601E1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BAC24-5EF5-474D-B0CF-0BB1DE4E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F5ABAA-C3D9-42C8-BD94-16B387CF5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09A92-FD2D-4788-8EAC-42542360A0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410CD-0749-4FFE-96BD-1DE52A7B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latin typeface="Aptos ExtraBold" panose="020B0004020202020204" pitchFamily="34" charset="0"/>
              </a:rPr>
              <a:t>The Importance of Robust U.S. Participation in Standardization Activities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B32452-B885-4EF0-BE27-C45234C76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3211-B81A-4E30-B685-FE903A3FF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87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4A3376-1421-4169-A0CA-CA199E9D9FAA}"/>
              </a:ext>
            </a:extLst>
          </p:cNvPr>
          <p:cNvSpPr/>
          <p:nvPr userDrawn="1"/>
        </p:nvSpPr>
        <p:spPr>
          <a:xfrm>
            <a:off x="1" y="6356350"/>
            <a:ext cx="9681882" cy="365125"/>
          </a:xfrm>
          <a:prstGeom prst="rect">
            <a:avLst/>
          </a:prstGeom>
          <a:solidFill>
            <a:srgbClr val="37A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A70F78-19FD-4AB7-8014-3423BB34A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07060-ECF1-4ACE-A2A0-1C7BF5F555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7F2CE-C09B-42A1-8BF9-47CAE368DD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55910" y="6356350"/>
            <a:ext cx="8067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en-US" b="1" dirty="0">
                <a:latin typeface="Aptos ExtraBold" panose="020B0004020202020204" pitchFamily="34" charset="0"/>
              </a:rPr>
              <a:t>The Importance of Robust U.S. Participation in Standardization Activities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24A1B-A44D-4D94-AF55-BA6990EBB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6822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519C3211-B81A-4E30-B685-FE903A3FF9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A9789B-561A-401C-8BDC-E3D8EF2027D2}"/>
              </a:ext>
            </a:extLst>
          </p:cNvPr>
          <p:cNvSpPr/>
          <p:nvPr userDrawn="1"/>
        </p:nvSpPr>
        <p:spPr>
          <a:xfrm>
            <a:off x="11353800" y="6356350"/>
            <a:ext cx="838200" cy="365125"/>
          </a:xfrm>
          <a:prstGeom prst="rect">
            <a:avLst/>
          </a:prstGeom>
          <a:solidFill>
            <a:srgbClr val="37A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49F925-2456-42DC-AFF7-A01896F6476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458" y="5857732"/>
            <a:ext cx="1522389" cy="86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16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7AD72"/>
          </a:solidFill>
          <a:latin typeface="Aptos SemiBold" panose="020B00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iso.org/news/2012/02/Ref1523.html" TargetMode="External"/><Relationship Id="rId5" Type="http://schemas.openxmlformats.org/officeDocument/2006/relationships/hyperlink" Target="https://www.bentleymedia.com/en/newsitem/1147-bentley-secures-latest-iso-standards-for-energy-and-environmental-management" TargetMode="Externa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ebstore.ansi.org/" TargetMode="External"/><Relationship Id="rId2" Type="http://schemas.openxmlformats.org/officeDocument/2006/relationships/hyperlink" Target="http://www.ansi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gacy.trade.gov/td/osip/documents/osip_standards_trade_full_paper.pdf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8/10/relationships/comments" Target="../comments/modernComment_10A_54E75EA6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5AC916-1C43-4052-90F7-6A7FC29BB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84" y="727558"/>
            <a:ext cx="3352815" cy="2337686"/>
          </a:xfrm>
          <a:prstGeom prst="rect">
            <a:avLst/>
          </a:prstGeom>
        </p:spPr>
      </p:pic>
      <p:pic>
        <p:nvPicPr>
          <p:cNvPr id="2" name="Picture 2" descr="Two Well Dressed Professionals Walk Down Courthouse Steps Outdoors">
            <a:extLst>
              <a:ext uri="{FF2B5EF4-FFF2-40B4-BE49-F238E27FC236}">
                <a16:creationId xmlns:a16="http://schemas.microsoft.com/office/drawing/2014/main" id="{43D82B22-9F88-4D8B-A49C-AD7927A931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0" r="4449"/>
          <a:stretch/>
        </p:blipFill>
        <p:spPr bwMode="auto">
          <a:xfrm>
            <a:off x="5012871" y="14724"/>
            <a:ext cx="7179129" cy="68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D1B7AA2-A390-4A56-B2E0-EED89D7D7F5D}"/>
              </a:ext>
            </a:extLst>
          </p:cNvPr>
          <p:cNvSpPr txBox="1">
            <a:spLocks/>
          </p:cNvSpPr>
          <p:nvPr/>
        </p:nvSpPr>
        <p:spPr>
          <a:xfrm>
            <a:off x="742385" y="3183567"/>
            <a:ext cx="3352814" cy="36588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7AD72"/>
                </a:solidFill>
                <a:latin typeface="Aptos SemiBold" panose="020B00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ptos ExtraBold" panose="020B0004020202020204" pitchFamily="34" charset="0"/>
              </a:rPr>
              <a:t>FOR GOVERNMENT STAKEHOLDERS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FFB36AB-91DF-4C62-BF67-2A071CA695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385" y="3612281"/>
            <a:ext cx="3352814" cy="1933500"/>
          </a:xfrm>
        </p:spPr>
        <p:txBody>
          <a:bodyPr anchor="t" anchorCtr="0">
            <a:no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2400" b="1" dirty="0">
                <a:solidFill>
                  <a:srgbClr val="37AD72"/>
                </a:solidFill>
                <a:latin typeface="Aptos ExtraBold" panose="020B0004020202020204" pitchFamily="34" charset="0"/>
              </a:rPr>
              <a:t>The Importance of Robust U.S. Participation in Standardization Activities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723A4-7BC4-46D3-848C-95DEACAF6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Innovation and R&amp;D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D96182-A41B-498A-9487-47D95F2C3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Importance of Robust U.S. Participation in Standardization Activities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D04E844-B56C-43CD-A7C3-6C0326DD4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31055"/>
            <a:ext cx="10515600" cy="4333742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DFAFC05-4DED-4483-B1EC-B3F859A8BBFD}"/>
              </a:ext>
            </a:extLst>
          </p:cNvPr>
          <p:cNvSpPr txBox="1">
            <a:spLocks/>
          </p:cNvSpPr>
          <p:nvPr/>
        </p:nvSpPr>
        <p:spPr>
          <a:xfrm>
            <a:off x="838201" y="1482977"/>
            <a:ext cx="4592216" cy="65212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37AD72"/>
                </a:solidFill>
                <a:latin typeface="Aptos ExtraBold" panose="020B0004020202020204" pitchFamily="34" charset="0"/>
              </a:rPr>
              <a:t>INCORPORATING EXISTING STANDARDS INTO OUR ORGANIZATION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7172DB1-4FEF-42EC-873A-22080BA887E2}"/>
              </a:ext>
            </a:extLst>
          </p:cNvPr>
          <p:cNvSpPr txBox="1">
            <a:spLocks/>
          </p:cNvSpPr>
          <p:nvPr/>
        </p:nvSpPr>
        <p:spPr>
          <a:xfrm>
            <a:off x="7491346" y="1482977"/>
            <a:ext cx="3590486" cy="65212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>
                <a:solidFill>
                  <a:srgbClr val="37AD72"/>
                </a:solidFill>
                <a:latin typeface="Aptos ExtraBold" panose="020B0004020202020204" pitchFamily="34" charset="0"/>
              </a:rPr>
              <a:t>GETTING INVOLVED IN THE STANDARDIZATION PROCESS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D57D211-6674-498B-99D7-1509509E002B}"/>
              </a:ext>
            </a:extLst>
          </p:cNvPr>
          <p:cNvSpPr txBox="1">
            <a:spLocks/>
          </p:cNvSpPr>
          <p:nvPr/>
        </p:nvSpPr>
        <p:spPr>
          <a:xfrm>
            <a:off x="780796" y="2352845"/>
            <a:ext cx="4056425" cy="257263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Reduces time for introducing new products to market by building on previously standardized technologies and methodologies</a:t>
            </a:r>
          </a:p>
          <a:p>
            <a:r>
              <a:rPr lang="en-US" sz="2000"/>
              <a:t>Lowers some R&amp;D costs</a:t>
            </a:r>
          </a:p>
          <a:p>
            <a:r>
              <a:rPr lang="en-US" sz="2000"/>
              <a:t>Shortens the cycle of product development</a:t>
            </a:r>
          </a:p>
          <a:p>
            <a:r>
              <a:rPr lang="en-US" sz="2000"/>
              <a:t>Builds on the foundation for innovation that standards provide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8C40991-B682-4F9F-88EE-1FC7DE5F9D22}"/>
              </a:ext>
            </a:extLst>
          </p:cNvPr>
          <p:cNvSpPr txBox="1">
            <a:spLocks/>
          </p:cNvSpPr>
          <p:nvPr/>
        </p:nvSpPr>
        <p:spPr>
          <a:xfrm>
            <a:off x="7534893" y="2352846"/>
            <a:ext cx="3955473" cy="322182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Aptos"/>
              </a:rPr>
              <a:t>Gains knowledge to inform new and evolving products, services, and technologies</a:t>
            </a:r>
          </a:p>
          <a:p>
            <a:r>
              <a:rPr lang="en-US" sz="2000" dirty="0">
                <a:latin typeface="Aptos"/>
              </a:rPr>
              <a:t>Directly influences the requirements and guidelines for new products</a:t>
            </a:r>
          </a:p>
          <a:p>
            <a:r>
              <a:rPr lang="en-US" sz="2000" dirty="0">
                <a:latin typeface="Aptos"/>
              </a:rPr>
              <a:t>Increases awareness about additional R&amp;D needs</a:t>
            </a:r>
          </a:p>
        </p:txBody>
      </p:sp>
    </p:spTree>
    <p:extLst>
      <p:ext uri="{BB962C8B-B14F-4D97-AF65-F5344CB8AC3E}">
        <p14:creationId xmlns:p14="http://schemas.microsoft.com/office/powerpoint/2010/main" val="2331501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8397F-75E2-4E08-B97C-2B870D896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Consumer Confidence, Trust, and Loyalty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232C05-135B-4D26-8000-EBAAB9264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Importance of Robust U.S. Participation in Standardization Activities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ED08C91-8CCC-4B11-AD48-BC13B064E04F}"/>
              </a:ext>
            </a:extLst>
          </p:cNvPr>
          <p:cNvGrpSpPr/>
          <p:nvPr/>
        </p:nvGrpSpPr>
        <p:grpSpPr>
          <a:xfrm>
            <a:off x="903516" y="1486320"/>
            <a:ext cx="4371448" cy="4130713"/>
            <a:chOff x="838200" y="1599136"/>
            <a:chExt cx="4371448" cy="4130713"/>
          </a:xfrm>
        </p:grpSpPr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76F75D00-1EA3-464B-84BC-111626256057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1599136"/>
              <a:ext cx="4371448" cy="4130713"/>
            </a:xfrm>
            <a:prstGeom prst="rect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txBody>
            <a:bodyPr vert="horz" lIns="274320" tIns="182880" rIns="274320" bIns="91440" rtlCol="0" anchor="t" anchorCtr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400"/>
                <a:t>Consumers want products that are…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endParaRPr lang="en-US" sz="2400"/>
            </a:p>
            <a:p>
              <a:pPr marL="0" indent="0" algn="ctr">
                <a:buFont typeface="Arial" panose="020B0604020202020204" pitchFamily="34" charset="0"/>
                <a:buNone/>
              </a:pPr>
              <a:endParaRPr lang="en-US" sz="2400"/>
            </a:p>
            <a:p>
              <a:pPr marL="0" indent="0" algn="ctr">
                <a:buFont typeface="Arial" panose="020B0604020202020204" pitchFamily="34" charset="0"/>
                <a:buNone/>
              </a:pPr>
              <a:endParaRPr lang="en-US" sz="2400"/>
            </a:p>
            <a:p>
              <a:pPr marL="0" indent="0" algn="ctr">
                <a:buFont typeface="Arial" panose="020B0604020202020204" pitchFamily="34" charset="0"/>
                <a:buNone/>
              </a:pPr>
              <a:endParaRPr lang="en-US" sz="2400"/>
            </a:p>
            <a:p>
              <a:pPr marL="0" indent="0" algn="ctr">
                <a:buFont typeface="Arial" panose="020B0604020202020204" pitchFamily="34" charset="0"/>
                <a:buNone/>
              </a:pPr>
              <a:endParaRPr lang="en-US" sz="2400"/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400"/>
                <a:t>…with a greater selection and at lower cost.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23FCC7B-C1CC-4EA2-A677-8D542394A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83" b="3783"/>
            <a:stretch/>
          </p:blipFill>
          <p:spPr>
            <a:xfrm>
              <a:off x="1054276" y="2688876"/>
              <a:ext cx="3939296" cy="1888288"/>
            </a:xfrm>
            <a:prstGeom prst="rect">
              <a:avLst/>
            </a:prstGeom>
          </p:spPr>
        </p:pic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B8F37FC-4F42-4D4F-83B6-1B936BB776C3}"/>
              </a:ext>
            </a:extLst>
          </p:cNvPr>
          <p:cNvSpPr txBox="1">
            <a:spLocks/>
          </p:cNvSpPr>
          <p:nvPr/>
        </p:nvSpPr>
        <p:spPr>
          <a:xfrm>
            <a:off x="5834744" y="1486320"/>
            <a:ext cx="5519056" cy="851580"/>
          </a:xfrm>
          <a:prstGeom prst="rect">
            <a:avLst/>
          </a:prstGeom>
          <a:solidFill>
            <a:schemeClr val="bg2">
              <a:lumMod val="25000"/>
            </a:schemeClr>
          </a:solidFill>
          <a:ln w="38100">
            <a:noFill/>
          </a:ln>
        </p:spPr>
        <p:txBody>
          <a:bodyPr vert="horz" wrap="square" lIns="182880" tIns="91440" rIns="182880" bIns="9144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>
                <a:solidFill>
                  <a:schemeClr val="bg1"/>
                </a:solidFill>
              </a:rPr>
              <a:t>Standardization helps make </a:t>
            </a:r>
            <a:br>
              <a:rPr lang="en-US" sz="2400" b="1">
                <a:solidFill>
                  <a:schemeClr val="bg1"/>
                </a:solidFill>
              </a:rPr>
            </a:br>
            <a:r>
              <a:rPr lang="en-US" sz="2400" b="1">
                <a:solidFill>
                  <a:schemeClr val="bg1"/>
                </a:solidFill>
              </a:rPr>
              <a:t>this possible!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A0956C-70AA-4387-86DD-09748BC21B86}"/>
              </a:ext>
            </a:extLst>
          </p:cNvPr>
          <p:cNvCxnSpPr>
            <a:stCxn id="10" idx="1"/>
          </p:cNvCxnSpPr>
          <p:nvPr/>
        </p:nvCxnSpPr>
        <p:spPr>
          <a:xfrm flipH="1">
            <a:off x="5274964" y="1912110"/>
            <a:ext cx="559780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5B7268B-ACFB-4E7E-822E-82AA3F363527}"/>
              </a:ext>
            </a:extLst>
          </p:cNvPr>
          <p:cNvSpPr txBox="1">
            <a:spLocks/>
          </p:cNvSpPr>
          <p:nvPr/>
        </p:nvSpPr>
        <p:spPr>
          <a:xfrm>
            <a:off x="5834745" y="2626584"/>
            <a:ext cx="5519056" cy="34091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Standardization benefits public health, safety, and the environment, and gives customers confidence in the products they purchase.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Products that take these needs into account are more likely to be accepted into the marketplace.</a:t>
            </a:r>
          </a:p>
        </p:txBody>
      </p:sp>
    </p:spTree>
    <p:extLst>
      <p:ext uri="{BB962C8B-B14F-4D97-AF65-F5344CB8AC3E}">
        <p14:creationId xmlns:p14="http://schemas.microsoft.com/office/powerpoint/2010/main" val="2721318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7A95B86-DDB5-4012-8A24-69CA71AA7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7164" y="1940710"/>
            <a:ext cx="6237670" cy="285303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1F13280-D86E-4CB3-A819-ACDAA738153D}"/>
              </a:ext>
            </a:extLst>
          </p:cNvPr>
          <p:cNvCxnSpPr>
            <a:cxnSpLocks/>
          </p:cNvCxnSpPr>
          <p:nvPr/>
        </p:nvCxnSpPr>
        <p:spPr>
          <a:xfrm flipH="1">
            <a:off x="2977166" y="2786063"/>
            <a:ext cx="889984" cy="328007"/>
          </a:xfrm>
          <a:prstGeom prst="line">
            <a:avLst/>
          </a:prstGeom>
          <a:ln w="9525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5FCD4C-9BC9-49B7-9C9D-2D1A363BA864}"/>
              </a:ext>
            </a:extLst>
          </p:cNvPr>
          <p:cNvCxnSpPr>
            <a:cxnSpLocks/>
          </p:cNvCxnSpPr>
          <p:nvPr/>
        </p:nvCxnSpPr>
        <p:spPr>
          <a:xfrm flipH="1">
            <a:off x="8245503" y="2562225"/>
            <a:ext cx="831822" cy="240610"/>
          </a:xfrm>
          <a:prstGeom prst="line">
            <a:avLst/>
          </a:prstGeom>
          <a:ln w="9525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5429C21-6C3D-4206-ABAE-F50FBFF54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Market Access and Trade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DFB3B0-9A84-4B42-8329-471444B8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Importance of Robust U.S. Participation in Standardization Activities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A8F3491-9B68-4480-9CCE-60FD5DCC20CE}"/>
              </a:ext>
            </a:extLst>
          </p:cNvPr>
          <p:cNvSpPr txBox="1">
            <a:spLocks/>
          </p:cNvSpPr>
          <p:nvPr/>
        </p:nvSpPr>
        <p:spPr>
          <a:xfrm>
            <a:off x="896985" y="1667995"/>
            <a:ext cx="2490271" cy="18918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Standardization is inextricably linked to all levels of the </a:t>
            </a:r>
            <a:r>
              <a:rPr lang="en-US" sz="2400" b="1" dirty="0">
                <a:solidFill>
                  <a:srgbClr val="37AD72"/>
                </a:solidFill>
              </a:rPr>
              <a:t>supply chain</a:t>
            </a:r>
            <a:r>
              <a:rPr lang="en-US" sz="2400" dirty="0">
                <a:solidFill>
                  <a:srgbClr val="37AD72"/>
                </a:solidFill>
              </a:rPr>
              <a:t>.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87E28F9-9DD2-467B-9C46-3B70903770E1}"/>
              </a:ext>
            </a:extLst>
          </p:cNvPr>
          <p:cNvSpPr txBox="1">
            <a:spLocks/>
          </p:cNvSpPr>
          <p:nvPr/>
        </p:nvSpPr>
        <p:spPr>
          <a:xfrm>
            <a:off x="9214834" y="1667995"/>
            <a:ext cx="2490271" cy="35078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/>
              <a:t>Standardization</a:t>
            </a:r>
            <a:r>
              <a:rPr lang="en-US" sz="2400" b="1">
                <a:solidFill>
                  <a:srgbClr val="37AD72"/>
                </a:solidFill>
              </a:rPr>
              <a:t> </a:t>
            </a:r>
            <a:r>
              <a:rPr lang="en-US" sz="2400"/>
              <a:t>enables</a:t>
            </a:r>
            <a:r>
              <a:rPr lang="en-US" sz="2400" b="1">
                <a:solidFill>
                  <a:srgbClr val="37AD72"/>
                </a:solidFill>
              </a:rPr>
              <a:t> interoperability, </a:t>
            </a:r>
            <a:r>
              <a:rPr lang="en-US" sz="2400"/>
              <a:t>the backbone of globalized trade.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D27ACA1-F4DB-4AFE-8350-93240D6CEC06}"/>
              </a:ext>
            </a:extLst>
          </p:cNvPr>
          <p:cNvSpPr txBox="1">
            <a:spLocks/>
          </p:cNvSpPr>
          <p:nvPr/>
        </p:nvSpPr>
        <p:spPr>
          <a:xfrm>
            <a:off x="896985" y="3751128"/>
            <a:ext cx="3060866" cy="208523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Standardization fosters innovation and </a:t>
            </a:r>
            <a:r>
              <a:rPr lang="en-US" sz="2400" b="1" dirty="0">
                <a:solidFill>
                  <a:srgbClr val="37AD72"/>
                </a:solidFill>
              </a:rPr>
              <a:t>shortens the cycle</a:t>
            </a:r>
            <a:r>
              <a:rPr lang="en-US" sz="2400" dirty="0"/>
              <a:t> from concept to</a:t>
            </a:r>
            <a:r>
              <a:rPr lang="en-US" sz="2400" b="1" dirty="0">
                <a:solidFill>
                  <a:srgbClr val="37AD72"/>
                </a:solidFill>
              </a:rPr>
              <a:t> global market access</a:t>
            </a:r>
            <a:r>
              <a:rPr lang="en-US" sz="2400" dirty="0">
                <a:solidFill>
                  <a:srgbClr val="37AD72"/>
                </a:solidFill>
              </a:rPr>
              <a:t>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C4C091F-1818-4E4D-89A9-AB2F4A416DF8}"/>
              </a:ext>
            </a:extLst>
          </p:cNvPr>
          <p:cNvCxnSpPr>
            <a:cxnSpLocks/>
          </p:cNvCxnSpPr>
          <p:nvPr/>
        </p:nvCxnSpPr>
        <p:spPr>
          <a:xfrm flipH="1">
            <a:off x="3529413" y="4051190"/>
            <a:ext cx="1556772" cy="560549"/>
          </a:xfrm>
          <a:prstGeom prst="line">
            <a:avLst/>
          </a:prstGeom>
          <a:ln w="9525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1384C0D-03E9-4679-911D-E319F8620EA1}"/>
              </a:ext>
            </a:extLst>
          </p:cNvPr>
          <p:cNvSpPr txBox="1">
            <a:spLocks/>
          </p:cNvSpPr>
          <p:nvPr/>
        </p:nvSpPr>
        <p:spPr>
          <a:xfrm>
            <a:off x="5025629" y="4861944"/>
            <a:ext cx="6662057" cy="82919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/>
              <a:t>Standardization</a:t>
            </a:r>
            <a:r>
              <a:rPr lang="en-US" sz="2400" b="1">
                <a:solidFill>
                  <a:srgbClr val="37AD72"/>
                </a:solidFill>
              </a:rPr>
              <a:t> </a:t>
            </a:r>
            <a:r>
              <a:rPr lang="en-US" sz="2400"/>
              <a:t>breaks down </a:t>
            </a:r>
            <a:r>
              <a:rPr lang="en-US" sz="2400" b="1">
                <a:solidFill>
                  <a:srgbClr val="37AD72"/>
                </a:solidFill>
              </a:rPr>
              <a:t>technical barriers to trade </a:t>
            </a:r>
            <a:r>
              <a:rPr lang="en-US" sz="2400"/>
              <a:t>when following WTO principles.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2167B9B-C80E-439A-8A6F-05C06B0DDD6C}"/>
              </a:ext>
            </a:extLst>
          </p:cNvPr>
          <p:cNvCxnSpPr>
            <a:cxnSpLocks/>
          </p:cNvCxnSpPr>
          <p:nvPr/>
        </p:nvCxnSpPr>
        <p:spPr>
          <a:xfrm flipH="1" flipV="1">
            <a:off x="8339139" y="4343400"/>
            <a:ext cx="909636" cy="447675"/>
          </a:xfrm>
          <a:prstGeom prst="line">
            <a:avLst/>
          </a:prstGeom>
          <a:ln w="9525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050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F30E6-C6B9-4E6B-9F08-4E0D282DA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/>
              <a:t>Inform, complement, or serve in lieu of regulation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B4C2A1-A88D-46F8-AF1F-DC37EDEFB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SemiBold" panose="020B0004020202020204" pitchFamily="34" charset="0"/>
                <a:ea typeface="+mn-ea"/>
                <a:cs typeface="+mn-cs"/>
              </a:rPr>
              <a:t>The Importance of Robust U.S. Participation in Standardization Activities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0E44F5B-F639-4D70-B871-C86B91B0A9DD}"/>
              </a:ext>
            </a:extLst>
          </p:cNvPr>
          <p:cNvSpPr txBox="1">
            <a:spLocks/>
          </p:cNvSpPr>
          <p:nvPr/>
        </p:nvSpPr>
        <p:spPr>
          <a:xfrm>
            <a:off x="5917853" y="1516691"/>
            <a:ext cx="5641263" cy="47531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Standards can be </a:t>
            </a:r>
            <a:r>
              <a:rPr lang="en-US" dirty="0">
                <a:solidFill>
                  <a:prstClr val="black"/>
                </a:solidFill>
                <a:latin typeface="Aptos"/>
              </a:rPr>
              <a:t>an alternative to, inform, or supplement regulation.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prstClr val="black"/>
                </a:solidFill>
                <a:latin typeface="Aptos"/>
              </a:rPr>
              <a:t>The U.S. </a:t>
            </a:r>
            <a:r>
              <a:rPr lang="en-US" dirty="0">
                <a:latin typeface="Aptos"/>
              </a:rPr>
              <a:t>private</a:t>
            </a:r>
            <a:r>
              <a:rPr lang="en-US" dirty="0">
                <a:solidFill>
                  <a:prstClr val="black"/>
                </a:solidFill>
                <a:latin typeface="Aptos"/>
              </a:rPr>
              <a:t>-sector-led system:</a:t>
            </a:r>
          </a:p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Aptos"/>
              </a:rPr>
              <a:t>saves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the government </a:t>
            </a:r>
            <a:r>
              <a:rPr lang="en-US" b="1" dirty="0">
                <a:solidFill>
                  <a:srgbClr val="37AD72"/>
                </a:solidFill>
                <a:latin typeface="Aptos"/>
              </a:rPr>
              <a:t>time and money,</a:t>
            </a: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Aptos"/>
              </a:rPr>
              <a:t>fuels </a:t>
            </a:r>
            <a:r>
              <a:rPr lang="en-US" b="1" dirty="0">
                <a:solidFill>
                  <a:srgbClr val="37AD72"/>
                </a:solidFill>
                <a:latin typeface="Aptos"/>
              </a:rPr>
              <a:t>U.S. competitiveness in critical and emerging technologies, and</a:t>
            </a:r>
          </a:p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Aptos"/>
              </a:rPr>
              <a:t>protects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7AD72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health and safety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of the American people.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1C6178-9D63-428E-AEDD-131F5CEF1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27" y="1448554"/>
            <a:ext cx="4507987" cy="442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7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AF8DD40-FC46-488D-BCC7-96B2B8E458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ptos SemiBold"/>
              </a:rPr>
              <a:t>Supporting Participation in the U.S. Standardization System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8E86C3-FC5B-4C7E-A2D6-897E3A166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Importance of Robust U.S. Participation in Standardization Activities</a:t>
            </a:r>
          </a:p>
        </p:txBody>
      </p:sp>
    </p:spTree>
    <p:extLst>
      <p:ext uri="{BB962C8B-B14F-4D97-AF65-F5344CB8AC3E}">
        <p14:creationId xmlns:p14="http://schemas.microsoft.com/office/powerpoint/2010/main" val="1764249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4EAF640-197D-4E4D-A9C6-05EFEA2DD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02757" y="1674890"/>
            <a:ext cx="4848672" cy="32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8531F06-8B7B-4235-B5BC-50B10C732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Aptos SemiBold"/>
              </a:rPr>
              <a:t>How the USG Can Support Robust Participation</a:t>
            </a:r>
            <a:endParaRPr lang="en-US" sz="36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25FA8F-EAE3-4303-88C6-0CB28426A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Importance of Robust U.S. Participation in Standardization Activities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82E1516-1B8A-4862-95DC-A45226F0B07C}"/>
              </a:ext>
            </a:extLst>
          </p:cNvPr>
          <p:cNvSpPr txBox="1">
            <a:spLocks/>
          </p:cNvSpPr>
          <p:nvPr/>
        </p:nvSpPr>
        <p:spPr>
          <a:xfrm>
            <a:off x="838201" y="1602463"/>
            <a:ext cx="5363424" cy="438187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365760">
              <a:buClr>
                <a:srgbClr val="37AD72"/>
              </a:buClr>
              <a:buSzPct val="63000"/>
              <a:buFont typeface="Wingdings" panose="05000000000000000000" pitchFamily="2" charset="2"/>
              <a:buChar char="q"/>
            </a:pPr>
            <a:r>
              <a:rPr lang="en-US" sz="2400" dirty="0"/>
              <a:t>Encourage and support participation of government subject matter experts in private sector standards development work, especially in priority areas</a:t>
            </a:r>
          </a:p>
          <a:p>
            <a:pPr marL="365760" indent="-365760">
              <a:buClr>
                <a:srgbClr val="37AD72"/>
              </a:buClr>
              <a:buSzPct val="63000"/>
              <a:buFont typeface="Wingdings" panose="05000000000000000000" pitchFamily="2" charset="2"/>
              <a:buChar char="q"/>
            </a:pPr>
            <a:r>
              <a:rPr lang="en-US" sz="2400" dirty="0">
                <a:latin typeface="Aptos"/>
              </a:rPr>
              <a:t>Enhance communication and coordination with the private sector on standards-related matters</a:t>
            </a:r>
          </a:p>
          <a:p>
            <a:pPr marL="365760" indent="-365760">
              <a:buClr>
                <a:srgbClr val="37AD72"/>
              </a:buClr>
              <a:buSzPct val="63000"/>
              <a:buFont typeface="Wingdings" panose="05000000000000000000" pitchFamily="2" charset="2"/>
              <a:buChar char="q"/>
            </a:pPr>
            <a:r>
              <a:rPr lang="en-US" sz="2400" dirty="0">
                <a:latin typeface="Aptos"/>
              </a:rPr>
              <a:t>Designate clear points of contact within each relevant agency to liaise with the private sector</a:t>
            </a:r>
          </a:p>
          <a:p>
            <a:pPr marL="365760" indent="-365760">
              <a:buClr>
                <a:srgbClr val="37AD72"/>
              </a:buClr>
              <a:buSzPct val="63000"/>
              <a:buFont typeface="Wingdings" panose="05000000000000000000" pitchFamily="2" charset="2"/>
              <a:buChar char="q"/>
            </a:pPr>
            <a:r>
              <a:rPr lang="en-US" sz="2400" dirty="0">
                <a:latin typeface="Aptos"/>
              </a:rPr>
              <a:t>Enhance standards coordination across the federal government at both the technical and policy levels</a:t>
            </a:r>
          </a:p>
          <a:p>
            <a:pPr marL="365760" indent="-365760">
              <a:buClr>
                <a:srgbClr val="37AD72"/>
              </a:buClr>
              <a:buSzPct val="63000"/>
              <a:buFont typeface="Wingdings" panose="05000000000000000000" pitchFamily="2" charset="2"/>
              <a:buChar char="q"/>
            </a:pPr>
            <a:r>
              <a:rPr lang="en-US" sz="2400" dirty="0">
                <a:latin typeface="Aptos"/>
              </a:rPr>
              <a:t>Provide education and training to staff on private sector standards processes and the importance of engaging as stakeholders</a:t>
            </a:r>
          </a:p>
          <a:p>
            <a:pPr marL="365760" indent="-365760">
              <a:buClr>
                <a:srgbClr val="37AD72"/>
              </a:buClr>
              <a:buSzPct val="63000"/>
              <a:buFont typeface="Wingdings" panose="05000000000000000000" pitchFamily="2" charset="2"/>
              <a:buChar char="q"/>
            </a:pPr>
            <a:r>
              <a:rPr lang="en-US" sz="2400" dirty="0">
                <a:latin typeface="Aptos"/>
              </a:rPr>
              <a:t>Maintain commitment to the multiple path approach to global standards </a:t>
            </a:r>
          </a:p>
          <a:p>
            <a:pPr marL="365760" indent="-365760">
              <a:buClr>
                <a:srgbClr val="37AD72"/>
              </a:buClr>
              <a:buSzPct val="63000"/>
              <a:buFont typeface="Wingdings" panose="05000000000000000000" pitchFamily="2" charset="2"/>
              <a:buChar char="q"/>
            </a:pPr>
            <a:r>
              <a:rPr lang="en-US" sz="2400" dirty="0">
                <a:latin typeface="Aptos"/>
              </a:rPr>
              <a:t>Provide strong and sustained funding for R&amp;D</a:t>
            </a:r>
          </a:p>
          <a:p>
            <a:pPr marL="365760" indent="-365760">
              <a:buClr>
                <a:srgbClr val="37AD72"/>
              </a:buClr>
              <a:buSzPct val="63000"/>
              <a:buFont typeface="Wingdings" panose="05000000000000000000" pitchFamily="2" charset="2"/>
              <a:buChar char="q"/>
            </a:pPr>
            <a:r>
              <a:rPr lang="en-US" sz="2400" dirty="0">
                <a:latin typeface="Aptos"/>
              </a:rPr>
              <a:t>Champion the open, rules-based system and adherence to WTO TBT principles</a:t>
            </a:r>
          </a:p>
          <a:p>
            <a:pPr marL="365760" indent="-365760">
              <a:buClr>
                <a:srgbClr val="37AD72"/>
              </a:buClr>
              <a:buSzPct val="63000"/>
              <a:buFont typeface="Wingdings" panose="05000000000000000000" pitchFamily="2" charset="2"/>
              <a:buChar char="q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8107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2A731-B8C5-4481-9346-3D463C07F7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40205F-5F8D-4C07-B93F-C1B377B5E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Importance of Robust U.S. Participation in Standardization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863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D0A2070-7575-47BA-A77B-68E35B7FA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Bentley Motors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5D23C0F-AA48-4561-A796-C7BAD9A053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76658"/>
            <a:ext cx="856533" cy="856533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E7B936-C94F-47F8-AC43-FC0E6F5FB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Importance of Robust U.S. Participation in Standardization Activities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5B5151-72CD-4E1A-A660-C2C1547C46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01241"/>
            <a:ext cx="856533" cy="8565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872C43-368B-4AD6-BBCF-9DF69FB681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69744"/>
            <a:ext cx="856533" cy="856533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1E16887-B1AC-48C9-8E4A-5AD1F1094689}"/>
              </a:ext>
            </a:extLst>
          </p:cNvPr>
          <p:cNvSpPr txBox="1">
            <a:spLocks/>
          </p:cNvSpPr>
          <p:nvPr/>
        </p:nvSpPr>
        <p:spPr>
          <a:xfrm>
            <a:off x="1885315" y="1605842"/>
            <a:ext cx="8046626" cy="8565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37AD72"/>
                </a:solidFill>
              </a:rPr>
              <a:t>Challenge:</a:t>
            </a:r>
            <a:r>
              <a:rPr lang="en-US" sz="2400" dirty="0"/>
              <a:t> Modernizing their procedures in the historic building that has housed their entire operation since 1938.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7D0AFCF-596A-4B07-806F-DFA3D2FA6430}"/>
              </a:ext>
            </a:extLst>
          </p:cNvPr>
          <p:cNvSpPr txBox="1">
            <a:spLocks/>
          </p:cNvSpPr>
          <p:nvPr/>
        </p:nvSpPr>
        <p:spPr>
          <a:xfrm>
            <a:off x="1885315" y="2704180"/>
            <a:ext cx="8688652" cy="128352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37AD72"/>
                </a:solidFill>
              </a:rPr>
              <a:t>Solution:</a:t>
            </a:r>
            <a:r>
              <a:rPr lang="en-US" sz="2400" dirty="0"/>
              <a:t> Implemented ISO 50001, </a:t>
            </a:r>
            <a:r>
              <a:rPr lang="en-US" sz="2400" i="1" dirty="0"/>
              <a:t>Energy Management Systems </a:t>
            </a:r>
            <a:r>
              <a:rPr lang="en-US" sz="2400" dirty="0"/>
              <a:t>and ISO 14001, </a:t>
            </a:r>
            <a:r>
              <a:rPr lang="en-US" sz="2400" i="1" dirty="0"/>
              <a:t>Environmental Management Systems</a:t>
            </a:r>
            <a:endParaRPr lang="en-US" sz="240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0EBEFAC-EA61-4F3E-A7E9-9DE1422A8C34}"/>
              </a:ext>
            </a:extLst>
          </p:cNvPr>
          <p:cNvSpPr txBox="1">
            <a:spLocks/>
          </p:cNvSpPr>
          <p:nvPr/>
        </p:nvSpPr>
        <p:spPr>
          <a:xfrm>
            <a:off x="1885314" y="3713847"/>
            <a:ext cx="7920167" cy="11665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37AD72"/>
                </a:solidFill>
              </a:rPr>
              <a:t>Impact:</a:t>
            </a:r>
            <a:r>
              <a:rPr lang="en-US" sz="2400" dirty="0"/>
              <a:t> Reduced energy use by 66% for each car produced, and 14% for the entire plant. Saved enough energy to power 11,500 houses for a year.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DFC8CB-2A82-4B72-990C-B47E26B357EF}"/>
              </a:ext>
            </a:extLst>
          </p:cNvPr>
          <p:cNvSpPr txBox="1"/>
          <p:nvPr/>
        </p:nvSpPr>
        <p:spPr>
          <a:xfrm>
            <a:off x="838200" y="5705360"/>
            <a:ext cx="6094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1919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Bentley</a:t>
            </a:r>
            <a:r>
              <a:rPr lang="en-US" sz="1800" dirty="0">
                <a:solidFill>
                  <a:srgbClr val="19191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ISO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926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0EC177C-8B22-437D-9CEF-D40DC9507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2846" y="971755"/>
            <a:ext cx="7651341" cy="1052988"/>
          </a:xfrm>
        </p:spPr>
        <p:txBody>
          <a:bodyPr/>
          <a:lstStyle/>
          <a:p>
            <a:r>
              <a:rPr lang="en-US"/>
              <a:t>For More Information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F0210E-1B23-42AF-A54D-52D5DF397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Importance of Robust U.S. Participation in Standardization Activities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324C792-0118-401A-83E1-9AD77858752C}"/>
              </a:ext>
            </a:extLst>
          </p:cNvPr>
          <p:cNvSpPr txBox="1">
            <a:spLocks/>
          </p:cNvSpPr>
          <p:nvPr/>
        </p:nvSpPr>
        <p:spPr>
          <a:xfrm>
            <a:off x="1520414" y="2300397"/>
            <a:ext cx="4072247" cy="405595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>
                <a:solidFill>
                  <a:schemeClr val="bg1"/>
                </a:solidFill>
              </a:rPr>
              <a:t>&lt;Employee name&gt;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>
                <a:solidFill>
                  <a:schemeClr val="bg1"/>
                </a:solidFill>
              </a:rPr>
              <a:t>&lt;Employee title&gt;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>
                <a:solidFill>
                  <a:schemeClr val="bg1"/>
                </a:solidFill>
              </a:rPr>
              <a:t>&lt;email&gt;@ansi.org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0E4D3BB-2B41-491A-BB45-8045B739140F}"/>
              </a:ext>
            </a:extLst>
          </p:cNvPr>
          <p:cNvSpPr txBox="1">
            <a:spLocks/>
          </p:cNvSpPr>
          <p:nvPr/>
        </p:nvSpPr>
        <p:spPr>
          <a:xfrm>
            <a:off x="6599341" y="2300396"/>
            <a:ext cx="4072247" cy="405595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www.ansi.org</a:t>
            </a:r>
            <a:endParaRPr lang="en-US" b="1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webstore.ansi.org </a:t>
            </a:r>
            <a:endParaRPr lang="en-US" b="1">
              <a:solidFill>
                <a:schemeClr val="bg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2D328B8-0686-4D31-AEB9-C7785170CF27}"/>
              </a:ext>
            </a:extLst>
          </p:cNvPr>
          <p:cNvCxnSpPr>
            <a:cxnSpLocks/>
          </p:cNvCxnSpPr>
          <p:nvPr/>
        </p:nvCxnSpPr>
        <p:spPr>
          <a:xfrm>
            <a:off x="5592661" y="2404753"/>
            <a:ext cx="0" cy="2398816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014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5295FED-ADE7-4F22-AA05-181CA8869582}"/>
              </a:ext>
            </a:extLst>
          </p:cNvPr>
          <p:cNvSpPr/>
          <p:nvPr/>
        </p:nvSpPr>
        <p:spPr>
          <a:xfrm>
            <a:off x="9656388" y="2445580"/>
            <a:ext cx="1697412" cy="1091542"/>
          </a:xfrm>
          <a:prstGeom prst="rect">
            <a:avLst/>
          </a:prstGeom>
          <a:solidFill>
            <a:srgbClr val="386951"/>
          </a:solidFill>
          <a:ln w="38100">
            <a:solidFill>
              <a:srgbClr val="3869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DC9F44-5C51-46A7-8A62-BB839CC67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Standardization, in a Nutshell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207147E-DE20-4566-88EC-F16E3E9172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1662151"/>
            <a:ext cx="8738741" cy="212618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06CD02-B2BC-44D8-9260-B694A059B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Importance of Robust U.S. Participation in Standardization Activities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D9D6301-BB6D-4D38-A6ED-78135311A5E9}"/>
              </a:ext>
            </a:extLst>
          </p:cNvPr>
          <p:cNvSpPr txBox="1">
            <a:spLocks/>
          </p:cNvSpPr>
          <p:nvPr/>
        </p:nvSpPr>
        <p:spPr>
          <a:xfrm>
            <a:off x="838200" y="2397454"/>
            <a:ext cx="1610032" cy="114246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>
                <a:solidFill>
                  <a:schemeClr val="bg1"/>
                </a:solidFill>
              </a:rPr>
              <a:t>Product, service, management system, etc.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A60BD54-B13F-4C4C-BB16-BEB3718CF05F}"/>
              </a:ext>
            </a:extLst>
          </p:cNvPr>
          <p:cNvSpPr txBox="1">
            <a:spLocks/>
          </p:cNvSpPr>
          <p:nvPr/>
        </p:nvSpPr>
        <p:spPr>
          <a:xfrm>
            <a:off x="9648825" y="2445580"/>
            <a:ext cx="1752600" cy="114246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b="1">
                <a:solidFill>
                  <a:schemeClr val="bg1"/>
                </a:solidFill>
              </a:rPr>
              <a:t>INCREASED TRUST AND VALUE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1142899-D4ED-48D4-AED6-593AB6E3A2E6}"/>
              </a:ext>
            </a:extLst>
          </p:cNvPr>
          <p:cNvSpPr txBox="1">
            <a:spLocks/>
          </p:cNvSpPr>
          <p:nvPr/>
        </p:nvSpPr>
        <p:spPr>
          <a:xfrm>
            <a:off x="2493094" y="3233242"/>
            <a:ext cx="3282064" cy="261510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386951"/>
                </a:solidFill>
              </a:rPr>
              <a:t>STANDARDS</a:t>
            </a:r>
          </a:p>
          <a:p>
            <a:pPr marL="0" indent="0" algn="ctr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1800" dirty="0"/>
              <a:t>Voluntary guidelines on how to design, manage, or create materials, products, processes, and services</a:t>
            </a:r>
          </a:p>
          <a:p>
            <a:pPr marL="0" indent="0" algn="ctr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1800" dirty="0"/>
              <a:t>Created by experts from industry, government, consumers, academia, and others—all working together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C294A53-120F-4AD2-AE5D-43F88D8AA7ED}"/>
              </a:ext>
            </a:extLst>
          </p:cNvPr>
          <p:cNvSpPr txBox="1">
            <a:spLocks/>
          </p:cNvSpPr>
          <p:nvPr/>
        </p:nvSpPr>
        <p:spPr>
          <a:xfrm>
            <a:off x="6068527" y="3233242"/>
            <a:ext cx="2818298" cy="261510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386951"/>
                </a:solidFill>
              </a:rPr>
              <a:t>CONFORMITY ASSESSMENT</a:t>
            </a:r>
          </a:p>
          <a:p>
            <a:pPr marL="0" indent="0" algn="ctr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1800" dirty="0"/>
              <a:t>Verification that the standard was actually met</a:t>
            </a:r>
          </a:p>
          <a:p>
            <a:pPr marL="0" indent="0" algn="ctr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1800" dirty="0"/>
              <a:t>Instills confidence in the widespread use of products, personnel, services, and systems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59CAFAF-E0E8-4D2C-B726-9D343AEBF5D1}"/>
              </a:ext>
            </a:extLst>
          </p:cNvPr>
          <p:cNvSpPr txBox="1">
            <a:spLocks/>
          </p:cNvSpPr>
          <p:nvPr/>
        </p:nvSpPr>
        <p:spPr>
          <a:xfrm>
            <a:off x="4856264" y="1756833"/>
            <a:ext cx="1910296" cy="722706"/>
          </a:xfrm>
          <a:prstGeom prst="rect">
            <a:avLst/>
          </a:prstGeom>
          <a:solidFill>
            <a:srgbClr val="37AD72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1300" b="1">
                <a:solidFill>
                  <a:schemeClr val="bg1"/>
                </a:solidFill>
              </a:rPr>
              <a:t>STANDARDIZATION =</a:t>
            </a:r>
            <a:br>
              <a:rPr lang="en-US" sz="1300" b="1">
                <a:solidFill>
                  <a:schemeClr val="bg1"/>
                </a:solidFill>
              </a:rPr>
            </a:br>
            <a:r>
              <a:rPr lang="en-US" sz="1300">
                <a:solidFill>
                  <a:schemeClr val="bg1"/>
                </a:solidFill>
              </a:rPr>
              <a:t>Standards + Conformity Assessment</a:t>
            </a:r>
          </a:p>
        </p:txBody>
      </p:sp>
    </p:spTree>
    <p:extLst>
      <p:ext uri="{BB962C8B-B14F-4D97-AF65-F5344CB8AC3E}">
        <p14:creationId xmlns:p14="http://schemas.microsoft.com/office/powerpoint/2010/main" val="289033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3342C9-0F7B-4301-9937-42229C62FE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8" b="4438"/>
          <a:stretch/>
        </p:blipFill>
        <p:spPr>
          <a:xfrm>
            <a:off x="297652" y="813122"/>
            <a:ext cx="8412083" cy="52317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942903-F86D-4CC0-AA73-6C0031B332EC}"/>
              </a:ext>
            </a:extLst>
          </p:cNvPr>
          <p:cNvSpPr txBox="1"/>
          <p:nvPr/>
        </p:nvSpPr>
        <p:spPr>
          <a:xfrm>
            <a:off x="8386738" y="5378248"/>
            <a:ext cx="2967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ptos ExtraBold" panose="020B0004020202020204" pitchFamily="34" charset="0"/>
                <a:ea typeface="Roboto Light" panose="02000000000000000000" pitchFamily="2" charset="0"/>
              </a:rPr>
              <a:t>†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ptos ExtraBold" panose="020B0004020202020204" pitchFamily="34" charset="0"/>
                <a:ea typeface="Roboto Light" panose="02000000000000000000" pitchFamily="2" charset="0"/>
                <a:hlinkClick r:id="rId3"/>
              </a:rPr>
              <a:t>Source: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ptos ExtraBold" panose="020B0004020202020204" pitchFamily="34" charset="0"/>
                <a:ea typeface="Roboto Light" panose="02000000000000000000" pitchFamily="2" charset="0"/>
              </a:rPr>
              <a:t> 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ptos" panose="020B0004020202020204" pitchFamily="34" charset="0"/>
                <a:ea typeface="Roboto Light" panose="02000000000000000000" pitchFamily="2" charset="0"/>
              </a:rPr>
              <a:t>U.S. Department of Commerce, International Trade Administration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4F3DB2-0ED6-4F89-92C0-B65BB8004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Standardization Important?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2156DEC-C06F-450C-B67E-9C40EC2303DE}"/>
              </a:ext>
            </a:extLst>
          </p:cNvPr>
          <p:cNvSpPr txBox="1">
            <a:spLocks/>
          </p:cNvSpPr>
          <p:nvPr/>
        </p:nvSpPr>
        <p:spPr>
          <a:xfrm>
            <a:off x="8380206" y="1581935"/>
            <a:ext cx="3181874" cy="39465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Standardization is essential to growing the </a:t>
            </a:r>
            <a:r>
              <a:rPr lang="en-US" sz="2400" dirty="0">
                <a:solidFill>
                  <a:srgbClr val="37AD72"/>
                </a:solidFill>
              </a:rPr>
              <a:t>national economy</a:t>
            </a:r>
            <a:r>
              <a:rPr lang="en-US" sz="2400" dirty="0"/>
              <a:t>, and vital to: </a:t>
            </a:r>
          </a:p>
          <a:p>
            <a:r>
              <a:rPr lang="en-US" sz="2400" dirty="0">
                <a:solidFill>
                  <a:srgbClr val="37AD72"/>
                </a:solidFill>
              </a:rPr>
              <a:t>U.S. innovation</a:t>
            </a:r>
          </a:p>
          <a:p>
            <a:r>
              <a:rPr lang="en-US" sz="2400" dirty="0">
                <a:solidFill>
                  <a:srgbClr val="37AD72"/>
                </a:solidFill>
              </a:rPr>
              <a:t>Competitiveness</a:t>
            </a:r>
          </a:p>
          <a:p>
            <a:r>
              <a:rPr lang="en-US" sz="2400" dirty="0">
                <a:solidFill>
                  <a:srgbClr val="37AD72"/>
                </a:solidFill>
              </a:rPr>
              <a:t>National security</a:t>
            </a:r>
          </a:p>
          <a:p>
            <a:r>
              <a:rPr lang="en-US" sz="2400" dirty="0">
                <a:solidFill>
                  <a:srgbClr val="37AD72"/>
                </a:solidFill>
              </a:rPr>
              <a:t>Public health and safety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327993-92F9-4838-AF43-8E34E8D45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Importance of Robust U.S. Participation in Standardization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894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F30E6-C6B9-4E6B-9F08-4E0D282DA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latin typeface="Aptos SemiBold"/>
              </a:rPr>
              <a:t>U.S. Standardization System</a:t>
            </a:r>
            <a:endParaRPr lang="en-US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B4C2A1-A88D-46F8-AF1F-DC37EDEFB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Importance of Robust U.S. Participation in Standardization Activities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0E44F5B-F639-4D70-B871-C86B91B0A9DD}"/>
              </a:ext>
            </a:extLst>
          </p:cNvPr>
          <p:cNvSpPr txBox="1">
            <a:spLocks/>
          </p:cNvSpPr>
          <p:nvPr/>
        </p:nvSpPr>
        <p:spPr>
          <a:xfrm>
            <a:off x="871192" y="1608339"/>
            <a:ext cx="3826068" cy="450310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dirty="0">
                <a:latin typeface="Aptos"/>
              </a:rPr>
              <a:t>The U.S. system is </a:t>
            </a:r>
            <a:r>
              <a:rPr lang="en-US" sz="1900" b="1" dirty="0">
                <a:solidFill>
                  <a:srgbClr val="37AD72"/>
                </a:solidFill>
                <a:latin typeface="Aptos"/>
              </a:rPr>
              <a:t>market driven and private-sector led, </a:t>
            </a:r>
            <a:r>
              <a:rPr lang="en-US" sz="1900" dirty="0">
                <a:latin typeface="Aptos"/>
              </a:rPr>
              <a:t>with active participation from all affected stakeholders, including government.</a:t>
            </a:r>
          </a:p>
          <a:p>
            <a:pPr marL="0" indent="0">
              <a:buNone/>
            </a:pPr>
            <a:r>
              <a:rPr lang="en-US" sz="1900" b="1" dirty="0">
                <a:solidFill>
                  <a:srgbClr val="37AD72"/>
                </a:solidFill>
                <a:latin typeface="Aptos"/>
              </a:rPr>
              <a:t>The public/private partnership is the cornerstone of the U.S. standardization system.</a:t>
            </a:r>
            <a:endParaRPr lang="en-US" sz="1900" dirty="0">
              <a:latin typeface="Aptos"/>
            </a:endParaRPr>
          </a:p>
          <a:p>
            <a:pPr marL="0" indent="0">
              <a:buNone/>
            </a:pPr>
            <a:r>
              <a:rPr lang="en-US" sz="1900" dirty="0">
                <a:latin typeface="Aptos"/>
              </a:rPr>
              <a:t>Government policy directs agencies to rely on and participate in the development of private-sector standards whenever possible.</a:t>
            </a:r>
            <a:r>
              <a:rPr lang="en-US" sz="1900" baseline="30000" dirty="0">
                <a:latin typeface="Aptos"/>
              </a:rPr>
              <a:t>†</a:t>
            </a:r>
          </a:p>
          <a:p>
            <a:pPr marL="0" indent="0">
              <a:buNone/>
            </a:pPr>
            <a:r>
              <a:rPr lang="en-US" sz="1000" i="1" baseline="30000" dirty="0">
                <a:latin typeface="Aptos"/>
              </a:rPr>
              <a:t>†</a:t>
            </a:r>
            <a:r>
              <a:rPr lang="en-US" sz="1000" i="1" dirty="0">
                <a:latin typeface="Aptos"/>
              </a:rPr>
              <a:t>National Technology Transfer and Advancement Act (NTTAA) and</a:t>
            </a:r>
            <a:br>
              <a:rPr lang="en-US" sz="1000" i="1" dirty="0">
                <a:latin typeface="Aptos"/>
              </a:rPr>
            </a:br>
            <a:r>
              <a:rPr lang="en-US" sz="1000" i="1" dirty="0">
                <a:latin typeface="Aptos"/>
              </a:rPr>
              <a:t> OMB Circular A-119</a:t>
            </a:r>
            <a:endParaRPr lang="en-US" sz="1000" i="1" baseline="30000" dirty="0">
              <a:latin typeface="Aptos"/>
            </a:endParaRPr>
          </a:p>
          <a:p>
            <a:pPr marL="0" indent="0">
              <a:buNone/>
            </a:pPr>
            <a:endParaRPr lang="en-US" sz="2400" dirty="0">
              <a:latin typeface="Apto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719417-9713-496D-A84C-2EFF02D59E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148" y="2011556"/>
            <a:ext cx="6335799" cy="306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4919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564589A-98B7-4BFC-82F5-A29602971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5417" y="-501650"/>
            <a:ext cx="121920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EBAFBB-0B8C-4956-8502-2652D485C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Importance of Robust U.S. Participation in Standardization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7CD8B-1DB9-403B-B6EE-D8D9CE8D7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696"/>
            <a:ext cx="10515600" cy="11559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Our nation’s </a:t>
            </a:r>
            <a:r>
              <a:rPr lang="en-US" sz="2400" b="1" dirty="0">
                <a:solidFill>
                  <a:srgbClr val="37AD72"/>
                </a:solidFill>
              </a:rPr>
              <a:t>open, market-driven, and private-sector-led system </a:t>
            </a:r>
            <a:r>
              <a:rPr lang="en-US" sz="2400" dirty="0"/>
              <a:t>is critical to achieving the widely shared policy goals of </a:t>
            </a:r>
            <a:r>
              <a:rPr lang="en-US" sz="2400" b="1" dirty="0">
                <a:solidFill>
                  <a:srgbClr val="37AD72"/>
                </a:solidFill>
              </a:rPr>
              <a:t>expanded U.S. leadership and innovation</a:t>
            </a:r>
            <a:r>
              <a:rPr lang="en-US" sz="2400" b="1" dirty="0"/>
              <a:t> </a:t>
            </a:r>
            <a:r>
              <a:rPr lang="en-US" sz="2400" dirty="0"/>
              <a:t>on the global stage.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CAB5A39-FC55-4E23-8D56-4FBAD56EB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Common Goals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B9D631-9BFC-4D14-8083-91195A29CDA6}"/>
              </a:ext>
            </a:extLst>
          </p:cNvPr>
          <p:cNvSpPr txBox="1"/>
          <p:nvPr/>
        </p:nvSpPr>
        <p:spPr>
          <a:xfrm>
            <a:off x="7088660" y="3264244"/>
            <a:ext cx="361715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>
                <a:latin typeface="Aptos" panose="020B0004020202020204" pitchFamily="34" charset="0"/>
              </a:rPr>
              <a:t>This enables the U.S. to deliver responsive, globally relevant solutions in new and innovative technologies.</a:t>
            </a:r>
          </a:p>
        </p:txBody>
      </p:sp>
    </p:spTree>
    <p:extLst>
      <p:ext uri="{BB962C8B-B14F-4D97-AF65-F5344CB8AC3E}">
        <p14:creationId xmlns:p14="http://schemas.microsoft.com/office/powerpoint/2010/main" val="1164108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0EC177C-8B22-437D-9CEF-D40DC9507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4363" y="1011677"/>
            <a:ext cx="6483274" cy="4036978"/>
          </a:xfrm>
        </p:spPr>
        <p:txBody>
          <a:bodyPr/>
          <a:lstStyle/>
          <a:p>
            <a:r>
              <a:rPr lang="en-US"/>
              <a:t>How Standards Boost Business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F0210E-1B23-42AF-A54D-52D5DF397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Importance of Robust U.S. Participation in Standardization Activities</a:t>
            </a:r>
          </a:p>
        </p:txBody>
      </p:sp>
    </p:spTree>
    <p:extLst>
      <p:ext uri="{BB962C8B-B14F-4D97-AF65-F5344CB8AC3E}">
        <p14:creationId xmlns:p14="http://schemas.microsoft.com/office/powerpoint/2010/main" val="1604638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7DB96-6CB0-40EB-9F9D-B0BC55D4D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How Can Standards Boost Business?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281CB4-26F8-49F0-A285-355D5553F5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6265" y="1593353"/>
            <a:ext cx="5647502" cy="417194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A82FA3F-660C-4B2C-A4A2-01583D6472DF}"/>
              </a:ext>
            </a:extLst>
          </p:cNvPr>
          <p:cNvSpPr txBox="1">
            <a:spLocks/>
          </p:cNvSpPr>
          <p:nvPr/>
        </p:nvSpPr>
        <p:spPr>
          <a:xfrm>
            <a:off x="580880" y="1593353"/>
            <a:ext cx="2592161" cy="7715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000" b="1"/>
              <a:t>Competitiveness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B387902-851A-481B-BD0F-1FCD2980DD12}"/>
              </a:ext>
            </a:extLst>
          </p:cNvPr>
          <p:cNvSpPr txBox="1">
            <a:spLocks/>
          </p:cNvSpPr>
          <p:nvPr/>
        </p:nvSpPr>
        <p:spPr>
          <a:xfrm>
            <a:off x="706066" y="3294352"/>
            <a:ext cx="2024373" cy="7715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000" b="1"/>
              <a:t>Efficiency and cost savings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DAF12D7-45C6-4233-81BE-D59FF27313F6}"/>
              </a:ext>
            </a:extLst>
          </p:cNvPr>
          <p:cNvSpPr txBox="1">
            <a:spLocks/>
          </p:cNvSpPr>
          <p:nvPr/>
        </p:nvSpPr>
        <p:spPr>
          <a:xfrm>
            <a:off x="706066" y="4993778"/>
            <a:ext cx="2466975" cy="7715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000" b="1"/>
              <a:t>Innovation </a:t>
            </a:r>
            <a:br>
              <a:rPr lang="en-US" sz="2000" b="1"/>
            </a:br>
            <a:r>
              <a:rPr lang="en-US" sz="2000" b="1"/>
              <a:t>and R&amp;D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A7F1CBE-C09A-4FD0-A692-E48899EA90A3}"/>
              </a:ext>
            </a:extLst>
          </p:cNvPr>
          <p:cNvSpPr txBox="1">
            <a:spLocks/>
          </p:cNvSpPr>
          <p:nvPr/>
        </p:nvSpPr>
        <p:spPr>
          <a:xfrm>
            <a:off x="8106993" y="1455041"/>
            <a:ext cx="3099271" cy="108742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Consumer confidence, trust, and loyalty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58E196C-8496-464F-AE3E-85213B442ECE}"/>
              </a:ext>
            </a:extLst>
          </p:cNvPr>
          <p:cNvSpPr txBox="1">
            <a:spLocks/>
          </p:cNvSpPr>
          <p:nvPr/>
        </p:nvSpPr>
        <p:spPr>
          <a:xfrm>
            <a:off x="8545143" y="3136402"/>
            <a:ext cx="2154009" cy="108742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/>
              <a:t>Market access and trade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AB75281-8D29-4EAD-B616-BA4545090F9A}"/>
              </a:ext>
            </a:extLst>
          </p:cNvPr>
          <p:cNvSpPr txBox="1">
            <a:spLocks/>
          </p:cNvSpPr>
          <p:nvPr/>
        </p:nvSpPr>
        <p:spPr>
          <a:xfrm>
            <a:off x="8106991" y="4837402"/>
            <a:ext cx="3099273" cy="108742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Inform, complement, or serve in lieu of regulation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2B4ADC-6D20-4FDA-B085-3DA3F604C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Importance of Robust U.S. Participation in Standardization Activities</a:t>
            </a:r>
          </a:p>
        </p:txBody>
      </p:sp>
    </p:spTree>
    <p:extLst>
      <p:ext uri="{BB962C8B-B14F-4D97-AF65-F5344CB8AC3E}">
        <p14:creationId xmlns:p14="http://schemas.microsoft.com/office/powerpoint/2010/main" val="600004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10B26-FC95-4078-A20B-B63E117B1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Competitiveness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73E95-5E73-4691-8206-F6E1298E823D}"/>
              </a:ext>
            </a:extLst>
          </p:cNvPr>
          <p:cNvGrpSpPr/>
          <p:nvPr/>
        </p:nvGrpSpPr>
        <p:grpSpPr>
          <a:xfrm>
            <a:off x="501875" y="2241064"/>
            <a:ext cx="2578608" cy="2313433"/>
            <a:chOff x="978881" y="2244617"/>
            <a:chExt cx="2055264" cy="2305478"/>
          </a:xfrm>
        </p:grpSpPr>
        <p:sp>
          <p:nvSpPr>
            <p:cNvPr id="4" name="Content Placeholder 2">
              <a:extLst>
                <a:ext uri="{FF2B5EF4-FFF2-40B4-BE49-F238E27FC236}">
                  <a16:creationId xmlns:a16="http://schemas.microsoft.com/office/drawing/2014/main" id="{3C98F258-DF98-4BCE-840A-3F48E059583E}"/>
                </a:ext>
              </a:extLst>
            </p:cNvPr>
            <p:cNvSpPr txBox="1">
              <a:spLocks/>
            </p:cNvSpPr>
            <p:nvPr/>
          </p:nvSpPr>
          <p:spPr>
            <a:xfrm>
              <a:off x="978881" y="2653537"/>
              <a:ext cx="2055264" cy="1896558"/>
            </a:xfrm>
            <a:prstGeom prst="rect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txBody>
            <a:bodyPr vert="horz" lIns="182880" tIns="457200" rIns="182880" bIns="91440" rtlCol="0" anchor="ctr" anchorCtr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000"/>
                <a:t>Gain critical knowledge, information, and professional skills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ED84C2D-621C-4A37-822D-95C560934FED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79746" y="2244617"/>
              <a:ext cx="655935" cy="824119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8EE52DC-EC2A-495A-A7BA-991D64D68CA1}"/>
              </a:ext>
            </a:extLst>
          </p:cNvPr>
          <p:cNvGrpSpPr/>
          <p:nvPr/>
        </p:nvGrpSpPr>
        <p:grpSpPr>
          <a:xfrm>
            <a:off x="3329356" y="2241066"/>
            <a:ext cx="2578608" cy="2309029"/>
            <a:chOff x="3267908" y="2241066"/>
            <a:chExt cx="1834711" cy="2309029"/>
          </a:xfrm>
        </p:grpSpPr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E35AE159-6B16-4CCB-8EA5-7DD6ED183FB4}"/>
                </a:ext>
              </a:extLst>
            </p:cNvPr>
            <p:cNvSpPr txBox="1">
              <a:spLocks/>
            </p:cNvSpPr>
            <p:nvPr/>
          </p:nvSpPr>
          <p:spPr>
            <a:xfrm>
              <a:off x="3267908" y="2653537"/>
              <a:ext cx="1834711" cy="1896558"/>
            </a:xfrm>
            <a:prstGeom prst="rect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txBody>
            <a:bodyPr vert="horz" lIns="182880" tIns="457200" rIns="182880" bIns="91440" rtlCol="0" anchor="ctr" anchorCtr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000"/>
                <a:t>Proactively shape standards’ technical content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3CBF126-CD5B-43D0-91A7-F89A4E649A63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90865" y="2241066"/>
              <a:ext cx="585546" cy="82296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B6728B4-D693-4E70-9244-8DDAEC723A08}"/>
              </a:ext>
            </a:extLst>
          </p:cNvPr>
          <p:cNvGrpSpPr/>
          <p:nvPr/>
        </p:nvGrpSpPr>
        <p:grpSpPr>
          <a:xfrm>
            <a:off x="8984317" y="2241066"/>
            <a:ext cx="2580498" cy="2309029"/>
            <a:chOff x="8335107" y="2241066"/>
            <a:chExt cx="3001108" cy="2309029"/>
          </a:xfrm>
        </p:grpSpPr>
        <p:sp>
          <p:nvSpPr>
            <p:cNvPr id="15" name="Content Placeholder 2">
              <a:extLst>
                <a:ext uri="{FF2B5EF4-FFF2-40B4-BE49-F238E27FC236}">
                  <a16:creationId xmlns:a16="http://schemas.microsoft.com/office/drawing/2014/main" id="{DD4CA607-C015-43BA-B6E8-09DA0850D662}"/>
                </a:ext>
              </a:extLst>
            </p:cNvPr>
            <p:cNvSpPr txBox="1">
              <a:spLocks/>
            </p:cNvSpPr>
            <p:nvPr/>
          </p:nvSpPr>
          <p:spPr>
            <a:xfrm>
              <a:off x="8335107" y="2653537"/>
              <a:ext cx="3001108" cy="1896558"/>
            </a:xfrm>
            <a:prstGeom prst="rect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txBody>
            <a:bodyPr vert="horz" lIns="182880" tIns="457200" rIns="182880" bIns="91440" rtlCol="0" anchor="ctr" anchorCtr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Position products, services, and technologies for access to new and existing markets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B5142E5-D609-4463-ADFB-953C7FB0E042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55857" y="2241066"/>
              <a:ext cx="957099" cy="824119"/>
            </a:xfrm>
            <a:prstGeom prst="rect">
              <a:avLst/>
            </a:prstGeom>
          </p:spPr>
        </p:pic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CD6E9-9BC7-4B39-9BE7-9B240490C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Importance of Robust U.S. Participation in Standardization Activities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76EE6C-E530-4A5D-9014-3E5C7DD5330A}"/>
              </a:ext>
            </a:extLst>
          </p:cNvPr>
          <p:cNvSpPr txBox="1"/>
          <p:nvPr/>
        </p:nvSpPr>
        <p:spPr>
          <a:xfrm>
            <a:off x="838200" y="1464340"/>
            <a:ext cx="93567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/>
              <a:t>Organizations participating in standards development….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8B2B2B6-1E62-4825-81D8-0EC188A06B6C}"/>
              </a:ext>
            </a:extLst>
          </p:cNvPr>
          <p:cNvGrpSpPr/>
          <p:nvPr/>
        </p:nvGrpSpPr>
        <p:grpSpPr>
          <a:xfrm>
            <a:off x="6156837" y="2249390"/>
            <a:ext cx="2578608" cy="2300705"/>
            <a:chOff x="5559808" y="2249390"/>
            <a:chExt cx="2555411" cy="2300705"/>
          </a:xfrm>
        </p:grpSpPr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534BA161-7A9B-4163-BB59-8BC908808B2A}"/>
                </a:ext>
              </a:extLst>
            </p:cNvPr>
            <p:cNvSpPr txBox="1">
              <a:spLocks/>
            </p:cNvSpPr>
            <p:nvPr/>
          </p:nvSpPr>
          <p:spPr>
            <a:xfrm>
              <a:off x="5559808" y="2653537"/>
              <a:ext cx="2555411" cy="1896558"/>
            </a:xfrm>
            <a:prstGeom prst="rect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txBody>
            <a:bodyPr vert="horz" lIns="182880" tIns="457200" rIns="182880" bIns="91440" rtlCol="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000" dirty="0"/>
                <a:t>Collaborate with public and private stakeholders whose input impacts our sector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C9A1EEC-9CEA-43BA-B39B-F48B339B5233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32159" y="2249390"/>
              <a:ext cx="815557" cy="824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6240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12A14-FB45-49DA-9B03-F39FBD4C1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Efficiency and Cost Savings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D047FBD-B008-453D-B3F5-48AFA2CEC190}"/>
              </a:ext>
            </a:extLst>
          </p:cNvPr>
          <p:cNvSpPr txBox="1">
            <a:spLocks/>
          </p:cNvSpPr>
          <p:nvPr/>
        </p:nvSpPr>
        <p:spPr>
          <a:xfrm>
            <a:off x="7565494" y="1988805"/>
            <a:ext cx="3050754" cy="65212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>
                <a:solidFill>
                  <a:srgbClr val="37AD72"/>
                </a:solidFill>
                <a:latin typeface="Aptos Black" panose="020B0004020202020204" pitchFamily="34" charset="0"/>
              </a:rPr>
              <a:t>REDUCING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DE491F-F98E-4B8E-B230-5DEAA7504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Importance of Robust U.S. Participation in Standardization Activities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A1A2968-F83A-40B8-AAA6-A0ACCE9E5C14}"/>
              </a:ext>
            </a:extLst>
          </p:cNvPr>
          <p:cNvSpPr txBox="1">
            <a:spLocks/>
          </p:cNvSpPr>
          <p:nvPr/>
        </p:nvSpPr>
        <p:spPr>
          <a:xfrm>
            <a:off x="6987568" y="2004872"/>
            <a:ext cx="517710" cy="437724"/>
          </a:xfrm>
          <a:prstGeom prst="rect">
            <a:avLst/>
          </a:prstGeom>
          <a:solidFill>
            <a:srgbClr val="37AD72"/>
          </a:solidFill>
        </p:spPr>
        <p:txBody>
          <a:bodyPr vert="horz" lIns="91440" tIns="54864" rIns="91440" bIns="27432" rtlCol="0" anchor="t" anchorCtr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>
                <a:solidFill>
                  <a:schemeClr val="bg1"/>
                </a:solidFill>
                <a:latin typeface="Aptos Black" panose="020B0004020202020204" pitchFamily="34" charset="0"/>
              </a:rPr>
              <a:t>–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6CF47441-0D25-4710-896D-54B7EC88980B}"/>
              </a:ext>
            </a:extLst>
          </p:cNvPr>
          <p:cNvSpPr txBox="1">
            <a:spLocks/>
          </p:cNvSpPr>
          <p:nvPr/>
        </p:nvSpPr>
        <p:spPr>
          <a:xfrm>
            <a:off x="1505191" y="1988805"/>
            <a:ext cx="3050754" cy="65212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>
                <a:solidFill>
                  <a:srgbClr val="37AD72"/>
                </a:solidFill>
                <a:latin typeface="Aptos Black" panose="020B0004020202020204" pitchFamily="34" charset="0"/>
              </a:rPr>
              <a:t>IMPROVING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BC6E0543-09DD-445E-B92D-FC6F07D21374}"/>
              </a:ext>
            </a:extLst>
          </p:cNvPr>
          <p:cNvSpPr txBox="1">
            <a:spLocks/>
          </p:cNvSpPr>
          <p:nvPr/>
        </p:nvSpPr>
        <p:spPr>
          <a:xfrm>
            <a:off x="927265" y="2004872"/>
            <a:ext cx="517710" cy="437724"/>
          </a:xfrm>
          <a:prstGeom prst="rect">
            <a:avLst/>
          </a:prstGeom>
          <a:solidFill>
            <a:srgbClr val="37AD72"/>
          </a:solidFill>
        </p:spPr>
        <p:txBody>
          <a:bodyPr vert="horz" lIns="91440" tIns="91440" rIns="91440" bIns="27432" rtlCol="0" anchor="t" anchorCtr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>
                <a:solidFill>
                  <a:schemeClr val="bg1"/>
                </a:solidFill>
                <a:latin typeface="Aptos Black" panose="020B0004020202020204" pitchFamily="34" charset="0"/>
              </a:rPr>
              <a:t>+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586995E-4840-47AD-BC00-DA75F6191E6E}"/>
              </a:ext>
            </a:extLst>
          </p:cNvPr>
          <p:cNvGrpSpPr/>
          <p:nvPr/>
        </p:nvGrpSpPr>
        <p:grpSpPr>
          <a:xfrm>
            <a:off x="6984676" y="4076093"/>
            <a:ext cx="1359223" cy="463460"/>
            <a:chOff x="6805228" y="4488878"/>
            <a:chExt cx="1359223" cy="463460"/>
          </a:xfrm>
        </p:grpSpPr>
        <p:sp>
          <p:nvSpPr>
            <p:cNvPr id="19" name="Content Placeholder 2">
              <a:extLst>
                <a:ext uri="{FF2B5EF4-FFF2-40B4-BE49-F238E27FC236}">
                  <a16:creationId xmlns:a16="http://schemas.microsoft.com/office/drawing/2014/main" id="{D626F7AD-86FD-4421-A489-8DD5786FE8E3}"/>
                </a:ext>
              </a:extLst>
            </p:cNvPr>
            <p:cNvSpPr txBox="1">
              <a:spLocks/>
            </p:cNvSpPr>
            <p:nvPr/>
          </p:nvSpPr>
          <p:spPr>
            <a:xfrm>
              <a:off x="7159602" y="4488878"/>
              <a:ext cx="1004849" cy="463460"/>
            </a:xfrm>
            <a:prstGeom prst="rect">
              <a:avLst/>
            </a:prstGeom>
            <a:noFill/>
            <a:ln w="38100">
              <a:noFill/>
            </a:ln>
          </p:spPr>
          <p:txBody>
            <a:bodyPr vert="horz" wrap="square" lIns="182880" tIns="91440" rIns="182880" bIns="91440" rtlCol="0" anchor="ctr" anchorCtr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2000" b="1"/>
                <a:t>Cost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01F1BF2-8082-4F2A-B04F-E03FE3197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5228" y="4548573"/>
              <a:ext cx="344070" cy="344070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67BA155-CA75-4B3F-81C1-1A971E6EED70}"/>
              </a:ext>
            </a:extLst>
          </p:cNvPr>
          <p:cNvGrpSpPr/>
          <p:nvPr/>
        </p:nvGrpSpPr>
        <p:grpSpPr>
          <a:xfrm>
            <a:off x="6984676" y="3098751"/>
            <a:ext cx="1437900" cy="463460"/>
            <a:chOff x="6805228" y="3182443"/>
            <a:chExt cx="1437900" cy="463460"/>
          </a:xfrm>
        </p:grpSpPr>
        <p:sp>
          <p:nvSpPr>
            <p:cNvPr id="17" name="Content Placeholder 2">
              <a:extLst>
                <a:ext uri="{FF2B5EF4-FFF2-40B4-BE49-F238E27FC236}">
                  <a16:creationId xmlns:a16="http://schemas.microsoft.com/office/drawing/2014/main" id="{610F1912-3588-4DD0-B4BF-035E503E9D69}"/>
                </a:ext>
              </a:extLst>
            </p:cNvPr>
            <p:cNvSpPr txBox="1">
              <a:spLocks/>
            </p:cNvSpPr>
            <p:nvPr/>
          </p:nvSpPr>
          <p:spPr>
            <a:xfrm>
              <a:off x="7159603" y="3182443"/>
              <a:ext cx="1083525" cy="463460"/>
            </a:xfrm>
            <a:prstGeom prst="rect">
              <a:avLst/>
            </a:prstGeom>
            <a:noFill/>
            <a:ln w="38100">
              <a:noFill/>
            </a:ln>
          </p:spPr>
          <p:txBody>
            <a:bodyPr vert="horz" wrap="square" lIns="182880" tIns="91440" rIns="182880" bIns="91440" rtlCol="0" anchor="ctr" anchorCtr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2000" b="1"/>
                <a:t>Errors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7D46686-B18D-421E-A62B-286B761FD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5228" y="3242138"/>
              <a:ext cx="344070" cy="344070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CED971D-67FC-4CC4-838C-4E4BD102255C}"/>
              </a:ext>
            </a:extLst>
          </p:cNvPr>
          <p:cNvGrpSpPr/>
          <p:nvPr/>
        </p:nvGrpSpPr>
        <p:grpSpPr>
          <a:xfrm>
            <a:off x="927265" y="3076861"/>
            <a:ext cx="4546785" cy="463460"/>
            <a:chOff x="838200" y="3088718"/>
            <a:chExt cx="4180877" cy="463460"/>
          </a:xfrm>
        </p:grpSpPr>
        <p:sp>
          <p:nvSpPr>
            <p:cNvPr id="34" name="Content Placeholder 2">
              <a:extLst>
                <a:ext uri="{FF2B5EF4-FFF2-40B4-BE49-F238E27FC236}">
                  <a16:creationId xmlns:a16="http://schemas.microsoft.com/office/drawing/2014/main" id="{50CBDE2E-7DCF-4817-9275-D416615DBB19}"/>
                </a:ext>
              </a:extLst>
            </p:cNvPr>
            <p:cNvSpPr txBox="1">
              <a:spLocks/>
            </p:cNvSpPr>
            <p:nvPr/>
          </p:nvSpPr>
          <p:spPr>
            <a:xfrm>
              <a:off x="1184989" y="3088718"/>
              <a:ext cx="3834088" cy="463460"/>
            </a:xfrm>
            <a:prstGeom prst="rect">
              <a:avLst/>
            </a:prstGeom>
            <a:noFill/>
            <a:ln w="38100">
              <a:noFill/>
            </a:ln>
          </p:spPr>
          <p:txBody>
            <a:bodyPr vert="horz" wrap="square" lIns="182880" tIns="91440" rIns="182880" bIns="91440" rtlCol="0" anchor="ctr" anchorCtr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2000" b="1"/>
                <a:t>Operational efficiency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02BDBFC-FDF5-4474-B7B7-F749E0933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3148413"/>
              <a:ext cx="344070" cy="344070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E695B8B-7185-41FC-8615-ABEE56C9EB79}"/>
              </a:ext>
            </a:extLst>
          </p:cNvPr>
          <p:cNvGrpSpPr/>
          <p:nvPr/>
        </p:nvGrpSpPr>
        <p:grpSpPr>
          <a:xfrm>
            <a:off x="924302" y="4581424"/>
            <a:ext cx="1628398" cy="463460"/>
            <a:chOff x="835237" y="5111696"/>
            <a:chExt cx="1628398" cy="463460"/>
          </a:xfrm>
        </p:grpSpPr>
        <p:sp>
          <p:nvSpPr>
            <p:cNvPr id="31" name="Content Placeholder 2">
              <a:extLst>
                <a:ext uri="{FF2B5EF4-FFF2-40B4-BE49-F238E27FC236}">
                  <a16:creationId xmlns:a16="http://schemas.microsoft.com/office/drawing/2014/main" id="{AF1816F8-D1F8-4EFA-B9CF-348CF9AE946B}"/>
                </a:ext>
              </a:extLst>
            </p:cNvPr>
            <p:cNvSpPr txBox="1">
              <a:spLocks/>
            </p:cNvSpPr>
            <p:nvPr/>
          </p:nvSpPr>
          <p:spPr>
            <a:xfrm>
              <a:off x="1184990" y="5111696"/>
              <a:ext cx="1278645" cy="463460"/>
            </a:xfrm>
            <a:prstGeom prst="rect">
              <a:avLst/>
            </a:prstGeom>
            <a:noFill/>
            <a:ln w="38100">
              <a:noFill/>
            </a:ln>
          </p:spPr>
          <p:txBody>
            <a:bodyPr vert="horz" wrap="square" lIns="182880" tIns="91440" rIns="182880" bIns="91440" rtlCol="0" anchor="ctr" anchorCtr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2000" b="1"/>
                <a:t>Quality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8EAD746-C963-4D3B-9D1C-D866B7661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237" y="5171391"/>
              <a:ext cx="344070" cy="344070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AFE6EF0-F6BA-449A-9F05-D2A1A96998C2}"/>
              </a:ext>
            </a:extLst>
          </p:cNvPr>
          <p:cNvGrpSpPr/>
          <p:nvPr/>
        </p:nvGrpSpPr>
        <p:grpSpPr>
          <a:xfrm>
            <a:off x="6984676" y="2610080"/>
            <a:ext cx="3405129" cy="463460"/>
            <a:chOff x="6805228" y="2532362"/>
            <a:chExt cx="3405129" cy="463460"/>
          </a:xfrm>
        </p:grpSpPr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id="{3C274B47-CA72-45C3-92EE-D9ABFD9DC59C}"/>
                </a:ext>
              </a:extLst>
            </p:cNvPr>
            <p:cNvSpPr txBox="1">
              <a:spLocks/>
            </p:cNvSpPr>
            <p:nvPr/>
          </p:nvSpPr>
          <p:spPr>
            <a:xfrm>
              <a:off x="7159603" y="2532362"/>
              <a:ext cx="3050754" cy="463460"/>
            </a:xfrm>
            <a:prstGeom prst="rect">
              <a:avLst/>
            </a:prstGeom>
            <a:noFill/>
            <a:ln w="38100">
              <a:noFill/>
            </a:ln>
          </p:spPr>
          <p:txBody>
            <a:bodyPr vert="horz" wrap="square" lIns="182880" tIns="91440" rIns="182880" bIns="91440" rtlCol="0" anchor="ctr" anchorCtr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2000" b="1"/>
                <a:t>Duplication of efforts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E1C3381-4AB8-4A5E-A67F-03E455F7D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5228" y="2592057"/>
              <a:ext cx="344070" cy="344070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3834C80-511E-477B-A4DC-DBF929476335}"/>
              </a:ext>
            </a:extLst>
          </p:cNvPr>
          <p:cNvGrpSpPr/>
          <p:nvPr/>
        </p:nvGrpSpPr>
        <p:grpSpPr>
          <a:xfrm>
            <a:off x="927265" y="4084423"/>
            <a:ext cx="1958810" cy="463460"/>
            <a:chOff x="838200" y="4705702"/>
            <a:chExt cx="1958810" cy="463460"/>
          </a:xfrm>
        </p:grpSpPr>
        <p:sp>
          <p:nvSpPr>
            <p:cNvPr id="37" name="Content Placeholder 2">
              <a:extLst>
                <a:ext uri="{FF2B5EF4-FFF2-40B4-BE49-F238E27FC236}">
                  <a16:creationId xmlns:a16="http://schemas.microsoft.com/office/drawing/2014/main" id="{6F311DBE-98CD-4E51-BA4E-CF7D58603065}"/>
                </a:ext>
              </a:extLst>
            </p:cNvPr>
            <p:cNvSpPr txBox="1">
              <a:spLocks/>
            </p:cNvSpPr>
            <p:nvPr/>
          </p:nvSpPr>
          <p:spPr>
            <a:xfrm>
              <a:off x="1184990" y="4705702"/>
              <a:ext cx="1612020" cy="463460"/>
            </a:xfrm>
            <a:prstGeom prst="rect">
              <a:avLst/>
            </a:prstGeom>
            <a:noFill/>
            <a:ln w="38100">
              <a:noFill/>
            </a:ln>
          </p:spPr>
          <p:txBody>
            <a:bodyPr vert="horz" wrap="square" lIns="182880" tIns="91440" rIns="182880" bIns="91440" rtlCol="0" anchor="ctr" anchorCtr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2000" b="1"/>
                <a:t>Reliability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246F8AC-8F2F-43F2-A835-EA79C754E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4765397"/>
              <a:ext cx="344070" cy="344070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EC7EA81-F4EE-48E6-A206-8BD50B8F7D99}"/>
              </a:ext>
            </a:extLst>
          </p:cNvPr>
          <p:cNvGrpSpPr/>
          <p:nvPr/>
        </p:nvGrpSpPr>
        <p:grpSpPr>
          <a:xfrm>
            <a:off x="927265" y="3587422"/>
            <a:ext cx="1146708" cy="463460"/>
            <a:chOff x="838200" y="4136205"/>
            <a:chExt cx="1146708" cy="463460"/>
          </a:xfrm>
        </p:grpSpPr>
        <p:sp>
          <p:nvSpPr>
            <p:cNvPr id="38" name="Content Placeholder 2">
              <a:extLst>
                <a:ext uri="{FF2B5EF4-FFF2-40B4-BE49-F238E27FC236}">
                  <a16:creationId xmlns:a16="http://schemas.microsoft.com/office/drawing/2014/main" id="{4B38B925-E398-4625-ADFE-2EAB50D936F6}"/>
                </a:ext>
              </a:extLst>
            </p:cNvPr>
            <p:cNvSpPr txBox="1">
              <a:spLocks/>
            </p:cNvSpPr>
            <p:nvPr/>
          </p:nvSpPr>
          <p:spPr>
            <a:xfrm>
              <a:off x="1184990" y="4136205"/>
              <a:ext cx="799918" cy="463460"/>
            </a:xfrm>
            <a:prstGeom prst="rect">
              <a:avLst/>
            </a:prstGeom>
            <a:noFill/>
            <a:ln w="38100">
              <a:noFill/>
            </a:ln>
          </p:spPr>
          <p:txBody>
            <a:bodyPr vert="horz" wrap="square" lIns="182880" tIns="91440" rIns="182880" bIns="91440" rtlCol="0" anchor="ctr" anchorCtr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2000" b="1"/>
                <a:t>ROI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4AE6B26-ED54-4730-9C97-DB33A9D8D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4195900"/>
              <a:ext cx="344070" cy="344070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8C17A29-3AEB-4EB3-AF69-04302D55EA86}"/>
              </a:ext>
            </a:extLst>
          </p:cNvPr>
          <p:cNvGrpSpPr/>
          <p:nvPr/>
        </p:nvGrpSpPr>
        <p:grpSpPr>
          <a:xfrm>
            <a:off x="927265" y="2579860"/>
            <a:ext cx="1529303" cy="463460"/>
            <a:chOff x="838200" y="2532362"/>
            <a:chExt cx="1529303" cy="463460"/>
          </a:xfrm>
        </p:grpSpPr>
        <p:sp>
          <p:nvSpPr>
            <p:cNvPr id="35" name="Content Placeholder 2">
              <a:extLst>
                <a:ext uri="{FF2B5EF4-FFF2-40B4-BE49-F238E27FC236}">
                  <a16:creationId xmlns:a16="http://schemas.microsoft.com/office/drawing/2014/main" id="{B81E4545-E603-437B-998F-1C955244EED9}"/>
                </a:ext>
              </a:extLst>
            </p:cNvPr>
            <p:cNvSpPr txBox="1">
              <a:spLocks/>
            </p:cNvSpPr>
            <p:nvPr/>
          </p:nvSpPr>
          <p:spPr>
            <a:xfrm>
              <a:off x="1184990" y="2532362"/>
              <a:ext cx="1182513" cy="463460"/>
            </a:xfrm>
            <a:prstGeom prst="rect">
              <a:avLst/>
            </a:prstGeom>
            <a:noFill/>
            <a:ln w="38100">
              <a:noFill/>
            </a:ln>
          </p:spPr>
          <p:txBody>
            <a:bodyPr vert="horz" wrap="square" lIns="182880" tIns="91440" rIns="182880" bIns="91440" rtlCol="0" anchor="ctr" anchorCtr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2000" b="1"/>
                <a:t>Safety</a:t>
              </a: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F46C7EB-6DC7-48A0-8999-A495C22AC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8200" y="2592057"/>
              <a:ext cx="344070" cy="34407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2EC08A7-D14A-44BB-9AAB-7756D0AD7FE1}"/>
              </a:ext>
            </a:extLst>
          </p:cNvPr>
          <p:cNvGrpSpPr/>
          <p:nvPr/>
        </p:nvGrpSpPr>
        <p:grpSpPr>
          <a:xfrm>
            <a:off x="924302" y="5078423"/>
            <a:ext cx="3852536" cy="463460"/>
            <a:chOff x="835237" y="5514366"/>
            <a:chExt cx="3852536" cy="463460"/>
          </a:xfrm>
        </p:grpSpPr>
        <p:sp>
          <p:nvSpPr>
            <p:cNvPr id="36" name="Content Placeholder 2">
              <a:extLst>
                <a:ext uri="{FF2B5EF4-FFF2-40B4-BE49-F238E27FC236}">
                  <a16:creationId xmlns:a16="http://schemas.microsoft.com/office/drawing/2014/main" id="{03EE3F8D-AC66-4380-A358-0330961DCB94}"/>
                </a:ext>
              </a:extLst>
            </p:cNvPr>
            <p:cNvSpPr txBox="1">
              <a:spLocks/>
            </p:cNvSpPr>
            <p:nvPr/>
          </p:nvSpPr>
          <p:spPr>
            <a:xfrm>
              <a:off x="1184990" y="5514366"/>
              <a:ext cx="3502783" cy="463460"/>
            </a:xfrm>
            <a:prstGeom prst="rect">
              <a:avLst/>
            </a:prstGeom>
            <a:noFill/>
            <a:ln w="38100">
              <a:noFill/>
            </a:ln>
          </p:spPr>
          <p:txBody>
            <a:bodyPr vert="horz" wrap="square" lIns="182880" tIns="91440" rIns="182880" bIns="91440" rtlCol="0" anchor="ctr" anchorCtr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2000" b="1"/>
                <a:t>Supply-chain management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ED380BB-1259-49B6-A32E-04B40F786B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237" y="5574061"/>
              <a:ext cx="344070" cy="344070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23D8A95-E847-492E-8726-A649F37B8263}"/>
              </a:ext>
            </a:extLst>
          </p:cNvPr>
          <p:cNvGrpSpPr/>
          <p:nvPr/>
        </p:nvGrpSpPr>
        <p:grpSpPr>
          <a:xfrm>
            <a:off x="6984676" y="3587422"/>
            <a:ext cx="2587975" cy="463460"/>
            <a:chOff x="6805228" y="3833699"/>
            <a:chExt cx="2587975" cy="463460"/>
          </a:xfrm>
        </p:grpSpPr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0A44BDA8-EB12-4B34-9B6A-0B4552C21303}"/>
                </a:ext>
              </a:extLst>
            </p:cNvPr>
            <p:cNvSpPr txBox="1">
              <a:spLocks/>
            </p:cNvSpPr>
            <p:nvPr/>
          </p:nvSpPr>
          <p:spPr>
            <a:xfrm>
              <a:off x="7159603" y="3833699"/>
              <a:ext cx="2233600" cy="463460"/>
            </a:xfrm>
            <a:prstGeom prst="rect">
              <a:avLst/>
            </a:prstGeom>
            <a:noFill/>
            <a:ln w="38100">
              <a:noFill/>
            </a:ln>
          </p:spPr>
          <p:txBody>
            <a:bodyPr vert="horz" wrap="square" lIns="182880" tIns="91440" rIns="182880" bIns="91440" rtlCol="0" anchor="ctr" anchorCtr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2000" b="1"/>
                <a:t>Time to market</a:t>
              </a: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FD3FE71A-6D0C-4B86-87B4-F04B6719D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5228" y="3893394"/>
              <a:ext cx="344070" cy="344070"/>
            </a:xfrm>
            <a:prstGeom prst="rect">
              <a:avLst/>
            </a:prstGeom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B5F83861-6795-4487-9192-C1C969C39373}"/>
              </a:ext>
            </a:extLst>
          </p:cNvPr>
          <p:cNvSpPr txBox="1"/>
          <p:nvPr/>
        </p:nvSpPr>
        <p:spPr>
          <a:xfrm>
            <a:off x="835237" y="1328880"/>
            <a:ext cx="93462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/>
              <a:t>Standardization saves time and money by: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591AD9B-2227-4C01-A86E-6F1ADECA31C7}"/>
              </a:ext>
            </a:extLst>
          </p:cNvPr>
          <p:cNvGrpSpPr/>
          <p:nvPr/>
        </p:nvGrpSpPr>
        <p:grpSpPr>
          <a:xfrm>
            <a:off x="6984676" y="4573924"/>
            <a:ext cx="1529303" cy="463460"/>
            <a:chOff x="838200" y="2532362"/>
            <a:chExt cx="1529303" cy="463460"/>
          </a:xfrm>
        </p:grpSpPr>
        <p:sp>
          <p:nvSpPr>
            <p:cNvPr id="43" name="Content Placeholder 2">
              <a:extLst>
                <a:ext uri="{FF2B5EF4-FFF2-40B4-BE49-F238E27FC236}">
                  <a16:creationId xmlns:a16="http://schemas.microsoft.com/office/drawing/2014/main" id="{743F2423-C422-4C33-B4D6-E28B66A5B5BE}"/>
                </a:ext>
              </a:extLst>
            </p:cNvPr>
            <p:cNvSpPr txBox="1">
              <a:spLocks/>
            </p:cNvSpPr>
            <p:nvPr/>
          </p:nvSpPr>
          <p:spPr>
            <a:xfrm>
              <a:off x="1184990" y="2532362"/>
              <a:ext cx="1182513" cy="463460"/>
            </a:xfrm>
            <a:prstGeom prst="rect">
              <a:avLst/>
            </a:prstGeom>
            <a:noFill/>
            <a:ln w="38100">
              <a:noFill/>
            </a:ln>
          </p:spPr>
          <p:txBody>
            <a:bodyPr vert="horz" wrap="square" lIns="182880" tIns="91440" rIns="182880" bIns="91440" rtlCol="0" anchor="ctr" anchorCtr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2000" b="1"/>
                <a:t>Risk</a:t>
              </a: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0755836B-95F9-42E8-98A3-B32040CD51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2592057"/>
              <a:ext cx="344070" cy="3440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3457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A0F26C7743146B81ADA30DB412C57" ma:contentTypeVersion="30" ma:contentTypeDescription="" ma:contentTypeScope="" ma:versionID="fcfdb159951a4bdfedff82a06587af1a">
  <xsd:schema xmlns:xsd="http://www.w3.org/2001/XMLSchema" xmlns:xs="http://www.w3.org/2001/XMLSchema" xmlns:p="http://schemas.microsoft.com/office/2006/metadata/properties" xmlns:ns1="http://schemas.microsoft.com/sharepoint/v3" xmlns:ns2="6dfc6e00-eaa7-471f-8691-9b952787d5c9" xmlns:ns3="cfe53b65-3c36-4587-b144-e9caa3012b85" targetNamespace="http://schemas.microsoft.com/office/2006/metadata/properties" ma:root="true" ma:fieldsID="152d8dc6be0517c768a6ab9550a55961" ns1:_="" ns2:_="" ns3:_="">
    <xsd:import namespace="http://schemas.microsoft.com/sharepoint/v3"/>
    <xsd:import namespace="6dfc6e00-eaa7-471f-8691-9b952787d5c9"/>
    <xsd:import namespace="cfe53b65-3c36-4587-b144-e9caa3012b85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c6e00-eaa7-471f-8691-9b952787d5c9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 ma:readOnly="fals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9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53b65-3c36-4587-b144-e9caa3012b8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8d75cb8a-db72-4bd2-8553-c0aa1f2d3d3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6de13bb9-1a86-497f-b15a-03a43ff14f46}" ma:internalName="TaxCatchAll" ma:showField="CatchAllData" ma:web="cfe53b65-3c36-4587-b144-e9caa3012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tion xmlns="6dfc6e00-eaa7-471f-8691-9b952787d5c9">Keep</Action>
    <Description_x0020_2 xmlns="6dfc6e00-eaa7-471f-8691-9b952787d5c9" xsi:nil="true"/>
    <TaxCatchAll xmlns="cfe53b65-3c36-4587-b144-e9caa3012b85"/>
    <Document_x0020_Type xmlns="6dfc6e00-eaa7-471f-8691-9b952787d5c9" xsi:nil="true"/>
    <Keywords0 xmlns="6dfc6e00-eaa7-471f-8691-9b952787d5c9" xsi:nil="true"/>
    <TaxKeywordTaxHTField xmlns="cfe53b65-3c36-4587-b144-e9caa3012b85">
      <Terms xmlns="http://schemas.microsoft.com/office/infopath/2007/PartnerControls"/>
    </TaxKeywordTaxHTField>
    <PublishingExpirationDate xmlns="http://schemas.microsoft.com/sharepoint/v3" xsi:nil="true"/>
    <Document_x0020_Date xmlns="6dfc6e00-eaa7-471f-8691-9b952787d5c9" xsi:nil="true"/>
    <PublishingStartDate xmlns="http://schemas.microsoft.com/sharepoint/v3" xsi:nil="true"/>
    <Description0 xmlns="6dfc6e00-eaa7-471f-8691-9b952787d5c9" xsi:nil="true"/>
  </documentManagement>
</p:properties>
</file>

<file path=customXml/itemProps1.xml><?xml version="1.0" encoding="utf-8"?>
<ds:datastoreItem xmlns:ds="http://schemas.openxmlformats.org/officeDocument/2006/customXml" ds:itemID="{578A823B-3DF2-4067-BCBC-CFAACF3D005E}"/>
</file>

<file path=customXml/itemProps2.xml><?xml version="1.0" encoding="utf-8"?>
<ds:datastoreItem xmlns:ds="http://schemas.openxmlformats.org/officeDocument/2006/customXml" ds:itemID="{3EA99B62-2B2B-437A-A286-9BE5CD44D2B0}"/>
</file>

<file path=customXml/itemProps3.xml><?xml version="1.0" encoding="utf-8"?>
<ds:datastoreItem xmlns:ds="http://schemas.openxmlformats.org/officeDocument/2006/customXml" ds:itemID="{5E17440E-510A-4A92-89D2-679CB5A91130}"/>
</file>

<file path=docProps/app.xml><?xml version="1.0" encoding="utf-8"?>
<Properties xmlns="http://schemas.openxmlformats.org/officeDocument/2006/extended-properties" xmlns:vt="http://schemas.openxmlformats.org/officeDocument/2006/docPropsVTypes">
  <TotalTime>2246</TotalTime>
  <Words>1103</Words>
  <Application>Microsoft Office PowerPoint</Application>
  <PresentationFormat>Widescreen</PresentationFormat>
  <Paragraphs>130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Aptos ExtraBold</vt:lpstr>
      <vt:lpstr>Aptos Black</vt:lpstr>
      <vt:lpstr>Calibri</vt:lpstr>
      <vt:lpstr>Aptos SemiBold</vt:lpstr>
      <vt:lpstr>Aptos</vt:lpstr>
      <vt:lpstr>Wingdings</vt:lpstr>
      <vt:lpstr>Office Theme</vt:lpstr>
      <vt:lpstr>The Importance of Robust U.S. Participation in Standardization Activities</vt:lpstr>
      <vt:lpstr>Standardization, in a Nutshell</vt:lpstr>
      <vt:lpstr>Why is Standardization Important?</vt:lpstr>
      <vt:lpstr>U.S. Standardization System</vt:lpstr>
      <vt:lpstr>Our Common Goals</vt:lpstr>
      <vt:lpstr>How Standards Boost Business</vt:lpstr>
      <vt:lpstr>How Can Standards Boost Business?</vt:lpstr>
      <vt:lpstr>Competitiveness</vt:lpstr>
      <vt:lpstr>Efficiency and Cost Savings</vt:lpstr>
      <vt:lpstr>Innovation and R&amp;D</vt:lpstr>
      <vt:lpstr>Consumer Confidence, Trust, and Loyalty</vt:lpstr>
      <vt:lpstr>Market Access and Trade</vt:lpstr>
      <vt:lpstr>Inform, complement, or serve in lieu of regulation</vt:lpstr>
      <vt:lpstr>Supporting Participation in the U.S. Standardization System</vt:lpstr>
      <vt:lpstr>How the USG Can Support Robust Participation</vt:lpstr>
      <vt:lpstr>Appendix</vt:lpstr>
      <vt:lpstr>Case Study: Bentley Motors</vt:lpstr>
      <vt:lpstr>For More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Yost</dc:creator>
  <cp:lastModifiedBy>Jana Zabinski</cp:lastModifiedBy>
  <cp:revision>204</cp:revision>
  <dcterms:created xsi:type="dcterms:W3CDTF">2024-05-10T13:34:37Z</dcterms:created>
  <dcterms:modified xsi:type="dcterms:W3CDTF">2024-09-24T14:40:22Z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0x0101008CEA0F26C7743146B81ADA30DB412C57</vt:lpwstr>
  </property>
  <property fmtid="{D5CDD505-2E9C-101B-9397-08002B2CF9AE}" pid="3" name="TaxKeyword">
    <vt:lpwstr/>
  </property>
</Properties>
</file>