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bookmarkIdSeed="4">
  <p:sldMasterIdLst>
    <p:sldMasterId id="2147483660" r:id="rId4"/>
  </p:sldMasterIdLst>
  <p:notesMasterIdLst>
    <p:notesMasterId r:id="rId33"/>
  </p:notesMasterIdLst>
  <p:sldIdLst>
    <p:sldId id="314" r:id="rId5"/>
    <p:sldId id="342" r:id="rId6"/>
    <p:sldId id="338" r:id="rId7"/>
    <p:sldId id="339" r:id="rId8"/>
    <p:sldId id="315" r:id="rId9"/>
    <p:sldId id="340" r:id="rId10"/>
    <p:sldId id="316" r:id="rId11"/>
    <p:sldId id="317" r:id="rId12"/>
    <p:sldId id="341" r:id="rId13"/>
    <p:sldId id="318" r:id="rId14"/>
    <p:sldId id="319" r:id="rId15"/>
    <p:sldId id="320" r:id="rId16"/>
    <p:sldId id="322" r:id="rId17"/>
    <p:sldId id="325" r:id="rId18"/>
    <p:sldId id="324" r:id="rId19"/>
    <p:sldId id="326" r:id="rId20"/>
    <p:sldId id="327" r:id="rId21"/>
    <p:sldId id="328" r:id="rId22"/>
    <p:sldId id="329" r:id="rId23"/>
    <p:sldId id="330" r:id="rId24"/>
    <p:sldId id="332" r:id="rId25"/>
    <p:sldId id="333" r:id="rId26"/>
    <p:sldId id="334" r:id="rId27"/>
    <p:sldId id="335" r:id="rId28"/>
    <p:sldId id="336" r:id="rId29"/>
    <p:sldId id="337" r:id="rId30"/>
    <p:sldId id="344" r:id="rId31"/>
    <p:sldId id="343" r:id="rId3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5B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6795" autoAdjust="0"/>
    <p:restoredTop sz="93945" autoAdjust="0"/>
  </p:normalViewPr>
  <p:slideViewPr>
    <p:cSldViewPr snapToGrid="0">
      <p:cViewPr varScale="1">
        <p:scale>
          <a:sx n="73" d="100"/>
          <a:sy n="73" d="100"/>
        </p:scale>
        <p:origin x="708" y="44"/>
      </p:cViewPr>
      <p:guideLst/>
    </p:cSldViewPr>
  </p:slideViewPr>
  <p:notesTextViewPr>
    <p:cViewPr>
      <p:scale>
        <a:sx n="1" d="1"/>
        <a:sy n="1" d="1"/>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D110BE4-1E8B-4DD9-B431-21F5127497DC}" type="datetimeFigureOut">
              <a:rPr lang="en-US" smtClean="0"/>
              <a:t>8/9/2024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D0A0A93-E638-4BF5-9FE8-8B1007696F8E}" type="slidenum">
              <a:rPr lang="en-US" smtClean="0"/>
              <a:t>‹#›</a:t>
            </a:fld>
            <a:endParaRPr lang="en-US"/>
          </a:p>
        </p:txBody>
      </p:sp>
    </p:spTree>
    <p:extLst>
      <p:ext uri="{BB962C8B-B14F-4D97-AF65-F5344CB8AC3E}">
        <p14:creationId xmlns:p14="http://schemas.microsoft.com/office/powerpoint/2010/main" val="21207928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ln/>
        </p:spPr>
      </p:sp>
      <p:sp>
        <p:nvSpPr>
          <p:cNvPr id="21507" name="Notes Placeholder 2"/>
          <p:cNvSpPr>
            <a:spLocks noGrp="1"/>
          </p:cNvSpPr>
          <p:nvPr>
            <p:ph type="body" idx="1"/>
          </p:nvPr>
        </p:nvSpPr>
        <p:spPr>
          <a:noFill/>
        </p:spPr>
        <p:txBody>
          <a:bodyPr/>
          <a:lstStyle/>
          <a:p>
            <a:r>
              <a:rPr lang="en-US" altLang="en-US" sz="2000" dirty="0"/>
              <a:t> </a:t>
            </a:r>
          </a:p>
          <a:p>
            <a:endParaRPr lang="en-US" altLang="en-US" dirty="0"/>
          </a:p>
        </p:txBody>
      </p:sp>
      <p:sp>
        <p:nvSpPr>
          <p:cNvPr id="21508" name="Slide Number Placeholder 3"/>
          <p:cNvSpPr>
            <a:spLocks noGrp="1"/>
          </p:cNvSpPr>
          <p:nvPr>
            <p:ph type="sldNum" sz="quarter" idx="5"/>
          </p:nvPr>
        </p:nvSpPr>
        <p:spPr>
          <a:noFill/>
        </p:spPr>
        <p:txBody>
          <a:bodyPr/>
          <a:lstStyle>
            <a:lvl1pPr algn="l" eaLnBrk="0" hangingPunct="0">
              <a:spcBef>
                <a:spcPct val="30000"/>
              </a:spcBef>
              <a:defRPr sz="1200">
                <a:solidFill>
                  <a:schemeClr val="tx1"/>
                </a:solidFill>
                <a:latin typeface="Arial" charset="0"/>
              </a:defRPr>
            </a:lvl1pPr>
            <a:lvl2pPr marL="744538" indent="-285750" algn="l" eaLnBrk="0" hangingPunct="0">
              <a:spcBef>
                <a:spcPct val="30000"/>
              </a:spcBef>
              <a:defRPr sz="1200">
                <a:solidFill>
                  <a:schemeClr val="tx1"/>
                </a:solidFill>
                <a:latin typeface="Arial" charset="0"/>
              </a:defRPr>
            </a:lvl2pPr>
            <a:lvl3pPr marL="1146175" indent="-228600" algn="l" eaLnBrk="0" hangingPunct="0">
              <a:spcBef>
                <a:spcPct val="30000"/>
              </a:spcBef>
              <a:defRPr sz="1200">
                <a:solidFill>
                  <a:schemeClr val="tx1"/>
                </a:solidFill>
                <a:latin typeface="Arial" charset="0"/>
              </a:defRPr>
            </a:lvl3pPr>
            <a:lvl4pPr marL="1604963" indent="-228600" algn="l" eaLnBrk="0" hangingPunct="0">
              <a:spcBef>
                <a:spcPct val="30000"/>
              </a:spcBef>
              <a:defRPr sz="1200">
                <a:solidFill>
                  <a:schemeClr val="tx1"/>
                </a:solidFill>
                <a:latin typeface="Arial" charset="0"/>
              </a:defRPr>
            </a:lvl4pPr>
            <a:lvl5pPr marL="2065338" indent="-228600" algn="l" eaLnBrk="0" hangingPunct="0">
              <a:spcBef>
                <a:spcPct val="30000"/>
              </a:spcBef>
              <a:defRPr sz="1200">
                <a:solidFill>
                  <a:schemeClr val="tx1"/>
                </a:solidFill>
                <a:latin typeface="Arial" charset="0"/>
              </a:defRPr>
            </a:lvl5pPr>
            <a:lvl6pPr marL="2522538" indent="-228600" eaLnBrk="0" fontAlgn="base" hangingPunct="0">
              <a:spcBef>
                <a:spcPct val="30000"/>
              </a:spcBef>
              <a:spcAft>
                <a:spcPct val="0"/>
              </a:spcAft>
              <a:defRPr sz="1200">
                <a:solidFill>
                  <a:schemeClr val="tx1"/>
                </a:solidFill>
                <a:latin typeface="Arial" charset="0"/>
              </a:defRPr>
            </a:lvl6pPr>
            <a:lvl7pPr marL="2979738" indent="-228600" eaLnBrk="0" fontAlgn="base" hangingPunct="0">
              <a:spcBef>
                <a:spcPct val="30000"/>
              </a:spcBef>
              <a:spcAft>
                <a:spcPct val="0"/>
              </a:spcAft>
              <a:defRPr sz="1200">
                <a:solidFill>
                  <a:schemeClr val="tx1"/>
                </a:solidFill>
                <a:latin typeface="Arial" charset="0"/>
              </a:defRPr>
            </a:lvl7pPr>
            <a:lvl8pPr marL="3436938" indent="-228600" eaLnBrk="0" fontAlgn="base" hangingPunct="0">
              <a:spcBef>
                <a:spcPct val="30000"/>
              </a:spcBef>
              <a:spcAft>
                <a:spcPct val="0"/>
              </a:spcAft>
              <a:defRPr sz="1200">
                <a:solidFill>
                  <a:schemeClr val="tx1"/>
                </a:solidFill>
                <a:latin typeface="Arial" charset="0"/>
              </a:defRPr>
            </a:lvl8pPr>
            <a:lvl9pPr marL="3894138" indent="-228600"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885600DC-197F-4FF7-B44F-5DE6AC92A107}" type="slidenum">
              <a:rPr lang="en-US" altLang="en-US" smtClean="0"/>
              <a:pPr algn="r" eaLnBrk="1" hangingPunct="1">
                <a:spcBef>
                  <a:spcPct val="0"/>
                </a:spcBef>
              </a:pPr>
              <a:t>2</a:t>
            </a:fld>
            <a:endParaRPr lang="en-US" altLang="en-US"/>
          </a:p>
        </p:txBody>
      </p:sp>
    </p:spTree>
    <p:extLst>
      <p:ext uri="{BB962C8B-B14F-4D97-AF65-F5344CB8AC3E}">
        <p14:creationId xmlns:p14="http://schemas.microsoft.com/office/powerpoint/2010/main" val="25090982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ln/>
        </p:spPr>
      </p:sp>
      <p:sp>
        <p:nvSpPr>
          <p:cNvPr id="21507" name="Notes Placeholder 2"/>
          <p:cNvSpPr>
            <a:spLocks noGrp="1"/>
          </p:cNvSpPr>
          <p:nvPr>
            <p:ph type="body" idx="1"/>
          </p:nvPr>
        </p:nvSpPr>
        <p:spPr>
          <a:noFill/>
        </p:spPr>
        <p:txBody>
          <a:bodyPr/>
          <a:lstStyle/>
          <a:p>
            <a:r>
              <a:rPr lang="en-US" altLang="en-US" sz="2000"/>
              <a:t> </a:t>
            </a:r>
          </a:p>
          <a:p>
            <a:endParaRPr lang="en-US" altLang="en-US"/>
          </a:p>
        </p:txBody>
      </p:sp>
      <p:sp>
        <p:nvSpPr>
          <p:cNvPr id="21508" name="Slide Number Placeholder 3"/>
          <p:cNvSpPr>
            <a:spLocks noGrp="1"/>
          </p:cNvSpPr>
          <p:nvPr>
            <p:ph type="sldNum" sz="quarter" idx="5"/>
          </p:nvPr>
        </p:nvSpPr>
        <p:spPr>
          <a:noFill/>
        </p:spPr>
        <p:txBody>
          <a:bodyPr/>
          <a:lstStyle>
            <a:lvl1pPr algn="l" eaLnBrk="0" hangingPunct="0">
              <a:spcBef>
                <a:spcPct val="30000"/>
              </a:spcBef>
              <a:defRPr sz="1200">
                <a:solidFill>
                  <a:schemeClr val="tx1"/>
                </a:solidFill>
                <a:latin typeface="Arial" charset="0"/>
              </a:defRPr>
            </a:lvl1pPr>
            <a:lvl2pPr marL="744538" indent="-285750" algn="l" eaLnBrk="0" hangingPunct="0">
              <a:spcBef>
                <a:spcPct val="30000"/>
              </a:spcBef>
              <a:defRPr sz="1200">
                <a:solidFill>
                  <a:schemeClr val="tx1"/>
                </a:solidFill>
                <a:latin typeface="Arial" charset="0"/>
              </a:defRPr>
            </a:lvl2pPr>
            <a:lvl3pPr marL="1146175" indent="-228600" algn="l" eaLnBrk="0" hangingPunct="0">
              <a:spcBef>
                <a:spcPct val="30000"/>
              </a:spcBef>
              <a:defRPr sz="1200">
                <a:solidFill>
                  <a:schemeClr val="tx1"/>
                </a:solidFill>
                <a:latin typeface="Arial" charset="0"/>
              </a:defRPr>
            </a:lvl3pPr>
            <a:lvl4pPr marL="1604963" indent="-228600" algn="l" eaLnBrk="0" hangingPunct="0">
              <a:spcBef>
                <a:spcPct val="30000"/>
              </a:spcBef>
              <a:defRPr sz="1200">
                <a:solidFill>
                  <a:schemeClr val="tx1"/>
                </a:solidFill>
                <a:latin typeface="Arial" charset="0"/>
              </a:defRPr>
            </a:lvl4pPr>
            <a:lvl5pPr marL="2065338" indent="-228600" algn="l" eaLnBrk="0" hangingPunct="0">
              <a:spcBef>
                <a:spcPct val="30000"/>
              </a:spcBef>
              <a:defRPr sz="1200">
                <a:solidFill>
                  <a:schemeClr val="tx1"/>
                </a:solidFill>
                <a:latin typeface="Arial" charset="0"/>
              </a:defRPr>
            </a:lvl5pPr>
            <a:lvl6pPr marL="2522538" indent="-228600" eaLnBrk="0" fontAlgn="base" hangingPunct="0">
              <a:spcBef>
                <a:spcPct val="30000"/>
              </a:spcBef>
              <a:spcAft>
                <a:spcPct val="0"/>
              </a:spcAft>
              <a:defRPr sz="1200">
                <a:solidFill>
                  <a:schemeClr val="tx1"/>
                </a:solidFill>
                <a:latin typeface="Arial" charset="0"/>
              </a:defRPr>
            </a:lvl6pPr>
            <a:lvl7pPr marL="2979738" indent="-228600" eaLnBrk="0" fontAlgn="base" hangingPunct="0">
              <a:spcBef>
                <a:spcPct val="30000"/>
              </a:spcBef>
              <a:spcAft>
                <a:spcPct val="0"/>
              </a:spcAft>
              <a:defRPr sz="1200">
                <a:solidFill>
                  <a:schemeClr val="tx1"/>
                </a:solidFill>
                <a:latin typeface="Arial" charset="0"/>
              </a:defRPr>
            </a:lvl7pPr>
            <a:lvl8pPr marL="3436938" indent="-228600" eaLnBrk="0" fontAlgn="base" hangingPunct="0">
              <a:spcBef>
                <a:spcPct val="30000"/>
              </a:spcBef>
              <a:spcAft>
                <a:spcPct val="0"/>
              </a:spcAft>
              <a:defRPr sz="1200">
                <a:solidFill>
                  <a:schemeClr val="tx1"/>
                </a:solidFill>
                <a:latin typeface="Arial" charset="0"/>
              </a:defRPr>
            </a:lvl8pPr>
            <a:lvl9pPr marL="3894138" indent="-228600"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885600DC-197F-4FF7-B44F-5DE6AC92A107}" type="slidenum">
              <a:rPr lang="en-US" altLang="en-US" smtClean="0"/>
              <a:pPr algn="r" eaLnBrk="1" hangingPunct="1">
                <a:spcBef>
                  <a:spcPct val="0"/>
                </a:spcBef>
              </a:pPr>
              <a:t>11</a:t>
            </a:fld>
            <a:endParaRPr lang="en-US" altLang="en-US"/>
          </a:p>
        </p:txBody>
      </p:sp>
    </p:spTree>
    <p:extLst>
      <p:ext uri="{BB962C8B-B14F-4D97-AF65-F5344CB8AC3E}">
        <p14:creationId xmlns:p14="http://schemas.microsoft.com/office/powerpoint/2010/main" val="398460541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ln/>
        </p:spPr>
      </p:sp>
      <p:sp>
        <p:nvSpPr>
          <p:cNvPr id="21507" name="Notes Placeholder 2"/>
          <p:cNvSpPr>
            <a:spLocks noGrp="1"/>
          </p:cNvSpPr>
          <p:nvPr>
            <p:ph type="body" idx="1"/>
          </p:nvPr>
        </p:nvSpPr>
        <p:spPr>
          <a:noFill/>
        </p:spPr>
        <p:txBody>
          <a:bodyPr/>
          <a:lstStyle/>
          <a:p>
            <a:r>
              <a:rPr lang="en-US" altLang="en-US" sz="2000"/>
              <a:t> </a:t>
            </a:r>
          </a:p>
          <a:p>
            <a:endParaRPr lang="en-US" altLang="en-US"/>
          </a:p>
        </p:txBody>
      </p:sp>
      <p:sp>
        <p:nvSpPr>
          <p:cNvPr id="21508" name="Slide Number Placeholder 3"/>
          <p:cNvSpPr>
            <a:spLocks noGrp="1"/>
          </p:cNvSpPr>
          <p:nvPr>
            <p:ph type="sldNum" sz="quarter" idx="5"/>
          </p:nvPr>
        </p:nvSpPr>
        <p:spPr>
          <a:noFill/>
        </p:spPr>
        <p:txBody>
          <a:bodyPr/>
          <a:lstStyle>
            <a:lvl1pPr algn="l" eaLnBrk="0" hangingPunct="0">
              <a:spcBef>
                <a:spcPct val="30000"/>
              </a:spcBef>
              <a:defRPr sz="1200">
                <a:solidFill>
                  <a:schemeClr val="tx1"/>
                </a:solidFill>
                <a:latin typeface="Arial" charset="0"/>
              </a:defRPr>
            </a:lvl1pPr>
            <a:lvl2pPr marL="744538" indent="-285750" algn="l" eaLnBrk="0" hangingPunct="0">
              <a:spcBef>
                <a:spcPct val="30000"/>
              </a:spcBef>
              <a:defRPr sz="1200">
                <a:solidFill>
                  <a:schemeClr val="tx1"/>
                </a:solidFill>
                <a:latin typeface="Arial" charset="0"/>
              </a:defRPr>
            </a:lvl2pPr>
            <a:lvl3pPr marL="1146175" indent="-228600" algn="l" eaLnBrk="0" hangingPunct="0">
              <a:spcBef>
                <a:spcPct val="30000"/>
              </a:spcBef>
              <a:defRPr sz="1200">
                <a:solidFill>
                  <a:schemeClr val="tx1"/>
                </a:solidFill>
                <a:latin typeface="Arial" charset="0"/>
              </a:defRPr>
            </a:lvl3pPr>
            <a:lvl4pPr marL="1604963" indent="-228600" algn="l" eaLnBrk="0" hangingPunct="0">
              <a:spcBef>
                <a:spcPct val="30000"/>
              </a:spcBef>
              <a:defRPr sz="1200">
                <a:solidFill>
                  <a:schemeClr val="tx1"/>
                </a:solidFill>
                <a:latin typeface="Arial" charset="0"/>
              </a:defRPr>
            </a:lvl4pPr>
            <a:lvl5pPr marL="2065338" indent="-228600" algn="l" eaLnBrk="0" hangingPunct="0">
              <a:spcBef>
                <a:spcPct val="30000"/>
              </a:spcBef>
              <a:defRPr sz="1200">
                <a:solidFill>
                  <a:schemeClr val="tx1"/>
                </a:solidFill>
                <a:latin typeface="Arial" charset="0"/>
              </a:defRPr>
            </a:lvl5pPr>
            <a:lvl6pPr marL="2522538" indent="-228600" eaLnBrk="0" fontAlgn="base" hangingPunct="0">
              <a:spcBef>
                <a:spcPct val="30000"/>
              </a:spcBef>
              <a:spcAft>
                <a:spcPct val="0"/>
              </a:spcAft>
              <a:defRPr sz="1200">
                <a:solidFill>
                  <a:schemeClr val="tx1"/>
                </a:solidFill>
                <a:latin typeface="Arial" charset="0"/>
              </a:defRPr>
            </a:lvl6pPr>
            <a:lvl7pPr marL="2979738" indent="-228600" eaLnBrk="0" fontAlgn="base" hangingPunct="0">
              <a:spcBef>
                <a:spcPct val="30000"/>
              </a:spcBef>
              <a:spcAft>
                <a:spcPct val="0"/>
              </a:spcAft>
              <a:defRPr sz="1200">
                <a:solidFill>
                  <a:schemeClr val="tx1"/>
                </a:solidFill>
                <a:latin typeface="Arial" charset="0"/>
              </a:defRPr>
            </a:lvl7pPr>
            <a:lvl8pPr marL="3436938" indent="-228600" eaLnBrk="0" fontAlgn="base" hangingPunct="0">
              <a:spcBef>
                <a:spcPct val="30000"/>
              </a:spcBef>
              <a:spcAft>
                <a:spcPct val="0"/>
              </a:spcAft>
              <a:defRPr sz="1200">
                <a:solidFill>
                  <a:schemeClr val="tx1"/>
                </a:solidFill>
                <a:latin typeface="Arial" charset="0"/>
              </a:defRPr>
            </a:lvl8pPr>
            <a:lvl9pPr marL="3894138" indent="-228600"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885600DC-197F-4FF7-B44F-5DE6AC92A107}" type="slidenum">
              <a:rPr lang="en-US" altLang="en-US" smtClean="0"/>
              <a:pPr algn="r" eaLnBrk="1" hangingPunct="1">
                <a:spcBef>
                  <a:spcPct val="0"/>
                </a:spcBef>
              </a:pPr>
              <a:t>12</a:t>
            </a:fld>
            <a:endParaRPr lang="en-US" altLang="en-US"/>
          </a:p>
        </p:txBody>
      </p:sp>
    </p:spTree>
    <p:extLst>
      <p:ext uri="{BB962C8B-B14F-4D97-AF65-F5344CB8AC3E}">
        <p14:creationId xmlns:p14="http://schemas.microsoft.com/office/powerpoint/2010/main" val="357734745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ln/>
        </p:spPr>
      </p:sp>
      <p:sp>
        <p:nvSpPr>
          <p:cNvPr id="21507" name="Notes Placeholder 2"/>
          <p:cNvSpPr>
            <a:spLocks noGrp="1"/>
          </p:cNvSpPr>
          <p:nvPr>
            <p:ph type="body" idx="1"/>
          </p:nvPr>
        </p:nvSpPr>
        <p:spPr>
          <a:noFill/>
        </p:spPr>
        <p:txBody>
          <a:bodyPr/>
          <a:lstStyle/>
          <a:p>
            <a:r>
              <a:rPr lang="en-US" altLang="en-US" sz="2000"/>
              <a:t> </a:t>
            </a:r>
          </a:p>
          <a:p>
            <a:endParaRPr lang="en-US" altLang="en-US"/>
          </a:p>
        </p:txBody>
      </p:sp>
      <p:sp>
        <p:nvSpPr>
          <p:cNvPr id="21508" name="Slide Number Placeholder 3"/>
          <p:cNvSpPr>
            <a:spLocks noGrp="1"/>
          </p:cNvSpPr>
          <p:nvPr>
            <p:ph type="sldNum" sz="quarter" idx="5"/>
          </p:nvPr>
        </p:nvSpPr>
        <p:spPr>
          <a:noFill/>
        </p:spPr>
        <p:txBody>
          <a:bodyPr/>
          <a:lstStyle>
            <a:lvl1pPr algn="l" eaLnBrk="0" hangingPunct="0">
              <a:spcBef>
                <a:spcPct val="30000"/>
              </a:spcBef>
              <a:defRPr sz="1200">
                <a:solidFill>
                  <a:schemeClr val="tx1"/>
                </a:solidFill>
                <a:latin typeface="Arial" charset="0"/>
              </a:defRPr>
            </a:lvl1pPr>
            <a:lvl2pPr marL="744538" indent="-285750" algn="l" eaLnBrk="0" hangingPunct="0">
              <a:spcBef>
                <a:spcPct val="30000"/>
              </a:spcBef>
              <a:defRPr sz="1200">
                <a:solidFill>
                  <a:schemeClr val="tx1"/>
                </a:solidFill>
                <a:latin typeface="Arial" charset="0"/>
              </a:defRPr>
            </a:lvl2pPr>
            <a:lvl3pPr marL="1146175" indent="-228600" algn="l" eaLnBrk="0" hangingPunct="0">
              <a:spcBef>
                <a:spcPct val="30000"/>
              </a:spcBef>
              <a:defRPr sz="1200">
                <a:solidFill>
                  <a:schemeClr val="tx1"/>
                </a:solidFill>
                <a:latin typeface="Arial" charset="0"/>
              </a:defRPr>
            </a:lvl3pPr>
            <a:lvl4pPr marL="1604963" indent="-228600" algn="l" eaLnBrk="0" hangingPunct="0">
              <a:spcBef>
                <a:spcPct val="30000"/>
              </a:spcBef>
              <a:defRPr sz="1200">
                <a:solidFill>
                  <a:schemeClr val="tx1"/>
                </a:solidFill>
                <a:latin typeface="Arial" charset="0"/>
              </a:defRPr>
            </a:lvl4pPr>
            <a:lvl5pPr marL="2065338" indent="-228600" algn="l" eaLnBrk="0" hangingPunct="0">
              <a:spcBef>
                <a:spcPct val="30000"/>
              </a:spcBef>
              <a:defRPr sz="1200">
                <a:solidFill>
                  <a:schemeClr val="tx1"/>
                </a:solidFill>
                <a:latin typeface="Arial" charset="0"/>
              </a:defRPr>
            </a:lvl5pPr>
            <a:lvl6pPr marL="2522538" indent="-228600" eaLnBrk="0" fontAlgn="base" hangingPunct="0">
              <a:spcBef>
                <a:spcPct val="30000"/>
              </a:spcBef>
              <a:spcAft>
                <a:spcPct val="0"/>
              </a:spcAft>
              <a:defRPr sz="1200">
                <a:solidFill>
                  <a:schemeClr val="tx1"/>
                </a:solidFill>
                <a:latin typeface="Arial" charset="0"/>
              </a:defRPr>
            </a:lvl6pPr>
            <a:lvl7pPr marL="2979738" indent="-228600" eaLnBrk="0" fontAlgn="base" hangingPunct="0">
              <a:spcBef>
                <a:spcPct val="30000"/>
              </a:spcBef>
              <a:spcAft>
                <a:spcPct val="0"/>
              </a:spcAft>
              <a:defRPr sz="1200">
                <a:solidFill>
                  <a:schemeClr val="tx1"/>
                </a:solidFill>
                <a:latin typeface="Arial" charset="0"/>
              </a:defRPr>
            </a:lvl7pPr>
            <a:lvl8pPr marL="3436938" indent="-228600" eaLnBrk="0" fontAlgn="base" hangingPunct="0">
              <a:spcBef>
                <a:spcPct val="30000"/>
              </a:spcBef>
              <a:spcAft>
                <a:spcPct val="0"/>
              </a:spcAft>
              <a:defRPr sz="1200">
                <a:solidFill>
                  <a:schemeClr val="tx1"/>
                </a:solidFill>
                <a:latin typeface="Arial" charset="0"/>
              </a:defRPr>
            </a:lvl8pPr>
            <a:lvl9pPr marL="3894138" indent="-228600"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885600DC-197F-4FF7-B44F-5DE6AC92A107}" type="slidenum">
              <a:rPr lang="en-US" altLang="en-US" smtClean="0"/>
              <a:pPr algn="r" eaLnBrk="1" hangingPunct="1">
                <a:spcBef>
                  <a:spcPct val="0"/>
                </a:spcBef>
              </a:pPr>
              <a:t>13</a:t>
            </a:fld>
            <a:endParaRPr lang="en-US" altLang="en-US"/>
          </a:p>
        </p:txBody>
      </p:sp>
    </p:spTree>
    <p:extLst>
      <p:ext uri="{BB962C8B-B14F-4D97-AF65-F5344CB8AC3E}">
        <p14:creationId xmlns:p14="http://schemas.microsoft.com/office/powerpoint/2010/main" val="308065841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ln/>
        </p:spPr>
      </p:sp>
      <p:sp>
        <p:nvSpPr>
          <p:cNvPr id="21507" name="Notes Placeholder 2"/>
          <p:cNvSpPr>
            <a:spLocks noGrp="1"/>
          </p:cNvSpPr>
          <p:nvPr>
            <p:ph type="body" idx="1"/>
          </p:nvPr>
        </p:nvSpPr>
        <p:spPr>
          <a:noFill/>
        </p:spPr>
        <p:txBody>
          <a:bodyPr/>
          <a:lstStyle/>
          <a:p>
            <a:r>
              <a:rPr lang="en-US" altLang="en-US" sz="2000"/>
              <a:t> </a:t>
            </a:r>
          </a:p>
          <a:p>
            <a:endParaRPr lang="en-US" altLang="en-US"/>
          </a:p>
        </p:txBody>
      </p:sp>
      <p:sp>
        <p:nvSpPr>
          <p:cNvPr id="21508" name="Slide Number Placeholder 3"/>
          <p:cNvSpPr>
            <a:spLocks noGrp="1"/>
          </p:cNvSpPr>
          <p:nvPr>
            <p:ph type="sldNum" sz="quarter" idx="5"/>
          </p:nvPr>
        </p:nvSpPr>
        <p:spPr>
          <a:noFill/>
        </p:spPr>
        <p:txBody>
          <a:bodyPr/>
          <a:lstStyle>
            <a:lvl1pPr algn="l" eaLnBrk="0" hangingPunct="0">
              <a:spcBef>
                <a:spcPct val="30000"/>
              </a:spcBef>
              <a:defRPr sz="1200">
                <a:solidFill>
                  <a:schemeClr val="tx1"/>
                </a:solidFill>
                <a:latin typeface="Arial" charset="0"/>
              </a:defRPr>
            </a:lvl1pPr>
            <a:lvl2pPr marL="744538" indent="-285750" algn="l" eaLnBrk="0" hangingPunct="0">
              <a:spcBef>
                <a:spcPct val="30000"/>
              </a:spcBef>
              <a:defRPr sz="1200">
                <a:solidFill>
                  <a:schemeClr val="tx1"/>
                </a:solidFill>
                <a:latin typeface="Arial" charset="0"/>
              </a:defRPr>
            </a:lvl2pPr>
            <a:lvl3pPr marL="1146175" indent="-228600" algn="l" eaLnBrk="0" hangingPunct="0">
              <a:spcBef>
                <a:spcPct val="30000"/>
              </a:spcBef>
              <a:defRPr sz="1200">
                <a:solidFill>
                  <a:schemeClr val="tx1"/>
                </a:solidFill>
                <a:latin typeface="Arial" charset="0"/>
              </a:defRPr>
            </a:lvl3pPr>
            <a:lvl4pPr marL="1604963" indent="-228600" algn="l" eaLnBrk="0" hangingPunct="0">
              <a:spcBef>
                <a:spcPct val="30000"/>
              </a:spcBef>
              <a:defRPr sz="1200">
                <a:solidFill>
                  <a:schemeClr val="tx1"/>
                </a:solidFill>
                <a:latin typeface="Arial" charset="0"/>
              </a:defRPr>
            </a:lvl4pPr>
            <a:lvl5pPr marL="2065338" indent="-228600" algn="l" eaLnBrk="0" hangingPunct="0">
              <a:spcBef>
                <a:spcPct val="30000"/>
              </a:spcBef>
              <a:defRPr sz="1200">
                <a:solidFill>
                  <a:schemeClr val="tx1"/>
                </a:solidFill>
                <a:latin typeface="Arial" charset="0"/>
              </a:defRPr>
            </a:lvl5pPr>
            <a:lvl6pPr marL="2522538" indent="-228600" eaLnBrk="0" fontAlgn="base" hangingPunct="0">
              <a:spcBef>
                <a:spcPct val="30000"/>
              </a:spcBef>
              <a:spcAft>
                <a:spcPct val="0"/>
              </a:spcAft>
              <a:defRPr sz="1200">
                <a:solidFill>
                  <a:schemeClr val="tx1"/>
                </a:solidFill>
                <a:latin typeface="Arial" charset="0"/>
              </a:defRPr>
            </a:lvl6pPr>
            <a:lvl7pPr marL="2979738" indent="-228600" eaLnBrk="0" fontAlgn="base" hangingPunct="0">
              <a:spcBef>
                <a:spcPct val="30000"/>
              </a:spcBef>
              <a:spcAft>
                <a:spcPct val="0"/>
              </a:spcAft>
              <a:defRPr sz="1200">
                <a:solidFill>
                  <a:schemeClr val="tx1"/>
                </a:solidFill>
                <a:latin typeface="Arial" charset="0"/>
              </a:defRPr>
            </a:lvl7pPr>
            <a:lvl8pPr marL="3436938" indent="-228600" eaLnBrk="0" fontAlgn="base" hangingPunct="0">
              <a:spcBef>
                <a:spcPct val="30000"/>
              </a:spcBef>
              <a:spcAft>
                <a:spcPct val="0"/>
              </a:spcAft>
              <a:defRPr sz="1200">
                <a:solidFill>
                  <a:schemeClr val="tx1"/>
                </a:solidFill>
                <a:latin typeface="Arial" charset="0"/>
              </a:defRPr>
            </a:lvl8pPr>
            <a:lvl9pPr marL="3894138" indent="-228600"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885600DC-197F-4FF7-B44F-5DE6AC92A107}" type="slidenum">
              <a:rPr lang="en-US" altLang="en-US" smtClean="0"/>
              <a:pPr algn="r" eaLnBrk="1" hangingPunct="1">
                <a:spcBef>
                  <a:spcPct val="0"/>
                </a:spcBef>
              </a:pPr>
              <a:t>14</a:t>
            </a:fld>
            <a:endParaRPr lang="en-US" altLang="en-US"/>
          </a:p>
        </p:txBody>
      </p:sp>
    </p:spTree>
    <p:extLst>
      <p:ext uri="{BB962C8B-B14F-4D97-AF65-F5344CB8AC3E}">
        <p14:creationId xmlns:p14="http://schemas.microsoft.com/office/powerpoint/2010/main" val="34705673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ln/>
        </p:spPr>
      </p:sp>
      <p:sp>
        <p:nvSpPr>
          <p:cNvPr id="21507" name="Notes Placeholder 2"/>
          <p:cNvSpPr>
            <a:spLocks noGrp="1"/>
          </p:cNvSpPr>
          <p:nvPr>
            <p:ph type="body" idx="1"/>
          </p:nvPr>
        </p:nvSpPr>
        <p:spPr>
          <a:noFill/>
        </p:spPr>
        <p:txBody>
          <a:bodyPr/>
          <a:lstStyle/>
          <a:p>
            <a:r>
              <a:rPr lang="en-US" altLang="en-US" sz="2000"/>
              <a:t> </a:t>
            </a:r>
          </a:p>
          <a:p>
            <a:endParaRPr lang="en-US" altLang="en-US"/>
          </a:p>
        </p:txBody>
      </p:sp>
      <p:sp>
        <p:nvSpPr>
          <p:cNvPr id="21508" name="Slide Number Placeholder 3"/>
          <p:cNvSpPr>
            <a:spLocks noGrp="1"/>
          </p:cNvSpPr>
          <p:nvPr>
            <p:ph type="sldNum" sz="quarter" idx="5"/>
          </p:nvPr>
        </p:nvSpPr>
        <p:spPr>
          <a:noFill/>
        </p:spPr>
        <p:txBody>
          <a:bodyPr/>
          <a:lstStyle>
            <a:lvl1pPr algn="l" eaLnBrk="0" hangingPunct="0">
              <a:spcBef>
                <a:spcPct val="30000"/>
              </a:spcBef>
              <a:defRPr sz="1200">
                <a:solidFill>
                  <a:schemeClr val="tx1"/>
                </a:solidFill>
                <a:latin typeface="Arial" charset="0"/>
              </a:defRPr>
            </a:lvl1pPr>
            <a:lvl2pPr marL="744538" indent="-285750" algn="l" eaLnBrk="0" hangingPunct="0">
              <a:spcBef>
                <a:spcPct val="30000"/>
              </a:spcBef>
              <a:defRPr sz="1200">
                <a:solidFill>
                  <a:schemeClr val="tx1"/>
                </a:solidFill>
                <a:latin typeface="Arial" charset="0"/>
              </a:defRPr>
            </a:lvl2pPr>
            <a:lvl3pPr marL="1146175" indent="-228600" algn="l" eaLnBrk="0" hangingPunct="0">
              <a:spcBef>
                <a:spcPct val="30000"/>
              </a:spcBef>
              <a:defRPr sz="1200">
                <a:solidFill>
                  <a:schemeClr val="tx1"/>
                </a:solidFill>
                <a:latin typeface="Arial" charset="0"/>
              </a:defRPr>
            </a:lvl3pPr>
            <a:lvl4pPr marL="1604963" indent="-228600" algn="l" eaLnBrk="0" hangingPunct="0">
              <a:spcBef>
                <a:spcPct val="30000"/>
              </a:spcBef>
              <a:defRPr sz="1200">
                <a:solidFill>
                  <a:schemeClr val="tx1"/>
                </a:solidFill>
                <a:latin typeface="Arial" charset="0"/>
              </a:defRPr>
            </a:lvl4pPr>
            <a:lvl5pPr marL="2065338" indent="-228600" algn="l" eaLnBrk="0" hangingPunct="0">
              <a:spcBef>
                <a:spcPct val="30000"/>
              </a:spcBef>
              <a:defRPr sz="1200">
                <a:solidFill>
                  <a:schemeClr val="tx1"/>
                </a:solidFill>
                <a:latin typeface="Arial" charset="0"/>
              </a:defRPr>
            </a:lvl5pPr>
            <a:lvl6pPr marL="2522538" indent="-228600" eaLnBrk="0" fontAlgn="base" hangingPunct="0">
              <a:spcBef>
                <a:spcPct val="30000"/>
              </a:spcBef>
              <a:spcAft>
                <a:spcPct val="0"/>
              </a:spcAft>
              <a:defRPr sz="1200">
                <a:solidFill>
                  <a:schemeClr val="tx1"/>
                </a:solidFill>
                <a:latin typeface="Arial" charset="0"/>
              </a:defRPr>
            </a:lvl6pPr>
            <a:lvl7pPr marL="2979738" indent="-228600" eaLnBrk="0" fontAlgn="base" hangingPunct="0">
              <a:spcBef>
                <a:spcPct val="30000"/>
              </a:spcBef>
              <a:spcAft>
                <a:spcPct val="0"/>
              </a:spcAft>
              <a:defRPr sz="1200">
                <a:solidFill>
                  <a:schemeClr val="tx1"/>
                </a:solidFill>
                <a:latin typeface="Arial" charset="0"/>
              </a:defRPr>
            </a:lvl7pPr>
            <a:lvl8pPr marL="3436938" indent="-228600" eaLnBrk="0" fontAlgn="base" hangingPunct="0">
              <a:spcBef>
                <a:spcPct val="30000"/>
              </a:spcBef>
              <a:spcAft>
                <a:spcPct val="0"/>
              </a:spcAft>
              <a:defRPr sz="1200">
                <a:solidFill>
                  <a:schemeClr val="tx1"/>
                </a:solidFill>
                <a:latin typeface="Arial" charset="0"/>
              </a:defRPr>
            </a:lvl8pPr>
            <a:lvl9pPr marL="3894138" indent="-228600"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885600DC-197F-4FF7-B44F-5DE6AC92A107}" type="slidenum">
              <a:rPr lang="en-US" altLang="en-US" smtClean="0"/>
              <a:pPr algn="r" eaLnBrk="1" hangingPunct="1">
                <a:spcBef>
                  <a:spcPct val="0"/>
                </a:spcBef>
              </a:pPr>
              <a:t>15</a:t>
            </a:fld>
            <a:endParaRPr lang="en-US" altLang="en-US"/>
          </a:p>
        </p:txBody>
      </p:sp>
    </p:spTree>
    <p:extLst>
      <p:ext uri="{BB962C8B-B14F-4D97-AF65-F5344CB8AC3E}">
        <p14:creationId xmlns:p14="http://schemas.microsoft.com/office/powerpoint/2010/main" val="223651628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ln/>
        </p:spPr>
      </p:sp>
      <p:sp>
        <p:nvSpPr>
          <p:cNvPr id="21507" name="Notes Placeholder 2"/>
          <p:cNvSpPr>
            <a:spLocks noGrp="1"/>
          </p:cNvSpPr>
          <p:nvPr>
            <p:ph type="body" idx="1"/>
          </p:nvPr>
        </p:nvSpPr>
        <p:spPr>
          <a:noFill/>
        </p:spPr>
        <p:txBody>
          <a:bodyPr/>
          <a:lstStyle/>
          <a:p>
            <a:r>
              <a:rPr lang="en-US" altLang="en-US" sz="2000"/>
              <a:t> </a:t>
            </a:r>
          </a:p>
          <a:p>
            <a:endParaRPr lang="en-US" altLang="en-US"/>
          </a:p>
        </p:txBody>
      </p:sp>
      <p:sp>
        <p:nvSpPr>
          <p:cNvPr id="21508" name="Slide Number Placeholder 3"/>
          <p:cNvSpPr>
            <a:spLocks noGrp="1"/>
          </p:cNvSpPr>
          <p:nvPr>
            <p:ph type="sldNum" sz="quarter" idx="5"/>
          </p:nvPr>
        </p:nvSpPr>
        <p:spPr>
          <a:noFill/>
        </p:spPr>
        <p:txBody>
          <a:bodyPr/>
          <a:lstStyle>
            <a:lvl1pPr algn="l" eaLnBrk="0" hangingPunct="0">
              <a:spcBef>
                <a:spcPct val="30000"/>
              </a:spcBef>
              <a:defRPr sz="1200">
                <a:solidFill>
                  <a:schemeClr val="tx1"/>
                </a:solidFill>
                <a:latin typeface="Arial" charset="0"/>
              </a:defRPr>
            </a:lvl1pPr>
            <a:lvl2pPr marL="744538" indent="-285750" algn="l" eaLnBrk="0" hangingPunct="0">
              <a:spcBef>
                <a:spcPct val="30000"/>
              </a:spcBef>
              <a:defRPr sz="1200">
                <a:solidFill>
                  <a:schemeClr val="tx1"/>
                </a:solidFill>
                <a:latin typeface="Arial" charset="0"/>
              </a:defRPr>
            </a:lvl2pPr>
            <a:lvl3pPr marL="1146175" indent="-228600" algn="l" eaLnBrk="0" hangingPunct="0">
              <a:spcBef>
                <a:spcPct val="30000"/>
              </a:spcBef>
              <a:defRPr sz="1200">
                <a:solidFill>
                  <a:schemeClr val="tx1"/>
                </a:solidFill>
                <a:latin typeface="Arial" charset="0"/>
              </a:defRPr>
            </a:lvl3pPr>
            <a:lvl4pPr marL="1604963" indent="-228600" algn="l" eaLnBrk="0" hangingPunct="0">
              <a:spcBef>
                <a:spcPct val="30000"/>
              </a:spcBef>
              <a:defRPr sz="1200">
                <a:solidFill>
                  <a:schemeClr val="tx1"/>
                </a:solidFill>
                <a:latin typeface="Arial" charset="0"/>
              </a:defRPr>
            </a:lvl4pPr>
            <a:lvl5pPr marL="2065338" indent="-228600" algn="l" eaLnBrk="0" hangingPunct="0">
              <a:spcBef>
                <a:spcPct val="30000"/>
              </a:spcBef>
              <a:defRPr sz="1200">
                <a:solidFill>
                  <a:schemeClr val="tx1"/>
                </a:solidFill>
                <a:latin typeface="Arial" charset="0"/>
              </a:defRPr>
            </a:lvl5pPr>
            <a:lvl6pPr marL="2522538" indent="-228600" eaLnBrk="0" fontAlgn="base" hangingPunct="0">
              <a:spcBef>
                <a:spcPct val="30000"/>
              </a:spcBef>
              <a:spcAft>
                <a:spcPct val="0"/>
              </a:spcAft>
              <a:defRPr sz="1200">
                <a:solidFill>
                  <a:schemeClr val="tx1"/>
                </a:solidFill>
                <a:latin typeface="Arial" charset="0"/>
              </a:defRPr>
            </a:lvl6pPr>
            <a:lvl7pPr marL="2979738" indent="-228600" eaLnBrk="0" fontAlgn="base" hangingPunct="0">
              <a:spcBef>
                <a:spcPct val="30000"/>
              </a:spcBef>
              <a:spcAft>
                <a:spcPct val="0"/>
              </a:spcAft>
              <a:defRPr sz="1200">
                <a:solidFill>
                  <a:schemeClr val="tx1"/>
                </a:solidFill>
                <a:latin typeface="Arial" charset="0"/>
              </a:defRPr>
            </a:lvl7pPr>
            <a:lvl8pPr marL="3436938" indent="-228600" eaLnBrk="0" fontAlgn="base" hangingPunct="0">
              <a:spcBef>
                <a:spcPct val="30000"/>
              </a:spcBef>
              <a:spcAft>
                <a:spcPct val="0"/>
              </a:spcAft>
              <a:defRPr sz="1200">
                <a:solidFill>
                  <a:schemeClr val="tx1"/>
                </a:solidFill>
                <a:latin typeface="Arial" charset="0"/>
              </a:defRPr>
            </a:lvl8pPr>
            <a:lvl9pPr marL="3894138" indent="-228600"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885600DC-197F-4FF7-B44F-5DE6AC92A107}" type="slidenum">
              <a:rPr lang="en-US" altLang="en-US" smtClean="0"/>
              <a:pPr algn="r" eaLnBrk="1" hangingPunct="1">
                <a:spcBef>
                  <a:spcPct val="0"/>
                </a:spcBef>
              </a:pPr>
              <a:t>16</a:t>
            </a:fld>
            <a:endParaRPr lang="en-US" altLang="en-US"/>
          </a:p>
        </p:txBody>
      </p:sp>
    </p:spTree>
    <p:extLst>
      <p:ext uri="{BB962C8B-B14F-4D97-AF65-F5344CB8AC3E}">
        <p14:creationId xmlns:p14="http://schemas.microsoft.com/office/powerpoint/2010/main" val="346133161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ln/>
        </p:spPr>
      </p:sp>
      <p:sp>
        <p:nvSpPr>
          <p:cNvPr id="21507" name="Notes Placeholder 2"/>
          <p:cNvSpPr>
            <a:spLocks noGrp="1"/>
          </p:cNvSpPr>
          <p:nvPr>
            <p:ph type="body" idx="1"/>
          </p:nvPr>
        </p:nvSpPr>
        <p:spPr>
          <a:noFill/>
        </p:spPr>
        <p:txBody>
          <a:bodyPr/>
          <a:lstStyle/>
          <a:p>
            <a:r>
              <a:rPr lang="en-US" altLang="en-US" sz="2000"/>
              <a:t> </a:t>
            </a:r>
          </a:p>
          <a:p>
            <a:endParaRPr lang="en-US" altLang="en-US"/>
          </a:p>
        </p:txBody>
      </p:sp>
      <p:sp>
        <p:nvSpPr>
          <p:cNvPr id="21508" name="Slide Number Placeholder 3"/>
          <p:cNvSpPr>
            <a:spLocks noGrp="1"/>
          </p:cNvSpPr>
          <p:nvPr>
            <p:ph type="sldNum" sz="quarter" idx="5"/>
          </p:nvPr>
        </p:nvSpPr>
        <p:spPr>
          <a:noFill/>
        </p:spPr>
        <p:txBody>
          <a:bodyPr/>
          <a:lstStyle>
            <a:lvl1pPr algn="l" eaLnBrk="0" hangingPunct="0">
              <a:spcBef>
                <a:spcPct val="30000"/>
              </a:spcBef>
              <a:defRPr sz="1200">
                <a:solidFill>
                  <a:schemeClr val="tx1"/>
                </a:solidFill>
                <a:latin typeface="Arial" charset="0"/>
              </a:defRPr>
            </a:lvl1pPr>
            <a:lvl2pPr marL="744538" indent="-285750" algn="l" eaLnBrk="0" hangingPunct="0">
              <a:spcBef>
                <a:spcPct val="30000"/>
              </a:spcBef>
              <a:defRPr sz="1200">
                <a:solidFill>
                  <a:schemeClr val="tx1"/>
                </a:solidFill>
                <a:latin typeface="Arial" charset="0"/>
              </a:defRPr>
            </a:lvl2pPr>
            <a:lvl3pPr marL="1146175" indent="-228600" algn="l" eaLnBrk="0" hangingPunct="0">
              <a:spcBef>
                <a:spcPct val="30000"/>
              </a:spcBef>
              <a:defRPr sz="1200">
                <a:solidFill>
                  <a:schemeClr val="tx1"/>
                </a:solidFill>
                <a:latin typeface="Arial" charset="0"/>
              </a:defRPr>
            </a:lvl3pPr>
            <a:lvl4pPr marL="1604963" indent="-228600" algn="l" eaLnBrk="0" hangingPunct="0">
              <a:spcBef>
                <a:spcPct val="30000"/>
              </a:spcBef>
              <a:defRPr sz="1200">
                <a:solidFill>
                  <a:schemeClr val="tx1"/>
                </a:solidFill>
                <a:latin typeface="Arial" charset="0"/>
              </a:defRPr>
            </a:lvl4pPr>
            <a:lvl5pPr marL="2065338" indent="-228600" algn="l" eaLnBrk="0" hangingPunct="0">
              <a:spcBef>
                <a:spcPct val="30000"/>
              </a:spcBef>
              <a:defRPr sz="1200">
                <a:solidFill>
                  <a:schemeClr val="tx1"/>
                </a:solidFill>
                <a:latin typeface="Arial" charset="0"/>
              </a:defRPr>
            </a:lvl5pPr>
            <a:lvl6pPr marL="2522538" indent="-228600" eaLnBrk="0" fontAlgn="base" hangingPunct="0">
              <a:spcBef>
                <a:spcPct val="30000"/>
              </a:spcBef>
              <a:spcAft>
                <a:spcPct val="0"/>
              </a:spcAft>
              <a:defRPr sz="1200">
                <a:solidFill>
                  <a:schemeClr val="tx1"/>
                </a:solidFill>
                <a:latin typeface="Arial" charset="0"/>
              </a:defRPr>
            </a:lvl6pPr>
            <a:lvl7pPr marL="2979738" indent="-228600" eaLnBrk="0" fontAlgn="base" hangingPunct="0">
              <a:spcBef>
                <a:spcPct val="30000"/>
              </a:spcBef>
              <a:spcAft>
                <a:spcPct val="0"/>
              </a:spcAft>
              <a:defRPr sz="1200">
                <a:solidFill>
                  <a:schemeClr val="tx1"/>
                </a:solidFill>
                <a:latin typeface="Arial" charset="0"/>
              </a:defRPr>
            </a:lvl7pPr>
            <a:lvl8pPr marL="3436938" indent="-228600" eaLnBrk="0" fontAlgn="base" hangingPunct="0">
              <a:spcBef>
                <a:spcPct val="30000"/>
              </a:spcBef>
              <a:spcAft>
                <a:spcPct val="0"/>
              </a:spcAft>
              <a:defRPr sz="1200">
                <a:solidFill>
                  <a:schemeClr val="tx1"/>
                </a:solidFill>
                <a:latin typeface="Arial" charset="0"/>
              </a:defRPr>
            </a:lvl8pPr>
            <a:lvl9pPr marL="3894138" indent="-228600"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885600DC-197F-4FF7-B44F-5DE6AC92A107}" type="slidenum">
              <a:rPr lang="en-US" altLang="en-US" smtClean="0"/>
              <a:pPr algn="r" eaLnBrk="1" hangingPunct="1">
                <a:spcBef>
                  <a:spcPct val="0"/>
                </a:spcBef>
              </a:pPr>
              <a:t>17</a:t>
            </a:fld>
            <a:endParaRPr lang="en-US" altLang="en-US"/>
          </a:p>
        </p:txBody>
      </p:sp>
    </p:spTree>
    <p:extLst>
      <p:ext uri="{BB962C8B-B14F-4D97-AF65-F5344CB8AC3E}">
        <p14:creationId xmlns:p14="http://schemas.microsoft.com/office/powerpoint/2010/main" val="235557090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ln/>
        </p:spPr>
      </p:sp>
      <p:sp>
        <p:nvSpPr>
          <p:cNvPr id="21507" name="Notes Placeholder 2"/>
          <p:cNvSpPr>
            <a:spLocks noGrp="1"/>
          </p:cNvSpPr>
          <p:nvPr>
            <p:ph type="body" idx="1"/>
          </p:nvPr>
        </p:nvSpPr>
        <p:spPr>
          <a:noFill/>
        </p:spPr>
        <p:txBody>
          <a:bodyPr/>
          <a:lstStyle/>
          <a:p>
            <a:r>
              <a:rPr lang="en-US" altLang="en-US" sz="2000"/>
              <a:t> </a:t>
            </a:r>
          </a:p>
          <a:p>
            <a:endParaRPr lang="en-US" altLang="en-US"/>
          </a:p>
        </p:txBody>
      </p:sp>
      <p:sp>
        <p:nvSpPr>
          <p:cNvPr id="21508" name="Slide Number Placeholder 3"/>
          <p:cNvSpPr>
            <a:spLocks noGrp="1"/>
          </p:cNvSpPr>
          <p:nvPr>
            <p:ph type="sldNum" sz="quarter" idx="5"/>
          </p:nvPr>
        </p:nvSpPr>
        <p:spPr>
          <a:noFill/>
        </p:spPr>
        <p:txBody>
          <a:bodyPr/>
          <a:lstStyle>
            <a:lvl1pPr algn="l" eaLnBrk="0" hangingPunct="0">
              <a:spcBef>
                <a:spcPct val="30000"/>
              </a:spcBef>
              <a:defRPr sz="1200">
                <a:solidFill>
                  <a:schemeClr val="tx1"/>
                </a:solidFill>
                <a:latin typeface="Arial" charset="0"/>
              </a:defRPr>
            </a:lvl1pPr>
            <a:lvl2pPr marL="744538" indent="-285750" algn="l" eaLnBrk="0" hangingPunct="0">
              <a:spcBef>
                <a:spcPct val="30000"/>
              </a:spcBef>
              <a:defRPr sz="1200">
                <a:solidFill>
                  <a:schemeClr val="tx1"/>
                </a:solidFill>
                <a:latin typeface="Arial" charset="0"/>
              </a:defRPr>
            </a:lvl2pPr>
            <a:lvl3pPr marL="1146175" indent="-228600" algn="l" eaLnBrk="0" hangingPunct="0">
              <a:spcBef>
                <a:spcPct val="30000"/>
              </a:spcBef>
              <a:defRPr sz="1200">
                <a:solidFill>
                  <a:schemeClr val="tx1"/>
                </a:solidFill>
                <a:latin typeface="Arial" charset="0"/>
              </a:defRPr>
            </a:lvl3pPr>
            <a:lvl4pPr marL="1604963" indent="-228600" algn="l" eaLnBrk="0" hangingPunct="0">
              <a:spcBef>
                <a:spcPct val="30000"/>
              </a:spcBef>
              <a:defRPr sz="1200">
                <a:solidFill>
                  <a:schemeClr val="tx1"/>
                </a:solidFill>
                <a:latin typeface="Arial" charset="0"/>
              </a:defRPr>
            </a:lvl4pPr>
            <a:lvl5pPr marL="2065338" indent="-228600" algn="l" eaLnBrk="0" hangingPunct="0">
              <a:spcBef>
                <a:spcPct val="30000"/>
              </a:spcBef>
              <a:defRPr sz="1200">
                <a:solidFill>
                  <a:schemeClr val="tx1"/>
                </a:solidFill>
                <a:latin typeface="Arial" charset="0"/>
              </a:defRPr>
            </a:lvl5pPr>
            <a:lvl6pPr marL="2522538" indent="-228600" eaLnBrk="0" fontAlgn="base" hangingPunct="0">
              <a:spcBef>
                <a:spcPct val="30000"/>
              </a:spcBef>
              <a:spcAft>
                <a:spcPct val="0"/>
              </a:spcAft>
              <a:defRPr sz="1200">
                <a:solidFill>
                  <a:schemeClr val="tx1"/>
                </a:solidFill>
                <a:latin typeface="Arial" charset="0"/>
              </a:defRPr>
            </a:lvl6pPr>
            <a:lvl7pPr marL="2979738" indent="-228600" eaLnBrk="0" fontAlgn="base" hangingPunct="0">
              <a:spcBef>
                <a:spcPct val="30000"/>
              </a:spcBef>
              <a:spcAft>
                <a:spcPct val="0"/>
              </a:spcAft>
              <a:defRPr sz="1200">
                <a:solidFill>
                  <a:schemeClr val="tx1"/>
                </a:solidFill>
                <a:latin typeface="Arial" charset="0"/>
              </a:defRPr>
            </a:lvl7pPr>
            <a:lvl8pPr marL="3436938" indent="-228600" eaLnBrk="0" fontAlgn="base" hangingPunct="0">
              <a:spcBef>
                <a:spcPct val="30000"/>
              </a:spcBef>
              <a:spcAft>
                <a:spcPct val="0"/>
              </a:spcAft>
              <a:defRPr sz="1200">
                <a:solidFill>
                  <a:schemeClr val="tx1"/>
                </a:solidFill>
                <a:latin typeface="Arial" charset="0"/>
              </a:defRPr>
            </a:lvl8pPr>
            <a:lvl9pPr marL="3894138" indent="-228600"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885600DC-197F-4FF7-B44F-5DE6AC92A107}" type="slidenum">
              <a:rPr lang="en-US" altLang="en-US" smtClean="0"/>
              <a:pPr algn="r" eaLnBrk="1" hangingPunct="1">
                <a:spcBef>
                  <a:spcPct val="0"/>
                </a:spcBef>
              </a:pPr>
              <a:t>18</a:t>
            </a:fld>
            <a:endParaRPr lang="en-US" altLang="en-US"/>
          </a:p>
        </p:txBody>
      </p:sp>
    </p:spTree>
    <p:extLst>
      <p:ext uri="{BB962C8B-B14F-4D97-AF65-F5344CB8AC3E}">
        <p14:creationId xmlns:p14="http://schemas.microsoft.com/office/powerpoint/2010/main" val="108482736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ln/>
        </p:spPr>
      </p:sp>
      <p:sp>
        <p:nvSpPr>
          <p:cNvPr id="21507" name="Notes Placeholder 2"/>
          <p:cNvSpPr>
            <a:spLocks noGrp="1"/>
          </p:cNvSpPr>
          <p:nvPr>
            <p:ph type="body" idx="1"/>
          </p:nvPr>
        </p:nvSpPr>
        <p:spPr>
          <a:noFill/>
        </p:spPr>
        <p:txBody>
          <a:bodyPr/>
          <a:lstStyle/>
          <a:p>
            <a:r>
              <a:rPr lang="en-US" altLang="en-US" sz="2000"/>
              <a:t> </a:t>
            </a:r>
          </a:p>
          <a:p>
            <a:endParaRPr lang="en-US" altLang="en-US"/>
          </a:p>
        </p:txBody>
      </p:sp>
      <p:sp>
        <p:nvSpPr>
          <p:cNvPr id="21508" name="Slide Number Placeholder 3"/>
          <p:cNvSpPr>
            <a:spLocks noGrp="1"/>
          </p:cNvSpPr>
          <p:nvPr>
            <p:ph type="sldNum" sz="quarter" idx="5"/>
          </p:nvPr>
        </p:nvSpPr>
        <p:spPr>
          <a:noFill/>
        </p:spPr>
        <p:txBody>
          <a:bodyPr/>
          <a:lstStyle>
            <a:lvl1pPr algn="l" eaLnBrk="0" hangingPunct="0">
              <a:spcBef>
                <a:spcPct val="30000"/>
              </a:spcBef>
              <a:defRPr sz="1200">
                <a:solidFill>
                  <a:schemeClr val="tx1"/>
                </a:solidFill>
                <a:latin typeface="Arial" charset="0"/>
              </a:defRPr>
            </a:lvl1pPr>
            <a:lvl2pPr marL="744538" indent="-285750" algn="l" eaLnBrk="0" hangingPunct="0">
              <a:spcBef>
                <a:spcPct val="30000"/>
              </a:spcBef>
              <a:defRPr sz="1200">
                <a:solidFill>
                  <a:schemeClr val="tx1"/>
                </a:solidFill>
                <a:latin typeface="Arial" charset="0"/>
              </a:defRPr>
            </a:lvl2pPr>
            <a:lvl3pPr marL="1146175" indent="-228600" algn="l" eaLnBrk="0" hangingPunct="0">
              <a:spcBef>
                <a:spcPct val="30000"/>
              </a:spcBef>
              <a:defRPr sz="1200">
                <a:solidFill>
                  <a:schemeClr val="tx1"/>
                </a:solidFill>
                <a:latin typeface="Arial" charset="0"/>
              </a:defRPr>
            </a:lvl3pPr>
            <a:lvl4pPr marL="1604963" indent="-228600" algn="l" eaLnBrk="0" hangingPunct="0">
              <a:spcBef>
                <a:spcPct val="30000"/>
              </a:spcBef>
              <a:defRPr sz="1200">
                <a:solidFill>
                  <a:schemeClr val="tx1"/>
                </a:solidFill>
                <a:latin typeface="Arial" charset="0"/>
              </a:defRPr>
            </a:lvl4pPr>
            <a:lvl5pPr marL="2065338" indent="-228600" algn="l" eaLnBrk="0" hangingPunct="0">
              <a:spcBef>
                <a:spcPct val="30000"/>
              </a:spcBef>
              <a:defRPr sz="1200">
                <a:solidFill>
                  <a:schemeClr val="tx1"/>
                </a:solidFill>
                <a:latin typeface="Arial" charset="0"/>
              </a:defRPr>
            </a:lvl5pPr>
            <a:lvl6pPr marL="2522538" indent="-228600" eaLnBrk="0" fontAlgn="base" hangingPunct="0">
              <a:spcBef>
                <a:spcPct val="30000"/>
              </a:spcBef>
              <a:spcAft>
                <a:spcPct val="0"/>
              </a:spcAft>
              <a:defRPr sz="1200">
                <a:solidFill>
                  <a:schemeClr val="tx1"/>
                </a:solidFill>
                <a:latin typeface="Arial" charset="0"/>
              </a:defRPr>
            </a:lvl6pPr>
            <a:lvl7pPr marL="2979738" indent="-228600" eaLnBrk="0" fontAlgn="base" hangingPunct="0">
              <a:spcBef>
                <a:spcPct val="30000"/>
              </a:spcBef>
              <a:spcAft>
                <a:spcPct val="0"/>
              </a:spcAft>
              <a:defRPr sz="1200">
                <a:solidFill>
                  <a:schemeClr val="tx1"/>
                </a:solidFill>
                <a:latin typeface="Arial" charset="0"/>
              </a:defRPr>
            </a:lvl7pPr>
            <a:lvl8pPr marL="3436938" indent="-228600" eaLnBrk="0" fontAlgn="base" hangingPunct="0">
              <a:spcBef>
                <a:spcPct val="30000"/>
              </a:spcBef>
              <a:spcAft>
                <a:spcPct val="0"/>
              </a:spcAft>
              <a:defRPr sz="1200">
                <a:solidFill>
                  <a:schemeClr val="tx1"/>
                </a:solidFill>
                <a:latin typeface="Arial" charset="0"/>
              </a:defRPr>
            </a:lvl8pPr>
            <a:lvl9pPr marL="3894138" indent="-228600"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885600DC-197F-4FF7-B44F-5DE6AC92A107}" type="slidenum">
              <a:rPr lang="en-US" altLang="en-US" smtClean="0"/>
              <a:pPr algn="r" eaLnBrk="1" hangingPunct="1">
                <a:spcBef>
                  <a:spcPct val="0"/>
                </a:spcBef>
              </a:pPr>
              <a:t>19</a:t>
            </a:fld>
            <a:endParaRPr lang="en-US" altLang="en-US"/>
          </a:p>
        </p:txBody>
      </p:sp>
    </p:spTree>
    <p:extLst>
      <p:ext uri="{BB962C8B-B14F-4D97-AF65-F5344CB8AC3E}">
        <p14:creationId xmlns:p14="http://schemas.microsoft.com/office/powerpoint/2010/main" val="356140317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ln/>
        </p:spPr>
      </p:sp>
      <p:sp>
        <p:nvSpPr>
          <p:cNvPr id="21507" name="Notes Placeholder 2"/>
          <p:cNvSpPr>
            <a:spLocks noGrp="1"/>
          </p:cNvSpPr>
          <p:nvPr>
            <p:ph type="body" idx="1"/>
          </p:nvPr>
        </p:nvSpPr>
        <p:spPr>
          <a:noFill/>
        </p:spPr>
        <p:txBody>
          <a:bodyPr/>
          <a:lstStyle/>
          <a:p>
            <a:r>
              <a:rPr lang="en-US" altLang="en-US" sz="2000"/>
              <a:t> </a:t>
            </a:r>
          </a:p>
          <a:p>
            <a:endParaRPr lang="en-US" altLang="en-US"/>
          </a:p>
        </p:txBody>
      </p:sp>
      <p:sp>
        <p:nvSpPr>
          <p:cNvPr id="21508" name="Slide Number Placeholder 3"/>
          <p:cNvSpPr>
            <a:spLocks noGrp="1"/>
          </p:cNvSpPr>
          <p:nvPr>
            <p:ph type="sldNum" sz="quarter" idx="5"/>
          </p:nvPr>
        </p:nvSpPr>
        <p:spPr>
          <a:noFill/>
        </p:spPr>
        <p:txBody>
          <a:bodyPr/>
          <a:lstStyle>
            <a:lvl1pPr algn="l" eaLnBrk="0" hangingPunct="0">
              <a:spcBef>
                <a:spcPct val="30000"/>
              </a:spcBef>
              <a:defRPr sz="1200">
                <a:solidFill>
                  <a:schemeClr val="tx1"/>
                </a:solidFill>
                <a:latin typeface="Arial" charset="0"/>
              </a:defRPr>
            </a:lvl1pPr>
            <a:lvl2pPr marL="744538" indent="-285750" algn="l" eaLnBrk="0" hangingPunct="0">
              <a:spcBef>
                <a:spcPct val="30000"/>
              </a:spcBef>
              <a:defRPr sz="1200">
                <a:solidFill>
                  <a:schemeClr val="tx1"/>
                </a:solidFill>
                <a:latin typeface="Arial" charset="0"/>
              </a:defRPr>
            </a:lvl2pPr>
            <a:lvl3pPr marL="1146175" indent="-228600" algn="l" eaLnBrk="0" hangingPunct="0">
              <a:spcBef>
                <a:spcPct val="30000"/>
              </a:spcBef>
              <a:defRPr sz="1200">
                <a:solidFill>
                  <a:schemeClr val="tx1"/>
                </a:solidFill>
                <a:latin typeface="Arial" charset="0"/>
              </a:defRPr>
            </a:lvl3pPr>
            <a:lvl4pPr marL="1604963" indent="-228600" algn="l" eaLnBrk="0" hangingPunct="0">
              <a:spcBef>
                <a:spcPct val="30000"/>
              </a:spcBef>
              <a:defRPr sz="1200">
                <a:solidFill>
                  <a:schemeClr val="tx1"/>
                </a:solidFill>
                <a:latin typeface="Arial" charset="0"/>
              </a:defRPr>
            </a:lvl4pPr>
            <a:lvl5pPr marL="2065338" indent="-228600" algn="l" eaLnBrk="0" hangingPunct="0">
              <a:spcBef>
                <a:spcPct val="30000"/>
              </a:spcBef>
              <a:defRPr sz="1200">
                <a:solidFill>
                  <a:schemeClr val="tx1"/>
                </a:solidFill>
                <a:latin typeface="Arial" charset="0"/>
              </a:defRPr>
            </a:lvl5pPr>
            <a:lvl6pPr marL="2522538" indent="-228600" eaLnBrk="0" fontAlgn="base" hangingPunct="0">
              <a:spcBef>
                <a:spcPct val="30000"/>
              </a:spcBef>
              <a:spcAft>
                <a:spcPct val="0"/>
              </a:spcAft>
              <a:defRPr sz="1200">
                <a:solidFill>
                  <a:schemeClr val="tx1"/>
                </a:solidFill>
                <a:latin typeface="Arial" charset="0"/>
              </a:defRPr>
            </a:lvl6pPr>
            <a:lvl7pPr marL="2979738" indent="-228600" eaLnBrk="0" fontAlgn="base" hangingPunct="0">
              <a:spcBef>
                <a:spcPct val="30000"/>
              </a:spcBef>
              <a:spcAft>
                <a:spcPct val="0"/>
              </a:spcAft>
              <a:defRPr sz="1200">
                <a:solidFill>
                  <a:schemeClr val="tx1"/>
                </a:solidFill>
                <a:latin typeface="Arial" charset="0"/>
              </a:defRPr>
            </a:lvl7pPr>
            <a:lvl8pPr marL="3436938" indent="-228600" eaLnBrk="0" fontAlgn="base" hangingPunct="0">
              <a:spcBef>
                <a:spcPct val="30000"/>
              </a:spcBef>
              <a:spcAft>
                <a:spcPct val="0"/>
              </a:spcAft>
              <a:defRPr sz="1200">
                <a:solidFill>
                  <a:schemeClr val="tx1"/>
                </a:solidFill>
                <a:latin typeface="Arial" charset="0"/>
              </a:defRPr>
            </a:lvl8pPr>
            <a:lvl9pPr marL="3894138" indent="-228600"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885600DC-197F-4FF7-B44F-5DE6AC92A107}" type="slidenum">
              <a:rPr lang="en-US" altLang="en-US" smtClean="0"/>
              <a:pPr algn="r" eaLnBrk="1" hangingPunct="1">
                <a:spcBef>
                  <a:spcPct val="0"/>
                </a:spcBef>
              </a:pPr>
              <a:t>20</a:t>
            </a:fld>
            <a:endParaRPr lang="en-US" altLang="en-US"/>
          </a:p>
        </p:txBody>
      </p:sp>
    </p:spTree>
    <p:extLst>
      <p:ext uri="{BB962C8B-B14F-4D97-AF65-F5344CB8AC3E}">
        <p14:creationId xmlns:p14="http://schemas.microsoft.com/office/powerpoint/2010/main" val="41304252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ln/>
        </p:spPr>
      </p:sp>
      <p:sp>
        <p:nvSpPr>
          <p:cNvPr id="21507" name="Notes Placeholder 2"/>
          <p:cNvSpPr>
            <a:spLocks noGrp="1"/>
          </p:cNvSpPr>
          <p:nvPr>
            <p:ph type="body" idx="1"/>
          </p:nvPr>
        </p:nvSpPr>
        <p:spPr>
          <a:noFill/>
        </p:spPr>
        <p:txBody>
          <a:bodyPr/>
          <a:lstStyle/>
          <a:p>
            <a:r>
              <a:rPr lang="en-US" altLang="en-US" sz="2000"/>
              <a:t> </a:t>
            </a:r>
          </a:p>
          <a:p>
            <a:endParaRPr lang="en-US" altLang="en-US"/>
          </a:p>
        </p:txBody>
      </p:sp>
      <p:sp>
        <p:nvSpPr>
          <p:cNvPr id="21508" name="Slide Number Placeholder 3"/>
          <p:cNvSpPr>
            <a:spLocks noGrp="1"/>
          </p:cNvSpPr>
          <p:nvPr>
            <p:ph type="sldNum" sz="quarter" idx="5"/>
          </p:nvPr>
        </p:nvSpPr>
        <p:spPr>
          <a:noFill/>
        </p:spPr>
        <p:txBody>
          <a:bodyPr/>
          <a:lstStyle>
            <a:lvl1pPr algn="l" eaLnBrk="0" hangingPunct="0">
              <a:spcBef>
                <a:spcPct val="30000"/>
              </a:spcBef>
              <a:defRPr sz="1200">
                <a:solidFill>
                  <a:schemeClr val="tx1"/>
                </a:solidFill>
                <a:latin typeface="Arial" charset="0"/>
              </a:defRPr>
            </a:lvl1pPr>
            <a:lvl2pPr marL="744538" indent="-285750" algn="l" eaLnBrk="0" hangingPunct="0">
              <a:spcBef>
                <a:spcPct val="30000"/>
              </a:spcBef>
              <a:defRPr sz="1200">
                <a:solidFill>
                  <a:schemeClr val="tx1"/>
                </a:solidFill>
                <a:latin typeface="Arial" charset="0"/>
              </a:defRPr>
            </a:lvl2pPr>
            <a:lvl3pPr marL="1146175" indent="-228600" algn="l" eaLnBrk="0" hangingPunct="0">
              <a:spcBef>
                <a:spcPct val="30000"/>
              </a:spcBef>
              <a:defRPr sz="1200">
                <a:solidFill>
                  <a:schemeClr val="tx1"/>
                </a:solidFill>
                <a:latin typeface="Arial" charset="0"/>
              </a:defRPr>
            </a:lvl3pPr>
            <a:lvl4pPr marL="1604963" indent="-228600" algn="l" eaLnBrk="0" hangingPunct="0">
              <a:spcBef>
                <a:spcPct val="30000"/>
              </a:spcBef>
              <a:defRPr sz="1200">
                <a:solidFill>
                  <a:schemeClr val="tx1"/>
                </a:solidFill>
                <a:latin typeface="Arial" charset="0"/>
              </a:defRPr>
            </a:lvl4pPr>
            <a:lvl5pPr marL="2065338" indent="-228600" algn="l" eaLnBrk="0" hangingPunct="0">
              <a:spcBef>
                <a:spcPct val="30000"/>
              </a:spcBef>
              <a:defRPr sz="1200">
                <a:solidFill>
                  <a:schemeClr val="tx1"/>
                </a:solidFill>
                <a:latin typeface="Arial" charset="0"/>
              </a:defRPr>
            </a:lvl5pPr>
            <a:lvl6pPr marL="2522538" indent="-228600" eaLnBrk="0" fontAlgn="base" hangingPunct="0">
              <a:spcBef>
                <a:spcPct val="30000"/>
              </a:spcBef>
              <a:spcAft>
                <a:spcPct val="0"/>
              </a:spcAft>
              <a:defRPr sz="1200">
                <a:solidFill>
                  <a:schemeClr val="tx1"/>
                </a:solidFill>
                <a:latin typeface="Arial" charset="0"/>
              </a:defRPr>
            </a:lvl6pPr>
            <a:lvl7pPr marL="2979738" indent="-228600" eaLnBrk="0" fontAlgn="base" hangingPunct="0">
              <a:spcBef>
                <a:spcPct val="30000"/>
              </a:spcBef>
              <a:spcAft>
                <a:spcPct val="0"/>
              </a:spcAft>
              <a:defRPr sz="1200">
                <a:solidFill>
                  <a:schemeClr val="tx1"/>
                </a:solidFill>
                <a:latin typeface="Arial" charset="0"/>
              </a:defRPr>
            </a:lvl7pPr>
            <a:lvl8pPr marL="3436938" indent="-228600" eaLnBrk="0" fontAlgn="base" hangingPunct="0">
              <a:spcBef>
                <a:spcPct val="30000"/>
              </a:spcBef>
              <a:spcAft>
                <a:spcPct val="0"/>
              </a:spcAft>
              <a:defRPr sz="1200">
                <a:solidFill>
                  <a:schemeClr val="tx1"/>
                </a:solidFill>
                <a:latin typeface="Arial" charset="0"/>
              </a:defRPr>
            </a:lvl8pPr>
            <a:lvl9pPr marL="3894138" indent="-228600"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885600DC-197F-4FF7-B44F-5DE6AC92A107}" type="slidenum">
              <a:rPr lang="en-US" altLang="en-US" smtClean="0"/>
              <a:pPr algn="r" eaLnBrk="1" hangingPunct="1">
                <a:spcBef>
                  <a:spcPct val="0"/>
                </a:spcBef>
              </a:pPr>
              <a:t>3</a:t>
            </a:fld>
            <a:endParaRPr lang="en-US" altLang="en-US"/>
          </a:p>
        </p:txBody>
      </p:sp>
    </p:spTree>
    <p:extLst>
      <p:ext uri="{BB962C8B-B14F-4D97-AF65-F5344CB8AC3E}">
        <p14:creationId xmlns:p14="http://schemas.microsoft.com/office/powerpoint/2010/main" val="46918212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ln/>
        </p:spPr>
      </p:sp>
      <p:sp>
        <p:nvSpPr>
          <p:cNvPr id="21507" name="Notes Placeholder 2"/>
          <p:cNvSpPr>
            <a:spLocks noGrp="1"/>
          </p:cNvSpPr>
          <p:nvPr>
            <p:ph type="body" idx="1"/>
          </p:nvPr>
        </p:nvSpPr>
        <p:spPr>
          <a:noFill/>
        </p:spPr>
        <p:txBody>
          <a:bodyPr/>
          <a:lstStyle/>
          <a:p>
            <a:r>
              <a:rPr lang="en-US" altLang="en-US" sz="2000"/>
              <a:t> </a:t>
            </a:r>
          </a:p>
          <a:p>
            <a:endParaRPr lang="en-US" altLang="en-US"/>
          </a:p>
        </p:txBody>
      </p:sp>
      <p:sp>
        <p:nvSpPr>
          <p:cNvPr id="21508" name="Slide Number Placeholder 3"/>
          <p:cNvSpPr>
            <a:spLocks noGrp="1"/>
          </p:cNvSpPr>
          <p:nvPr>
            <p:ph type="sldNum" sz="quarter" idx="5"/>
          </p:nvPr>
        </p:nvSpPr>
        <p:spPr>
          <a:noFill/>
        </p:spPr>
        <p:txBody>
          <a:bodyPr/>
          <a:lstStyle>
            <a:lvl1pPr algn="l" eaLnBrk="0" hangingPunct="0">
              <a:spcBef>
                <a:spcPct val="30000"/>
              </a:spcBef>
              <a:defRPr sz="1200">
                <a:solidFill>
                  <a:schemeClr val="tx1"/>
                </a:solidFill>
                <a:latin typeface="Arial" charset="0"/>
              </a:defRPr>
            </a:lvl1pPr>
            <a:lvl2pPr marL="744538" indent="-285750" algn="l" eaLnBrk="0" hangingPunct="0">
              <a:spcBef>
                <a:spcPct val="30000"/>
              </a:spcBef>
              <a:defRPr sz="1200">
                <a:solidFill>
                  <a:schemeClr val="tx1"/>
                </a:solidFill>
                <a:latin typeface="Arial" charset="0"/>
              </a:defRPr>
            </a:lvl2pPr>
            <a:lvl3pPr marL="1146175" indent="-228600" algn="l" eaLnBrk="0" hangingPunct="0">
              <a:spcBef>
                <a:spcPct val="30000"/>
              </a:spcBef>
              <a:defRPr sz="1200">
                <a:solidFill>
                  <a:schemeClr val="tx1"/>
                </a:solidFill>
                <a:latin typeface="Arial" charset="0"/>
              </a:defRPr>
            </a:lvl3pPr>
            <a:lvl4pPr marL="1604963" indent="-228600" algn="l" eaLnBrk="0" hangingPunct="0">
              <a:spcBef>
                <a:spcPct val="30000"/>
              </a:spcBef>
              <a:defRPr sz="1200">
                <a:solidFill>
                  <a:schemeClr val="tx1"/>
                </a:solidFill>
                <a:latin typeface="Arial" charset="0"/>
              </a:defRPr>
            </a:lvl4pPr>
            <a:lvl5pPr marL="2065338" indent="-228600" algn="l" eaLnBrk="0" hangingPunct="0">
              <a:spcBef>
                <a:spcPct val="30000"/>
              </a:spcBef>
              <a:defRPr sz="1200">
                <a:solidFill>
                  <a:schemeClr val="tx1"/>
                </a:solidFill>
                <a:latin typeface="Arial" charset="0"/>
              </a:defRPr>
            </a:lvl5pPr>
            <a:lvl6pPr marL="2522538" indent="-228600" eaLnBrk="0" fontAlgn="base" hangingPunct="0">
              <a:spcBef>
                <a:spcPct val="30000"/>
              </a:spcBef>
              <a:spcAft>
                <a:spcPct val="0"/>
              </a:spcAft>
              <a:defRPr sz="1200">
                <a:solidFill>
                  <a:schemeClr val="tx1"/>
                </a:solidFill>
                <a:latin typeface="Arial" charset="0"/>
              </a:defRPr>
            </a:lvl6pPr>
            <a:lvl7pPr marL="2979738" indent="-228600" eaLnBrk="0" fontAlgn="base" hangingPunct="0">
              <a:spcBef>
                <a:spcPct val="30000"/>
              </a:spcBef>
              <a:spcAft>
                <a:spcPct val="0"/>
              </a:spcAft>
              <a:defRPr sz="1200">
                <a:solidFill>
                  <a:schemeClr val="tx1"/>
                </a:solidFill>
                <a:latin typeface="Arial" charset="0"/>
              </a:defRPr>
            </a:lvl7pPr>
            <a:lvl8pPr marL="3436938" indent="-228600" eaLnBrk="0" fontAlgn="base" hangingPunct="0">
              <a:spcBef>
                <a:spcPct val="30000"/>
              </a:spcBef>
              <a:spcAft>
                <a:spcPct val="0"/>
              </a:spcAft>
              <a:defRPr sz="1200">
                <a:solidFill>
                  <a:schemeClr val="tx1"/>
                </a:solidFill>
                <a:latin typeface="Arial" charset="0"/>
              </a:defRPr>
            </a:lvl8pPr>
            <a:lvl9pPr marL="3894138" indent="-228600"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885600DC-197F-4FF7-B44F-5DE6AC92A107}" type="slidenum">
              <a:rPr lang="en-US" altLang="en-US" smtClean="0"/>
              <a:pPr algn="r" eaLnBrk="1" hangingPunct="1">
                <a:spcBef>
                  <a:spcPct val="0"/>
                </a:spcBef>
              </a:pPr>
              <a:t>21</a:t>
            </a:fld>
            <a:endParaRPr lang="en-US" altLang="en-US"/>
          </a:p>
        </p:txBody>
      </p:sp>
    </p:spTree>
    <p:extLst>
      <p:ext uri="{BB962C8B-B14F-4D97-AF65-F5344CB8AC3E}">
        <p14:creationId xmlns:p14="http://schemas.microsoft.com/office/powerpoint/2010/main" val="410786592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ln/>
        </p:spPr>
      </p:sp>
      <p:sp>
        <p:nvSpPr>
          <p:cNvPr id="21507" name="Notes Placeholder 2"/>
          <p:cNvSpPr>
            <a:spLocks noGrp="1"/>
          </p:cNvSpPr>
          <p:nvPr>
            <p:ph type="body" idx="1"/>
          </p:nvPr>
        </p:nvSpPr>
        <p:spPr>
          <a:noFill/>
        </p:spPr>
        <p:txBody>
          <a:bodyPr/>
          <a:lstStyle/>
          <a:p>
            <a:r>
              <a:rPr lang="en-US" altLang="en-US" sz="2000"/>
              <a:t> </a:t>
            </a:r>
          </a:p>
          <a:p>
            <a:endParaRPr lang="en-US" altLang="en-US"/>
          </a:p>
        </p:txBody>
      </p:sp>
      <p:sp>
        <p:nvSpPr>
          <p:cNvPr id="21508" name="Slide Number Placeholder 3"/>
          <p:cNvSpPr>
            <a:spLocks noGrp="1"/>
          </p:cNvSpPr>
          <p:nvPr>
            <p:ph type="sldNum" sz="quarter" idx="5"/>
          </p:nvPr>
        </p:nvSpPr>
        <p:spPr>
          <a:noFill/>
        </p:spPr>
        <p:txBody>
          <a:bodyPr/>
          <a:lstStyle>
            <a:lvl1pPr algn="l" eaLnBrk="0" hangingPunct="0">
              <a:spcBef>
                <a:spcPct val="30000"/>
              </a:spcBef>
              <a:defRPr sz="1200">
                <a:solidFill>
                  <a:schemeClr val="tx1"/>
                </a:solidFill>
                <a:latin typeface="Arial" charset="0"/>
              </a:defRPr>
            </a:lvl1pPr>
            <a:lvl2pPr marL="744538" indent="-285750" algn="l" eaLnBrk="0" hangingPunct="0">
              <a:spcBef>
                <a:spcPct val="30000"/>
              </a:spcBef>
              <a:defRPr sz="1200">
                <a:solidFill>
                  <a:schemeClr val="tx1"/>
                </a:solidFill>
                <a:latin typeface="Arial" charset="0"/>
              </a:defRPr>
            </a:lvl2pPr>
            <a:lvl3pPr marL="1146175" indent="-228600" algn="l" eaLnBrk="0" hangingPunct="0">
              <a:spcBef>
                <a:spcPct val="30000"/>
              </a:spcBef>
              <a:defRPr sz="1200">
                <a:solidFill>
                  <a:schemeClr val="tx1"/>
                </a:solidFill>
                <a:latin typeface="Arial" charset="0"/>
              </a:defRPr>
            </a:lvl3pPr>
            <a:lvl4pPr marL="1604963" indent="-228600" algn="l" eaLnBrk="0" hangingPunct="0">
              <a:spcBef>
                <a:spcPct val="30000"/>
              </a:spcBef>
              <a:defRPr sz="1200">
                <a:solidFill>
                  <a:schemeClr val="tx1"/>
                </a:solidFill>
                <a:latin typeface="Arial" charset="0"/>
              </a:defRPr>
            </a:lvl4pPr>
            <a:lvl5pPr marL="2065338" indent="-228600" algn="l" eaLnBrk="0" hangingPunct="0">
              <a:spcBef>
                <a:spcPct val="30000"/>
              </a:spcBef>
              <a:defRPr sz="1200">
                <a:solidFill>
                  <a:schemeClr val="tx1"/>
                </a:solidFill>
                <a:latin typeface="Arial" charset="0"/>
              </a:defRPr>
            </a:lvl5pPr>
            <a:lvl6pPr marL="2522538" indent="-228600" eaLnBrk="0" fontAlgn="base" hangingPunct="0">
              <a:spcBef>
                <a:spcPct val="30000"/>
              </a:spcBef>
              <a:spcAft>
                <a:spcPct val="0"/>
              </a:spcAft>
              <a:defRPr sz="1200">
                <a:solidFill>
                  <a:schemeClr val="tx1"/>
                </a:solidFill>
                <a:latin typeface="Arial" charset="0"/>
              </a:defRPr>
            </a:lvl6pPr>
            <a:lvl7pPr marL="2979738" indent="-228600" eaLnBrk="0" fontAlgn="base" hangingPunct="0">
              <a:spcBef>
                <a:spcPct val="30000"/>
              </a:spcBef>
              <a:spcAft>
                <a:spcPct val="0"/>
              </a:spcAft>
              <a:defRPr sz="1200">
                <a:solidFill>
                  <a:schemeClr val="tx1"/>
                </a:solidFill>
                <a:latin typeface="Arial" charset="0"/>
              </a:defRPr>
            </a:lvl7pPr>
            <a:lvl8pPr marL="3436938" indent="-228600" eaLnBrk="0" fontAlgn="base" hangingPunct="0">
              <a:spcBef>
                <a:spcPct val="30000"/>
              </a:spcBef>
              <a:spcAft>
                <a:spcPct val="0"/>
              </a:spcAft>
              <a:defRPr sz="1200">
                <a:solidFill>
                  <a:schemeClr val="tx1"/>
                </a:solidFill>
                <a:latin typeface="Arial" charset="0"/>
              </a:defRPr>
            </a:lvl8pPr>
            <a:lvl9pPr marL="3894138" indent="-228600"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885600DC-197F-4FF7-B44F-5DE6AC92A107}" type="slidenum">
              <a:rPr lang="en-US" altLang="en-US" smtClean="0"/>
              <a:pPr algn="r" eaLnBrk="1" hangingPunct="1">
                <a:spcBef>
                  <a:spcPct val="0"/>
                </a:spcBef>
              </a:pPr>
              <a:t>22</a:t>
            </a:fld>
            <a:endParaRPr lang="en-US" altLang="en-US"/>
          </a:p>
        </p:txBody>
      </p:sp>
    </p:spTree>
    <p:extLst>
      <p:ext uri="{BB962C8B-B14F-4D97-AF65-F5344CB8AC3E}">
        <p14:creationId xmlns:p14="http://schemas.microsoft.com/office/powerpoint/2010/main" val="120763221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ln/>
        </p:spPr>
      </p:sp>
      <p:sp>
        <p:nvSpPr>
          <p:cNvPr id="21507" name="Notes Placeholder 2"/>
          <p:cNvSpPr>
            <a:spLocks noGrp="1"/>
          </p:cNvSpPr>
          <p:nvPr>
            <p:ph type="body" idx="1"/>
          </p:nvPr>
        </p:nvSpPr>
        <p:spPr>
          <a:noFill/>
        </p:spPr>
        <p:txBody>
          <a:bodyPr/>
          <a:lstStyle/>
          <a:p>
            <a:r>
              <a:rPr lang="en-US" altLang="en-US" sz="2000"/>
              <a:t> </a:t>
            </a:r>
          </a:p>
          <a:p>
            <a:endParaRPr lang="en-US" altLang="en-US"/>
          </a:p>
        </p:txBody>
      </p:sp>
      <p:sp>
        <p:nvSpPr>
          <p:cNvPr id="21508" name="Slide Number Placeholder 3"/>
          <p:cNvSpPr>
            <a:spLocks noGrp="1"/>
          </p:cNvSpPr>
          <p:nvPr>
            <p:ph type="sldNum" sz="quarter" idx="5"/>
          </p:nvPr>
        </p:nvSpPr>
        <p:spPr>
          <a:noFill/>
        </p:spPr>
        <p:txBody>
          <a:bodyPr/>
          <a:lstStyle>
            <a:lvl1pPr algn="l" eaLnBrk="0" hangingPunct="0">
              <a:spcBef>
                <a:spcPct val="30000"/>
              </a:spcBef>
              <a:defRPr sz="1200">
                <a:solidFill>
                  <a:schemeClr val="tx1"/>
                </a:solidFill>
                <a:latin typeface="Arial" charset="0"/>
              </a:defRPr>
            </a:lvl1pPr>
            <a:lvl2pPr marL="744538" indent="-285750" algn="l" eaLnBrk="0" hangingPunct="0">
              <a:spcBef>
                <a:spcPct val="30000"/>
              </a:spcBef>
              <a:defRPr sz="1200">
                <a:solidFill>
                  <a:schemeClr val="tx1"/>
                </a:solidFill>
                <a:latin typeface="Arial" charset="0"/>
              </a:defRPr>
            </a:lvl2pPr>
            <a:lvl3pPr marL="1146175" indent="-228600" algn="l" eaLnBrk="0" hangingPunct="0">
              <a:spcBef>
                <a:spcPct val="30000"/>
              </a:spcBef>
              <a:defRPr sz="1200">
                <a:solidFill>
                  <a:schemeClr val="tx1"/>
                </a:solidFill>
                <a:latin typeface="Arial" charset="0"/>
              </a:defRPr>
            </a:lvl3pPr>
            <a:lvl4pPr marL="1604963" indent="-228600" algn="l" eaLnBrk="0" hangingPunct="0">
              <a:spcBef>
                <a:spcPct val="30000"/>
              </a:spcBef>
              <a:defRPr sz="1200">
                <a:solidFill>
                  <a:schemeClr val="tx1"/>
                </a:solidFill>
                <a:latin typeface="Arial" charset="0"/>
              </a:defRPr>
            </a:lvl4pPr>
            <a:lvl5pPr marL="2065338" indent="-228600" algn="l" eaLnBrk="0" hangingPunct="0">
              <a:spcBef>
                <a:spcPct val="30000"/>
              </a:spcBef>
              <a:defRPr sz="1200">
                <a:solidFill>
                  <a:schemeClr val="tx1"/>
                </a:solidFill>
                <a:latin typeface="Arial" charset="0"/>
              </a:defRPr>
            </a:lvl5pPr>
            <a:lvl6pPr marL="2522538" indent="-228600" eaLnBrk="0" fontAlgn="base" hangingPunct="0">
              <a:spcBef>
                <a:spcPct val="30000"/>
              </a:spcBef>
              <a:spcAft>
                <a:spcPct val="0"/>
              </a:spcAft>
              <a:defRPr sz="1200">
                <a:solidFill>
                  <a:schemeClr val="tx1"/>
                </a:solidFill>
                <a:latin typeface="Arial" charset="0"/>
              </a:defRPr>
            </a:lvl6pPr>
            <a:lvl7pPr marL="2979738" indent="-228600" eaLnBrk="0" fontAlgn="base" hangingPunct="0">
              <a:spcBef>
                <a:spcPct val="30000"/>
              </a:spcBef>
              <a:spcAft>
                <a:spcPct val="0"/>
              </a:spcAft>
              <a:defRPr sz="1200">
                <a:solidFill>
                  <a:schemeClr val="tx1"/>
                </a:solidFill>
                <a:latin typeface="Arial" charset="0"/>
              </a:defRPr>
            </a:lvl7pPr>
            <a:lvl8pPr marL="3436938" indent="-228600" eaLnBrk="0" fontAlgn="base" hangingPunct="0">
              <a:spcBef>
                <a:spcPct val="30000"/>
              </a:spcBef>
              <a:spcAft>
                <a:spcPct val="0"/>
              </a:spcAft>
              <a:defRPr sz="1200">
                <a:solidFill>
                  <a:schemeClr val="tx1"/>
                </a:solidFill>
                <a:latin typeface="Arial" charset="0"/>
              </a:defRPr>
            </a:lvl8pPr>
            <a:lvl9pPr marL="3894138" indent="-228600"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885600DC-197F-4FF7-B44F-5DE6AC92A107}" type="slidenum">
              <a:rPr lang="en-US" altLang="en-US" smtClean="0"/>
              <a:pPr algn="r" eaLnBrk="1" hangingPunct="1">
                <a:spcBef>
                  <a:spcPct val="0"/>
                </a:spcBef>
              </a:pPr>
              <a:t>23</a:t>
            </a:fld>
            <a:endParaRPr lang="en-US" altLang="en-US"/>
          </a:p>
        </p:txBody>
      </p:sp>
    </p:spTree>
    <p:extLst>
      <p:ext uri="{BB962C8B-B14F-4D97-AF65-F5344CB8AC3E}">
        <p14:creationId xmlns:p14="http://schemas.microsoft.com/office/powerpoint/2010/main" val="48156698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ln/>
        </p:spPr>
      </p:sp>
      <p:sp>
        <p:nvSpPr>
          <p:cNvPr id="21507" name="Notes Placeholder 2"/>
          <p:cNvSpPr>
            <a:spLocks noGrp="1"/>
          </p:cNvSpPr>
          <p:nvPr>
            <p:ph type="body" idx="1"/>
          </p:nvPr>
        </p:nvSpPr>
        <p:spPr>
          <a:noFill/>
        </p:spPr>
        <p:txBody>
          <a:bodyPr/>
          <a:lstStyle/>
          <a:p>
            <a:r>
              <a:rPr lang="en-US" altLang="en-US" sz="2000"/>
              <a:t> </a:t>
            </a:r>
          </a:p>
          <a:p>
            <a:endParaRPr lang="en-US" altLang="en-US"/>
          </a:p>
        </p:txBody>
      </p:sp>
      <p:sp>
        <p:nvSpPr>
          <p:cNvPr id="21508" name="Slide Number Placeholder 3"/>
          <p:cNvSpPr>
            <a:spLocks noGrp="1"/>
          </p:cNvSpPr>
          <p:nvPr>
            <p:ph type="sldNum" sz="quarter" idx="5"/>
          </p:nvPr>
        </p:nvSpPr>
        <p:spPr>
          <a:noFill/>
        </p:spPr>
        <p:txBody>
          <a:bodyPr/>
          <a:lstStyle>
            <a:lvl1pPr algn="l" eaLnBrk="0" hangingPunct="0">
              <a:spcBef>
                <a:spcPct val="30000"/>
              </a:spcBef>
              <a:defRPr sz="1200">
                <a:solidFill>
                  <a:schemeClr val="tx1"/>
                </a:solidFill>
                <a:latin typeface="Arial" charset="0"/>
              </a:defRPr>
            </a:lvl1pPr>
            <a:lvl2pPr marL="744538" indent="-285750" algn="l" eaLnBrk="0" hangingPunct="0">
              <a:spcBef>
                <a:spcPct val="30000"/>
              </a:spcBef>
              <a:defRPr sz="1200">
                <a:solidFill>
                  <a:schemeClr val="tx1"/>
                </a:solidFill>
                <a:latin typeface="Arial" charset="0"/>
              </a:defRPr>
            </a:lvl2pPr>
            <a:lvl3pPr marL="1146175" indent="-228600" algn="l" eaLnBrk="0" hangingPunct="0">
              <a:spcBef>
                <a:spcPct val="30000"/>
              </a:spcBef>
              <a:defRPr sz="1200">
                <a:solidFill>
                  <a:schemeClr val="tx1"/>
                </a:solidFill>
                <a:latin typeface="Arial" charset="0"/>
              </a:defRPr>
            </a:lvl3pPr>
            <a:lvl4pPr marL="1604963" indent="-228600" algn="l" eaLnBrk="0" hangingPunct="0">
              <a:spcBef>
                <a:spcPct val="30000"/>
              </a:spcBef>
              <a:defRPr sz="1200">
                <a:solidFill>
                  <a:schemeClr val="tx1"/>
                </a:solidFill>
                <a:latin typeface="Arial" charset="0"/>
              </a:defRPr>
            </a:lvl4pPr>
            <a:lvl5pPr marL="2065338" indent="-228600" algn="l" eaLnBrk="0" hangingPunct="0">
              <a:spcBef>
                <a:spcPct val="30000"/>
              </a:spcBef>
              <a:defRPr sz="1200">
                <a:solidFill>
                  <a:schemeClr val="tx1"/>
                </a:solidFill>
                <a:latin typeface="Arial" charset="0"/>
              </a:defRPr>
            </a:lvl5pPr>
            <a:lvl6pPr marL="2522538" indent="-228600" eaLnBrk="0" fontAlgn="base" hangingPunct="0">
              <a:spcBef>
                <a:spcPct val="30000"/>
              </a:spcBef>
              <a:spcAft>
                <a:spcPct val="0"/>
              </a:spcAft>
              <a:defRPr sz="1200">
                <a:solidFill>
                  <a:schemeClr val="tx1"/>
                </a:solidFill>
                <a:latin typeface="Arial" charset="0"/>
              </a:defRPr>
            </a:lvl6pPr>
            <a:lvl7pPr marL="2979738" indent="-228600" eaLnBrk="0" fontAlgn="base" hangingPunct="0">
              <a:spcBef>
                <a:spcPct val="30000"/>
              </a:spcBef>
              <a:spcAft>
                <a:spcPct val="0"/>
              </a:spcAft>
              <a:defRPr sz="1200">
                <a:solidFill>
                  <a:schemeClr val="tx1"/>
                </a:solidFill>
                <a:latin typeface="Arial" charset="0"/>
              </a:defRPr>
            </a:lvl7pPr>
            <a:lvl8pPr marL="3436938" indent="-228600" eaLnBrk="0" fontAlgn="base" hangingPunct="0">
              <a:spcBef>
                <a:spcPct val="30000"/>
              </a:spcBef>
              <a:spcAft>
                <a:spcPct val="0"/>
              </a:spcAft>
              <a:defRPr sz="1200">
                <a:solidFill>
                  <a:schemeClr val="tx1"/>
                </a:solidFill>
                <a:latin typeface="Arial" charset="0"/>
              </a:defRPr>
            </a:lvl8pPr>
            <a:lvl9pPr marL="3894138" indent="-228600"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885600DC-197F-4FF7-B44F-5DE6AC92A107}" type="slidenum">
              <a:rPr lang="en-US" altLang="en-US" smtClean="0"/>
              <a:pPr algn="r" eaLnBrk="1" hangingPunct="1">
                <a:spcBef>
                  <a:spcPct val="0"/>
                </a:spcBef>
              </a:pPr>
              <a:t>24</a:t>
            </a:fld>
            <a:endParaRPr lang="en-US" altLang="en-US"/>
          </a:p>
        </p:txBody>
      </p:sp>
    </p:spTree>
    <p:extLst>
      <p:ext uri="{BB962C8B-B14F-4D97-AF65-F5344CB8AC3E}">
        <p14:creationId xmlns:p14="http://schemas.microsoft.com/office/powerpoint/2010/main" val="262538447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ln/>
        </p:spPr>
      </p:sp>
      <p:sp>
        <p:nvSpPr>
          <p:cNvPr id="21507" name="Notes Placeholder 2"/>
          <p:cNvSpPr>
            <a:spLocks noGrp="1"/>
          </p:cNvSpPr>
          <p:nvPr>
            <p:ph type="body" idx="1"/>
          </p:nvPr>
        </p:nvSpPr>
        <p:spPr>
          <a:noFill/>
        </p:spPr>
        <p:txBody>
          <a:bodyPr/>
          <a:lstStyle/>
          <a:p>
            <a:r>
              <a:rPr lang="en-US" altLang="en-US" sz="2000"/>
              <a:t> </a:t>
            </a:r>
          </a:p>
          <a:p>
            <a:endParaRPr lang="en-US" altLang="en-US"/>
          </a:p>
        </p:txBody>
      </p:sp>
      <p:sp>
        <p:nvSpPr>
          <p:cNvPr id="21508" name="Slide Number Placeholder 3"/>
          <p:cNvSpPr>
            <a:spLocks noGrp="1"/>
          </p:cNvSpPr>
          <p:nvPr>
            <p:ph type="sldNum" sz="quarter" idx="5"/>
          </p:nvPr>
        </p:nvSpPr>
        <p:spPr>
          <a:noFill/>
        </p:spPr>
        <p:txBody>
          <a:bodyPr/>
          <a:lstStyle>
            <a:lvl1pPr algn="l" eaLnBrk="0" hangingPunct="0">
              <a:spcBef>
                <a:spcPct val="30000"/>
              </a:spcBef>
              <a:defRPr sz="1200">
                <a:solidFill>
                  <a:schemeClr val="tx1"/>
                </a:solidFill>
                <a:latin typeface="Arial" charset="0"/>
              </a:defRPr>
            </a:lvl1pPr>
            <a:lvl2pPr marL="744538" indent="-285750" algn="l" eaLnBrk="0" hangingPunct="0">
              <a:spcBef>
                <a:spcPct val="30000"/>
              </a:spcBef>
              <a:defRPr sz="1200">
                <a:solidFill>
                  <a:schemeClr val="tx1"/>
                </a:solidFill>
                <a:latin typeface="Arial" charset="0"/>
              </a:defRPr>
            </a:lvl2pPr>
            <a:lvl3pPr marL="1146175" indent="-228600" algn="l" eaLnBrk="0" hangingPunct="0">
              <a:spcBef>
                <a:spcPct val="30000"/>
              </a:spcBef>
              <a:defRPr sz="1200">
                <a:solidFill>
                  <a:schemeClr val="tx1"/>
                </a:solidFill>
                <a:latin typeface="Arial" charset="0"/>
              </a:defRPr>
            </a:lvl3pPr>
            <a:lvl4pPr marL="1604963" indent="-228600" algn="l" eaLnBrk="0" hangingPunct="0">
              <a:spcBef>
                <a:spcPct val="30000"/>
              </a:spcBef>
              <a:defRPr sz="1200">
                <a:solidFill>
                  <a:schemeClr val="tx1"/>
                </a:solidFill>
                <a:latin typeface="Arial" charset="0"/>
              </a:defRPr>
            </a:lvl4pPr>
            <a:lvl5pPr marL="2065338" indent="-228600" algn="l" eaLnBrk="0" hangingPunct="0">
              <a:spcBef>
                <a:spcPct val="30000"/>
              </a:spcBef>
              <a:defRPr sz="1200">
                <a:solidFill>
                  <a:schemeClr val="tx1"/>
                </a:solidFill>
                <a:latin typeface="Arial" charset="0"/>
              </a:defRPr>
            </a:lvl5pPr>
            <a:lvl6pPr marL="2522538" indent="-228600" eaLnBrk="0" fontAlgn="base" hangingPunct="0">
              <a:spcBef>
                <a:spcPct val="30000"/>
              </a:spcBef>
              <a:spcAft>
                <a:spcPct val="0"/>
              </a:spcAft>
              <a:defRPr sz="1200">
                <a:solidFill>
                  <a:schemeClr val="tx1"/>
                </a:solidFill>
                <a:latin typeface="Arial" charset="0"/>
              </a:defRPr>
            </a:lvl6pPr>
            <a:lvl7pPr marL="2979738" indent="-228600" eaLnBrk="0" fontAlgn="base" hangingPunct="0">
              <a:spcBef>
                <a:spcPct val="30000"/>
              </a:spcBef>
              <a:spcAft>
                <a:spcPct val="0"/>
              </a:spcAft>
              <a:defRPr sz="1200">
                <a:solidFill>
                  <a:schemeClr val="tx1"/>
                </a:solidFill>
                <a:latin typeface="Arial" charset="0"/>
              </a:defRPr>
            </a:lvl7pPr>
            <a:lvl8pPr marL="3436938" indent="-228600" eaLnBrk="0" fontAlgn="base" hangingPunct="0">
              <a:spcBef>
                <a:spcPct val="30000"/>
              </a:spcBef>
              <a:spcAft>
                <a:spcPct val="0"/>
              </a:spcAft>
              <a:defRPr sz="1200">
                <a:solidFill>
                  <a:schemeClr val="tx1"/>
                </a:solidFill>
                <a:latin typeface="Arial" charset="0"/>
              </a:defRPr>
            </a:lvl8pPr>
            <a:lvl9pPr marL="3894138" indent="-228600"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885600DC-197F-4FF7-B44F-5DE6AC92A107}" type="slidenum">
              <a:rPr lang="en-US" altLang="en-US" smtClean="0"/>
              <a:pPr algn="r" eaLnBrk="1" hangingPunct="1">
                <a:spcBef>
                  <a:spcPct val="0"/>
                </a:spcBef>
              </a:pPr>
              <a:t>25</a:t>
            </a:fld>
            <a:endParaRPr lang="en-US" altLang="en-US"/>
          </a:p>
        </p:txBody>
      </p:sp>
    </p:spTree>
    <p:extLst>
      <p:ext uri="{BB962C8B-B14F-4D97-AF65-F5344CB8AC3E}">
        <p14:creationId xmlns:p14="http://schemas.microsoft.com/office/powerpoint/2010/main" val="184505699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ln/>
        </p:spPr>
      </p:sp>
      <p:sp>
        <p:nvSpPr>
          <p:cNvPr id="21507" name="Notes Placeholder 2"/>
          <p:cNvSpPr>
            <a:spLocks noGrp="1"/>
          </p:cNvSpPr>
          <p:nvPr>
            <p:ph type="body" idx="1"/>
          </p:nvPr>
        </p:nvSpPr>
        <p:spPr>
          <a:noFill/>
        </p:spPr>
        <p:txBody>
          <a:bodyPr/>
          <a:lstStyle/>
          <a:p>
            <a:r>
              <a:rPr lang="en-US" altLang="en-US" sz="2000"/>
              <a:t> </a:t>
            </a:r>
          </a:p>
          <a:p>
            <a:endParaRPr lang="en-US" altLang="en-US"/>
          </a:p>
        </p:txBody>
      </p:sp>
      <p:sp>
        <p:nvSpPr>
          <p:cNvPr id="21508" name="Slide Number Placeholder 3"/>
          <p:cNvSpPr>
            <a:spLocks noGrp="1"/>
          </p:cNvSpPr>
          <p:nvPr>
            <p:ph type="sldNum" sz="quarter" idx="5"/>
          </p:nvPr>
        </p:nvSpPr>
        <p:spPr>
          <a:noFill/>
        </p:spPr>
        <p:txBody>
          <a:bodyPr/>
          <a:lstStyle>
            <a:lvl1pPr algn="l" eaLnBrk="0" hangingPunct="0">
              <a:spcBef>
                <a:spcPct val="30000"/>
              </a:spcBef>
              <a:defRPr sz="1200">
                <a:solidFill>
                  <a:schemeClr val="tx1"/>
                </a:solidFill>
                <a:latin typeface="Arial" charset="0"/>
              </a:defRPr>
            </a:lvl1pPr>
            <a:lvl2pPr marL="744538" indent="-285750" algn="l" eaLnBrk="0" hangingPunct="0">
              <a:spcBef>
                <a:spcPct val="30000"/>
              </a:spcBef>
              <a:defRPr sz="1200">
                <a:solidFill>
                  <a:schemeClr val="tx1"/>
                </a:solidFill>
                <a:latin typeface="Arial" charset="0"/>
              </a:defRPr>
            </a:lvl2pPr>
            <a:lvl3pPr marL="1146175" indent="-228600" algn="l" eaLnBrk="0" hangingPunct="0">
              <a:spcBef>
                <a:spcPct val="30000"/>
              </a:spcBef>
              <a:defRPr sz="1200">
                <a:solidFill>
                  <a:schemeClr val="tx1"/>
                </a:solidFill>
                <a:latin typeface="Arial" charset="0"/>
              </a:defRPr>
            </a:lvl3pPr>
            <a:lvl4pPr marL="1604963" indent="-228600" algn="l" eaLnBrk="0" hangingPunct="0">
              <a:spcBef>
                <a:spcPct val="30000"/>
              </a:spcBef>
              <a:defRPr sz="1200">
                <a:solidFill>
                  <a:schemeClr val="tx1"/>
                </a:solidFill>
                <a:latin typeface="Arial" charset="0"/>
              </a:defRPr>
            </a:lvl4pPr>
            <a:lvl5pPr marL="2065338" indent="-228600" algn="l" eaLnBrk="0" hangingPunct="0">
              <a:spcBef>
                <a:spcPct val="30000"/>
              </a:spcBef>
              <a:defRPr sz="1200">
                <a:solidFill>
                  <a:schemeClr val="tx1"/>
                </a:solidFill>
                <a:latin typeface="Arial" charset="0"/>
              </a:defRPr>
            </a:lvl5pPr>
            <a:lvl6pPr marL="2522538" indent="-228600" eaLnBrk="0" fontAlgn="base" hangingPunct="0">
              <a:spcBef>
                <a:spcPct val="30000"/>
              </a:spcBef>
              <a:spcAft>
                <a:spcPct val="0"/>
              </a:spcAft>
              <a:defRPr sz="1200">
                <a:solidFill>
                  <a:schemeClr val="tx1"/>
                </a:solidFill>
                <a:latin typeface="Arial" charset="0"/>
              </a:defRPr>
            </a:lvl6pPr>
            <a:lvl7pPr marL="2979738" indent="-228600" eaLnBrk="0" fontAlgn="base" hangingPunct="0">
              <a:spcBef>
                <a:spcPct val="30000"/>
              </a:spcBef>
              <a:spcAft>
                <a:spcPct val="0"/>
              </a:spcAft>
              <a:defRPr sz="1200">
                <a:solidFill>
                  <a:schemeClr val="tx1"/>
                </a:solidFill>
                <a:latin typeface="Arial" charset="0"/>
              </a:defRPr>
            </a:lvl7pPr>
            <a:lvl8pPr marL="3436938" indent="-228600" eaLnBrk="0" fontAlgn="base" hangingPunct="0">
              <a:spcBef>
                <a:spcPct val="30000"/>
              </a:spcBef>
              <a:spcAft>
                <a:spcPct val="0"/>
              </a:spcAft>
              <a:defRPr sz="1200">
                <a:solidFill>
                  <a:schemeClr val="tx1"/>
                </a:solidFill>
                <a:latin typeface="Arial" charset="0"/>
              </a:defRPr>
            </a:lvl8pPr>
            <a:lvl9pPr marL="3894138" indent="-228600"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885600DC-197F-4FF7-B44F-5DE6AC92A107}" type="slidenum">
              <a:rPr lang="en-US" altLang="en-US" smtClean="0"/>
              <a:pPr algn="r" eaLnBrk="1" hangingPunct="1">
                <a:spcBef>
                  <a:spcPct val="0"/>
                </a:spcBef>
              </a:pPr>
              <a:t>26</a:t>
            </a:fld>
            <a:endParaRPr lang="en-US" altLang="en-US"/>
          </a:p>
        </p:txBody>
      </p:sp>
    </p:spTree>
    <p:extLst>
      <p:ext uri="{BB962C8B-B14F-4D97-AF65-F5344CB8AC3E}">
        <p14:creationId xmlns:p14="http://schemas.microsoft.com/office/powerpoint/2010/main" val="16500523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ln/>
        </p:spPr>
      </p:sp>
      <p:sp>
        <p:nvSpPr>
          <p:cNvPr id="21507" name="Notes Placeholder 2"/>
          <p:cNvSpPr>
            <a:spLocks noGrp="1"/>
          </p:cNvSpPr>
          <p:nvPr>
            <p:ph type="body" idx="1"/>
          </p:nvPr>
        </p:nvSpPr>
        <p:spPr>
          <a:noFill/>
        </p:spPr>
        <p:txBody>
          <a:bodyPr/>
          <a:lstStyle/>
          <a:p>
            <a:r>
              <a:rPr lang="en-US" altLang="en-US" sz="2000" dirty="0"/>
              <a:t> </a:t>
            </a:r>
          </a:p>
          <a:p>
            <a:endParaRPr lang="en-US" altLang="en-US" dirty="0"/>
          </a:p>
        </p:txBody>
      </p:sp>
      <p:sp>
        <p:nvSpPr>
          <p:cNvPr id="21508" name="Slide Number Placeholder 3"/>
          <p:cNvSpPr>
            <a:spLocks noGrp="1"/>
          </p:cNvSpPr>
          <p:nvPr>
            <p:ph type="sldNum" sz="quarter" idx="5"/>
          </p:nvPr>
        </p:nvSpPr>
        <p:spPr>
          <a:noFill/>
        </p:spPr>
        <p:txBody>
          <a:bodyPr/>
          <a:lstStyle>
            <a:lvl1pPr algn="l" eaLnBrk="0" hangingPunct="0">
              <a:spcBef>
                <a:spcPct val="30000"/>
              </a:spcBef>
              <a:defRPr sz="1200">
                <a:solidFill>
                  <a:schemeClr val="tx1"/>
                </a:solidFill>
                <a:latin typeface="Arial" charset="0"/>
              </a:defRPr>
            </a:lvl1pPr>
            <a:lvl2pPr marL="744538" indent="-285750" algn="l" eaLnBrk="0" hangingPunct="0">
              <a:spcBef>
                <a:spcPct val="30000"/>
              </a:spcBef>
              <a:defRPr sz="1200">
                <a:solidFill>
                  <a:schemeClr val="tx1"/>
                </a:solidFill>
                <a:latin typeface="Arial" charset="0"/>
              </a:defRPr>
            </a:lvl2pPr>
            <a:lvl3pPr marL="1146175" indent="-228600" algn="l" eaLnBrk="0" hangingPunct="0">
              <a:spcBef>
                <a:spcPct val="30000"/>
              </a:spcBef>
              <a:defRPr sz="1200">
                <a:solidFill>
                  <a:schemeClr val="tx1"/>
                </a:solidFill>
                <a:latin typeface="Arial" charset="0"/>
              </a:defRPr>
            </a:lvl3pPr>
            <a:lvl4pPr marL="1604963" indent="-228600" algn="l" eaLnBrk="0" hangingPunct="0">
              <a:spcBef>
                <a:spcPct val="30000"/>
              </a:spcBef>
              <a:defRPr sz="1200">
                <a:solidFill>
                  <a:schemeClr val="tx1"/>
                </a:solidFill>
                <a:latin typeface="Arial" charset="0"/>
              </a:defRPr>
            </a:lvl4pPr>
            <a:lvl5pPr marL="2065338" indent="-228600" algn="l" eaLnBrk="0" hangingPunct="0">
              <a:spcBef>
                <a:spcPct val="30000"/>
              </a:spcBef>
              <a:defRPr sz="1200">
                <a:solidFill>
                  <a:schemeClr val="tx1"/>
                </a:solidFill>
                <a:latin typeface="Arial" charset="0"/>
              </a:defRPr>
            </a:lvl5pPr>
            <a:lvl6pPr marL="2522538" indent="-228600" eaLnBrk="0" fontAlgn="base" hangingPunct="0">
              <a:spcBef>
                <a:spcPct val="30000"/>
              </a:spcBef>
              <a:spcAft>
                <a:spcPct val="0"/>
              </a:spcAft>
              <a:defRPr sz="1200">
                <a:solidFill>
                  <a:schemeClr val="tx1"/>
                </a:solidFill>
                <a:latin typeface="Arial" charset="0"/>
              </a:defRPr>
            </a:lvl6pPr>
            <a:lvl7pPr marL="2979738" indent="-228600" eaLnBrk="0" fontAlgn="base" hangingPunct="0">
              <a:spcBef>
                <a:spcPct val="30000"/>
              </a:spcBef>
              <a:spcAft>
                <a:spcPct val="0"/>
              </a:spcAft>
              <a:defRPr sz="1200">
                <a:solidFill>
                  <a:schemeClr val="tx1"/>
                </a:solidFill>
                <a:latin typeface="Arial" charset="0"/>
              </a:defRPr>
            </a:lvl7pPr>
            <a:lvl8pPr marL="3436938" indent="-228600" eaLnBrk="0" fontAlgn="base" hangingPunct="0">
              <a:spcBef>
                <a:spcPct val="30000"/>
              </a:spcBef>
              <a:spcAft>
                <a:spcPct val="0"/>
              </a:spcAft>
              <a:defRPr sz="1200">
                <a:solidFill>
                  <a:schemeClr val="tx1"/>
                </a:solidFill>
                <a:latin typeface="Arial" charset="0"/>
              </a:defRPr>
            </a:lvl8pPr>
            <a:lvl9pPr marL="3894138" indent="-228600"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885600DC-197F-4FF7-B44F-5DE6AC92A107}" type="slidenum">
              <a:rPr lang="en-US" altLang="en-US" smtClean="0"/>
              <a:pPr algn="r" eaLnBrk="1" hangingPunct="1">
                <a:spcBef>
                  <a:spcPct val="0"/>
                </a:spcBef>
              </a:pPr>
              <a:t>27</a:t>
            </a:fld>
            <a:endParaRPr lang="en-US" altLang="en-US"/>
          </a:p>
        </p:txBody>
      </p:sp>
    </p:spTree>
    <p:extLst>
      <p:ext uri="{BB962C8B-B14F-4D97-AF65-F5344CB8AC3E}">
        <p14:creationId xmlns:p14="http://schemas.microsoft.com/office/powerpoint/2010/main" val="285383597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ln/>
        </p:spPr>
      </p:sp>
      <p:sp>
        <p:nvSpPr>
          <p:cNvPr id="21507" name="Notes Placeholder 2"/>
          <p:cNvSpPr>
            <a:spLocks noGrp="1"/>
          </p:cNvSpPr>
          <p:nvPr>
            <p:ph type="body" idx="1"/>
          </p:nvPr>
        </p:nvSpPr>
        <p:spPr>
          <a:noFill/>
        </p:spPr>
        <p:txBody>
          <a:bodyPr/>
          <a:lstStyle/>
          <a:p>
            <a:r>
              <a:rPr lang="en-US" altLang="en-US" sz="2000"/>
              <a:t> </a:t>
            </a:r>
          </a:p>
          <a:p>
            <a:endParaRPr lang="en-US" altLang="en-US"/>
          </a:p>
        </p:txBody>
      </p:sp>
      <p:sp>
        <p:nvSpPr>
          <p:cNvPr id="21508" name="Slide Number Placeholder 3"/>
          <p:cNvSpPr>
            <a:spLocks noGrp="1"/>
          </p:cNvSpPr>
          <p:nvPr>
            <p:ph type="sldNum" sz="quarter" idx="5"/>
          </p:nvPr>
        </p:nvSpPr>
        <p:spPr>
          <a:noFill/>
        </p:spPr>
        <p:txBody>
          <a:bodyPr/>
          <a:lstStyle>
            <a:lvl1pPr algn="l" eaLnBrk="0" hangingPunct="0">
              <a:spcBef>
                <a:spcPct val="30000"/>
              </a:spcBef>
              <a:defRPr sz="1200">
                <a:solidFill>
                  <a:schemeClr val="tx1"/>
                </a:solidFill>
                <a:latin typeface="Arial" charset="0"/>
              </a:defRPr>
            </a:lvl1pPr>
            <a:lvl2pPr marL="744538" indent="-285750" algn="l" eaLnBrk="0" hangingPunct="0">
              <a:spcBef>
                <a:spcPct val="30000"/>
              </a:spcBef>
              <a:defRPr sz="1200">
                <a:solidFill>
                  <a:schemeClr val="tx1"/>
                </a:solidFill>
                <a:latin typeface="Arial" charset="0"/>
              </a:defRPr>
            </a:lvl2pPr>
            <a:lvl3pPr marL="1146175" indent="-228600" algn="l" eaLnBrk="0" hangingPunct="0">
              <a:spcBef>
                <a:spcPct val="30000"/>
              </a:spcBef>
              <a:defRPr sz="1200">
                <a:solidFill>
                  <a:schemeClr val="tx1"/>
                </a:solidFill>
                <a:latin typeface="Arial" charset="0"/>
              </a:defRPr>
            </a:lvl3pPr>
            <a:lvl4pPr marL="1604963" indent="-228600" algn="l" eaLnBrk="0" hangingPunct="0">
              <a:spcBef>
                <a:spcPct val="30000"/>
              </a:spcBef>
              <a:defRPr sz="1200">
                <a:solidFill>
                  <a:schemeClr val="tx1"/>
                </a:solidFill>
                <a:latin typeface="Arial" charset="0"/>
              </a:defRPr>
            </a:lvl4pPr>
            <a:lvl5pPr marL="2065338" indent="-228600" algn="l" eaLnBrk="0" hangingPunct="0">
              <a:spcBef>
                <a:spcPct val="30000"/>
              </a:spcBef>
              <a:defRPr sz="1200">
                <a:solidFill>
                  <a:schemeClr val="tx1"/>
                </a:solidFill>
                <a:latin typeface="Arial" charset="0"/>
              </a:defRPr>
            </a:lvl5pPr>
            <a:lvl6pPr marL="2522538" indent="-228600" eaLnBrk="0" fontAlgn="base" hangingPunct="0">
              <a:spcBef>
                <a:spcPct val="30000"/>
              </a:spcBef>
              <a:spcAft>
                <a:spcPct val="0"/>
              </a:spcAft>
              <a:defRPr sz="1200">
                <a:solidFill>
                  <a:schemeClr val="tx1"/>
                </a:solidFill>
                <a:latin typeface="Arial" charset="0"/>
              </a:defRPr>
            </a:lvl6pPr>
            <a:lvl7pPr marL="2979738" indent="-228600" eaLnBrk="0" fontAlgn="base" hangingPunct="0">
              <a:spcBef>
                <a:spcPct val="30000"/>
              </a:spcBef>
              <a:spcAft>
                <a:spcPct val="0"/>
              </a:spcAft>
              <a:defRPr sz="1200">
                <a:solidFill>
                  <a:schemeClr val="tx1"/>
                </a:solidFill>
                <a:latin typeface="Arial" charset="0"/>
              </a:defRPr>
            </a:lvl7pPr>
            <a:lvl8pPr marL="3436938" indent="-228600" eaLnBrk="0" fontAlgn="base" hangingPunct="0">
              <a:spcBef>
                <a:spcPct val="30000"/>
              </a:spcBef>
              <a:spcAft>
                <a:spcPct val="0"/>
              </a:spcAft>
              <a:defRPr sz="1200">
                <a:solidFill>
                  <a:schemeClr val="tx1"/>
                </a:solidFill>
                <a:latin typeface="Arial" charset="0"/>
              </a:defRPr>
            </a:lvl8pPr>
            <a:lvl9pPr marL="3894138" indent="-228600"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885600DC-197F-4FF7-B44F-5DE6AC92A107}" type="slidenum">
              <a:rPr lang="en-US" altLang="en-US" smtClean="0"/>
              <a:pPr algn="r" eaLnBrk="1" hangingPunct="1">
                <a:spcBef>
                  <a:spcPct val="0"/>
                </a:spcBef>
              </a:pPr>
              <a:t>28</a:t>
            </a:fld>
            <a:endParaRPr lang="en-US" altLang="en-US"/>
          </a:p>
        </p:txBody>
      </p:sp>
    </p:spTree>
    <p:extLst>
      <p:ext uri="{BB962C8B-B14F-4D97-AF65-F5344CB8AC3E}">
        <p14:creationId xmlns:p14="http://schemas.microsoft.com/office/powerpoint/2010/main" val="17896819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ln/>
        </p:spPr>
      </p:sp>
      <p:sp>
        <p:nvSpPr>
          <p:cNvPr id="21507" name="Notes Placeholder 2"/>
          <p:cNvSpPr>
            <a:spLocks noGrp="1"/>
          </p:cNvSpPr>
          <p:nvPr>
            <p:ph type="body" idx="1"/>
          </p:nvPr>
        </p:nvSpPr>
        <p:spPr>
          <a:noFill/>
        </p:spPr>
        <p:txBody>
          <a:bodyPr/>
          <a:lstStyle/>
          <a:p>
            <a:r>
              <a:rPr lang="en-US" altLang="en-US" sz="2000"/>
              <a:t> </a:t>
            </a:r>
          </a:p>
          <a:p>
            <a:endParaRPr lang="en-US" altLang="en-US"/>
          </a:p>
        </p:txBody>
      </p:sp>
      <p:sp>
        <p:nvSpPr>
          <p:cNvPr id="21508" name="Slide Number Placeholder 3"/>
          <p:cNvSpPr>
            <a:spLocks noGrp="1"/>
          </p:cNvSpPr>
          <p:nvPr>
            <p:ph type="sldNum" sz="quarter" idx="5"/>
          </p:nvPr>
        </p:nvSpPr>
        <p:spPr>
          <a:noFill/>
        </p:spPr>
        <p:txBody>
          <a:bodyPr/>
          <a:lstStyle>
            <a:lvl1pPr algn="l" eaLnBrk="0" hangingPunct="0">
              <a:spcBef>
                <a:spcPct val="30000"/>
              </a:spcBef>
              <a:defRPr sz="1200">
                <a:solidFill>
                  <a:schemeClr val="tx1"/>
                </a:solidFill>
                <a:latin typeface="Arial" charset="0"/>
              </a:defRPr>
            </a:lvl1pPr>
            <a:lvl2pPr marL="744538" indent="-285750" algn="l" eaLnBrk="0" hangingPunct="0">
              <a:spcBef>
                <a:spcPct val="30000"/>
              </a:spcBef>
              <a:defRPr sz="1200">
                <a:solidFill>
                  <a:schemeClr val="tx1"/>
                </a:solidFill>
                <a:latin typeface="Arial" charset="0"/>
              </a:defRPr>
            </a:lvl2pPr>
            <a:lvl3pPr marL="1146175" indent="-228600" algn="l" eaLnBrk="0" hangingPunct="0">
              <a:spcBef>
                <a:spcPct val="30000"/>
              </a:spcBef>
              <a:defRPr sz="1200">
                <a:solidFill>
                  <a:schemeClr val="tx1"/>
                </a:solidFill>
                <a:latin typeface="Arial" charset="0"/>
              </a:defRPr>
            </a:lvl3pPr>
            <a:lvl4pPr marL="1604963" indent="-228600" algn="l" eaLnBrk="0" hangingPunct="0">
              <a:spcBef>
                <a:spcPct val="30000"/>
              </a:spcBef>
              <a:defRPr sz="1200">
                <a:solidFill>
                  <a:schemeClr val="tx1"/>
                </a:solidFill>
                <a:latin typeface="Arial" charset="0"/>
              </a:defRPr>
            </a:lvl4pPr>
            <a:lvl5pPr marL="2065338" indent="-228600" algn="l" eaLnBrk="0" hangingPunct="0">
              <a:spcBef>
                <a:spcPct val="30000"/>
              </a:spcBef>
              <a:defRPr sz="1200">
                <a:solidFill>
                  <a:schemeClr val="tx1"/>
                </a:solidFill>
                <a:latin typeface="Arial" charset="0"/>
              </a:defRPr>
            </a:lvl5pPr>
            <a:lvl6pPr marL="2522538" indent="-228600" eaLnBrk="0" fontAlgn="base" hangingPunct="0">
              <a:spcBef>
                <a:spcPct val="30000"/>
              </a:spcBef>
              <a:spcAft>
                <a:spcPct val="0"/>
              </a:spcAft>
              <a:defRPr sz="1200">
                <a:solidFill>
                  <a:schemeClr val="tx1"/>
                </a:solidFill>
                <a:latin typeface="Arial" charset="0"/>
              </a:defRPr>
            </a:lvl6pPr>
            <a:lvl7pPr marL="2979738" indent="-228600" eaLnBrk="0" fontAlgn="base" hangingPunct="0">
              <a:spcBef>
                <a:spcPct val="30000"/>
              </a:spcBef>
              <a:spcAft>
                <a:spcPct val="0"/>
              </a:spcAft>
              <a:defRPr sz="1200">
                <a:solidFill>
                  <a:schemeClr val="tx1"/>
                </a:solidFill>
                <a:latin typeface="Arial" charset="0"/>
              </a:defRPr>
            </a:lvl7pPr>
            <a:lvl8pPr marL="3436938" indent="-228600" eaLnBrk="0" fontAlgn="base" hangingPunct="0">
              <a:spcBef>
                <a:spcPct val="30000"/>
              </a:spcBef>
              <a:spcAft>
                <a:spcPct val="0"/>
              </a:spcAft>
              <a:defRPr sz="1200">
                <a:solidFill>
                  <a:schemeClr val="tx1"/>
                </a:solidFill>
                <a:latin typeface="Arial" charset="0"/>
              </a:defRPr>
            </a:lvl8pPr>
            <a:lvl9pPr marL="3894138" indent="-228600"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885600DC-197F-4FF7-B44F-5DE6AC92A107}" type="slidenum">
              <a:rPr lang="en-US" altLang="en-US" smtClean="0"/>
              <a:pPr algn="r" eaLnBrk="1" hangingPunct="1">
                <a:spcBef>
                  <a:spcPct val="0"/>
                </a:spcBef>
              </a:pPr>
              <a:t>4</a:t>
            </a:fld>
            <a:endParaRPr lang="en-US" altLang="en-US"/>
          </a:p>
        </p:txBody>
      </p:sp>
    </p:spTree>
    <p:extLst>
      <p:ext uri="{BB962C8B-B14F-4D97-AF65-F5344CB8AC3E}">
        <p14:creationId xmlns:p14="http://schemas.microsoft.com/office/powerpoint/2010/main" val="352786648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ln/>
        </p:spPr>
      </p:sp>
      <p:sp>
        <p:nvSpPr>
          <p:cNvPr id="21507" name="Notes Placeholder 2"/>
          <p:cNvSpPr>
            <a:spLocks noGrp="1"/>
          </p:cNvSpPr>
          <p:nvPr>
            <p:ph type="body" idx="1"/>
          </p:nvPr>
        </p:nvSpPr>
        <p:spPr>
          <a:noFill/>
        </p:spPr>
        <p:txBody>
          <a:bodyPr/>
          <a:lstStyle/>
          <a:p>
            <a:r>
              <a:rPr lang="en-US" altLang="en-US" sz="2000"/>
              <a:t> </a:t>
            </a:r>
          </a:p>
          <a:p>
            <a:endParaRPr lang="en-US" altLang="en-US"/>
          </a:p>
        </p:txBody>
      </p:sp>
      <p:sp>
        <p:nvSpPr>
          <p:cNvPr id="21508" name="Slide Number Placeholder 3"/>
          <p:cNvSpPr>
            <a:spLocks noGrp="1"/>
          </p:cNvSpPr>
          <p:nvPr>
            <p:ph type="sldNum" sz="quarter" idx="5"/>
          </p:nvPr>
        </p:nvSpPr>
        <p:spPr>
          <a:noFill/>
        </p:spPr>
        <p:txBody>
          <a:bodyPr/>
          <a:lstStyle>
            <a:lvl1pPr algn="l" eaLnBrk="0" hangingPunct="0">
              <a:spcBef>
                <a:spcPct val="30000"/>
              </a:spcBef>
              <a:defRPr sz="1200">
                <a:solidFill>
                  <a:schemeClr val="tx1"/>
                </a:solidFill>
                <a:latin typeface="Arial" charset="0"/>
              </a:defRPr>
            </a:lvl1pPr>
            <a:lvl2pPr marL="744538" indent="-285750" algn="l" eaLnBrk="0" hangingPunct="0">
              <a:spcBef>
                <a:spcPct val="30000"/>
              </a:spcBef>
              <a:defRPr sz="1200">
                <a:solidFill>
                  <a:schemeClr val="tx1"/>
                </a:solidFill>
                <a:latin typeface="Arial" charset="0"/>
              </a:defRPr>
            </a:lvl2pPr>
            <a:lvl3pPr marL="1146175" indent="-228600" algn="l" eaLnBrk="0" hangingPunct="0">
              <a:spcBef>
                <a:spcPct val="30000"/>
              </a:spcBef>
              <a:defRPr sz="1200">
                <a:solidFill>
                  <a:schemeClr val="tx1"/>
                </a:solidFill>
                <a:latin typeface="Arial" charset="0"/>
              </a:defRPr>
            </a:lvl3pPr>
            <a:lvl4pPr marL="1604963" indent="-228600" algn="l" eaLnBrk="0" hangingPunct="0">
              <a:spcBef>
                <a:spcPct val="30000"/>
              </a:spcBef>
              <a:defRPr sz="1200">
                <a:solidFill>
                  <a:schemeClr val="tx1"/>
                </a:solidFill>
                <a:latin typeface="Arial" charset="0"/>
              </a:defRPr>
            </a:lvl4pPr>
            <a:lvl5pPr marL="2065338" indent="-228600" algn="l" eaLnBrk="0" hangingPunct="0">
              <a:spcBef>
                <a:spcPct val="30000"/>
              </a:spcBef>
              <a:defRPr sz="1200">
                <a:solidFill>
                  <a:schemeClr val="tx1"/>
                </a:solidFill>
                <a:latin typeface="Arial" charset="0"/>
              </a:defRPr>
            </a:lvl5pPr>
            <a:lvl6pPr marL="2522538" indent="-228600" eaLnBrk="0" fontAlgn="base" hangingPunct="0">
              <a:spcBef>
                <a:spcPct val="30000"/>
              </a:spcBef>
              <a:spcAft>
                <a:spcPct val="0"/>
              </a:spcAft>
              <a:defRPr sz="1200">
                <a:solidFill>
                  <a:schemeClr val="tx1"/>
                </a:solidFill>
                <a:latin typeface="Arial" charset="0"/>
              </a:defRPr>
            </a:lvl6pPr>
            <a:lvl7pPr marL="2979738" indent="-228600" eaLnBrk="0" fontAlgn="base" hangingPunct="0">
              <a:spcBef>
                <a:spcPct val="30000"/>
              </a:spcBef>
              <a:spcAft>
                <a:spcPct val="0"/>
              </a:spcAft>
              <a:defRPr sz="1200">
                <a:solidFill>
                  <a:schemeClr val="tx1"/>
                </a:solidFill>
                <a:latin typeface="Arial" charset="0"/>
              </a:defRPr>
            </a:lvl7pPr>
            <a:lvl8pPr marL="3436938" indent="-228600" eaLnBrk="0" fontAlgn="base" hangingPunct="0">
              <a:spcBef>
                <a:spcPct val="30000"/>
              </a:spcBef>
              <a:spcAft>
                <a:spcPct val="0"/>
              </a:spcAft>
              <a:defRPr sz="1200">
                <a:solidFill>
                  <a:schemeClr val="tx1"/>
                </a:solidFill>
                <a:latin typeface="Arial" charset="0"/>
              </a:defRPr>
            </a:lvl8pPr>
            <a:lvl9pPr marL="3894138" indent="-228600"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885600DC-197F-4FF7-B44F-5DE6AC92A107}" type="slidenum">
              <a:rPr lang="en-US" altLang="en-US" smtClean="0"/>
              <a:pPr algn="r" eaLnBrk="1" hangingPunct="1">
                <a:spcBef>
                  <a:spcPct val="0"/>
                </a:spcBef>
              </a:pPr>
              <a:t>5</a:t>
            </a:fld>
            <a:endParaRPr lang="en-US" altLang="en-US"/>
          </a:p>
        </p:txBody>
      </p:sp>
    </p:spTree>
    <p:extLst>
      <p:ext uri="{BB962C8B-B14F-4D97-AF65-F5344CB8AC3E}">
        <p14:creationId xmlns:p14="http://schemas.microsoft.com/office/powerpoint/2010/main" val="12461992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ln/>
        </p:spPr>
      </p:sp>
      <p:sp>
        <p:nvSpPr>
          <p:cNvPr id="21507" name="Notes Placeholder 2"/>
          <p:cNvSpPr>
            <a:spLocks noGrp="1"/>
          </p:cNvSpPr>
          <p:nvPr>
            <p:ph type="body" idx="1"/>
          </p:nvPr>
        </p:nvSpPr>
        <p:spPr>
          <a:noFill/>
        </p:spPr>
        <p:txBody>
          <a:bodyPr/>
          <a:lstStyle/>
          <a:p>
            <a:r>
              <a:rPr lang="en-US" altLang="en-US" sz="2000"/>
              <a:t> </a:t>
            </a:r>
          </a:p>
          <a:p>
            <a:endParaRPr lang="en-US" altLang="en-US"/>
          </a:p>
        </p:txBody>
      </p:sp>
      <p:sp>
        <p:nvSpPr>
          <p:cNvPr id="21508" name="Slide Number Placeholder 3"/>
          <p:cNvSpPr>
            <a:spLocks noGrp="1"/>
          </p:cNvSpPr>
          <p:nvPr>
            <p:ph type="sldNum" sz="quarter" idx="5"/>
          </p:nvPr>
        </p:nvSpPr>
        <p:spPr>
          <a:noFill/>
        </p:spPr>
        <p:txBody>
          <a:bodyPr/>
          <a:lstStyle>
            <a:lvl1pPr algn="l" eaLnBrk="0" hangingPunct="0">
              <a:spcBef>
                <a:spcPct val="30000"/>
              </a:spcBef>
              <a:defRPr sz="1200">
                <a:solidFill>
                  <a:schemeClr val="tx1"/>
                </a:solidFill>
                <a:latin typeface="Arial" charset="0"/>
              </a:defRPr>
            </a:lvl1pPr>
            <a:lvl2pPr marL="744538" indent="-285750" algn="l" eaLnBrk="0" hangingPunct="0">
              <a:spcBef>
                <a:spcPct val="30000"/>
              </a:spcBef>
              <a:defRPr sz="1200">
                <a:solidFill>
                  <a:schemeClr val="tx1"/>
                </a:solidFill>
                <a:latin typeface="Arial" charset="0"/>
              </a:defRPr>
            </a:lvl2pPr>
            <a:lvl3pPr marL="1146175" indent="-228600" algn="l" eaLnBrk="0" hangingPunct="0">
              <a:spcBef>
                <a:spcPct val="30000"/>
              </a:spcBef>
              <a:defRPr sz="1200">
                <a:solidFill>
                  <a:schemeClr val="tx1"/>
                </a:solidFill>
                <a:latin typeface="Arial" charset="0"/>
              </a:defRPr>
            </a:lvl3pPr>
            <a:lvl4pPr marL="1604963" indent="-228600" algn="l" eaLnBrk="0" hangingPunct="0">
              <a:spcBef>
                <a:spcPct val="30000"/>
              </a:spcBef>
              <a:defRPr sz="1200">
                <a:solidFill>
                  <a:schemeClr val="tx1"/>
                </a:solidFill>
                <a:latin typeface="Arial" charset="0"/>
              </a:defRPr>
            </a:lvl4pPr>
            <a:lvl5pPr marL="2065338" indent="-228600" algn="l" eaLnBrk="0" hangingPunct="0">
              <a:spcBef>
                <a:spcPct val="30000"/>
              </a:spcBef>
              <a:defRPr sz="1200">
                <a:solidFill>
                  <a:schemeClr val="tx1"/>
                </a:solidFill>
                <a:latin typeface="Arial" charset="0"/>
              </a:defRPr>
            </a:lvl5pPr>
            <a:lvl6pPr marL="2522538" indent="-228600" eaLnBrk="0" fontAlgn="base" hangingPunct="0">
              <a:spcBef>
                <a:spcPct val="30000"/>
              </a:spcBef>
              <a:spcAft>
                <a:spcPct val="0"/>
              </a:spcAft>
              <a:defRPr sz="1200">
                <a:solidFill>
                  <a:schemeClr val="tx1"/>
                </a:solidFill>
                <a:latin typeface="Arial" charset="0"/>
              </a:defRPr>
            </a:lvl6pPr>
            <a:lvl7pPr marL="2979738" indent="-228600" eaLnBrk="0" fontAlgn="base" hangingPunct="0">
              <a:spcBef>
                <a:spcPct val="30000"/>
              </a:spcBef>
              <a:spcAft>
                <a:spcPct val="0"/>
              </a:spcAft>
              <a:defRPr sz="1200">
                <a:solidFill>
                  <a:schemeClr val="tx1"/>
                </a:solidFill>
                <a:latin typeface="Arial" charset="0"/>
              </a:defRPr>
            </a:lvl7pPr>
            <a:lvl8pPr marL="3436938" indent="-228600" eaLnBrk="0" fontAlgn="base" hangingPunct="0">
              <a:spcBef>
                <a:spcPct val="30000"/>
              </a:spcBef>
              <a:spcAft>
                <a:spcPct val="0"/>
              </a:spcAft>
              <a:defRPr sz="1200">
                <a:solidFill>
                  <a:schemeClr val="tx1"/>
                </a:solidFill>
                <a:latin typeface="Arial" charset="0"/>
              </a:defRPr>
            </a:lvl8pPr>
            <a:lvl9pPr marL="3894138" indent="-228600"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885600DC-197F-4FF7-B44F-5DE6AC92A107}" type="slidenum">
              <a:rPr lang="en-US" altLang="en-US" smtClean="0"/>
              <a:pPr algn="r" eaLnBrk="1" hangingPunct="1">
                <a:spcBef>
                  <a:spcPct val="0"/>
                </a:spcBef>
              </a:pPr>
              <a:t>6</a:t>
            </a:fld>
            <a:endParaRPr lang="en-US" altLang="en-US"/>
          </a:p>
        </p:txBody>
      </p:sp>
    </p:spTree>
    <p:extLst>
      <p:ext uri="{BB962C8B-B14F-4D97-AF65-F5344CB8AC3E}">
        <p14:creationId xmlns:p14="http://schemas.microsoft.com/office/powerpoint/2010/main" val="21360846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ln/>
        </p:spPr>
      </p:sp>
      <p:sp>
        <p:nvSpPr>
          <p:cNvPr id="21507" name="Notes Placeholder 2"/>
          <p:cNvSpPr>
            <a:spLocks noGrp="1"/>
          </p:cNvSpPr>
          <p:nvPr>
            <p:ph type="body" idx="1"/>
          </p:nvPr>
        </p:nvSpPr>
        <p:spPr>
          <a:noFill/>
        </p:spPr>
        <p:txBody>
          <a:bodyPr/>
          <a:lstStyle/>
          <a:p>
            <a:r>
              <a:rPr lang="en-US" altLang="en-US" sz="2000"/>
              <a:t> </a:t>
            </a:r>
          </a:p>
          <a:p>
            <a:endParaRPr lang="en-US" altLang="en-US"/>
          </a:p>
        </p:txBody>
      </p:sp>
      <p:sp>
        <p:nvSpPr>
          <p:cNvPr id="21508" name="Slide Number Placeholder 3"/>
          <p:cNvSpPr>
            <a:spLocks noGrp="1"/>
          </p:cNvSpPr>
          <p:nvPr>
            <p:ph type="sldNum" sz="quarter" idx="5"/>
          </p:nvPr>
        </p:nvSpPr>
        <p:spPr>
          <a:noFill/>
        </p:spPr>
        <p:txBody>
          <a:bodyPr/>
          <a:lstStyle>
            <a:lvl1pPr algn="l" eaLnBrk="0" hangingPunct="0">
              <a:spcBef>
                <a:spcPct val="30000"/>
              </a:spcBef>
              <a:defRPr sz="1200">
                <a:solidFill>
                  <a:schemeClr val="tx1"/>
                </a:solidFill>
                <a:latin typeface="Arial" charset="0"/>
              </a:defRPr>
            </a:lvl1pPr>
            <a:lvl2pPr marL="744538" indent="-285750" algn="l" eaLnBrk="0" hangingPunct="0">
              <a:spcBef>
                <a:spcPct val="30000"/>
              </a:spcBef>
              <a:defRPr sz="1200">
                <a:solidFill>
                  <a:schemeClr val="tx1"/>
                </a:solidFill>
                <a:latin typeface="Arial" charset="0"/>
              </a:defRPr>
            </a:lvl2pPr>
            <a:lvl3pPr marL="1146175" indent="-228600" algn="l" eaLnBrk="0" hangingPunct="0">
              <a:spcBef>
                <a:spcPct val="30000"/>
              </a:spcBef>
              <a:defRPr sz="1200">
                <a:solidFill>
                  <a:schemeClr val="tx1"/>
                </a:solidFill>
                <a:latin typeface="Arial" charset="0"/>
              </a:defRPr>
            </a:lvl3pPr>
            <a:lvl4pPr marL="1604963" indent="-228600" algn="l" eaLnBrk="0" hangingPunct="0">
              <a:spcBef>
                <a:spcPct val="30000"/>
              </a:spcBef>
              <a:defRPr sz="1200">
                <a:solidFill>
                  <a:schemeClr val="tx1"/>
                </a:solidFill>
                <a:latin typeface="Arial" charset="0"/>
              </a:defRPr>
            </a:lvl4pPr>
            <a:lvl5pPr marL="2065338" indent="-228600" algn="l" eaLnBrk="0" hangingPunct="0">
              <a:spcBef>
                <a:spcPct val="30000"/>
              </a:spcBef>
              <a:defRPr sz="1200">
                <a:solidFill>
                  <a:schemeClr val="tx1"/>
                </a:solidFill>
                <a:latin typeface="Arial" charset="0"/>
              </a:defRPr>
            </a:lvl5pPr>
            <a:lvl6pPr marL="2522538" indent="-228600" eaLnBrk="0" fontAlgn="base" hangingPunct="0">
              <a:spcBef>
                <a:spcPct val="30000"/>
              </a:spcBef>
              <a:spcAft>
                <a:spcPct val="0"/>
              </a:spcAft>
              <a:defRPr sz="1200">
                <a:solidFill>
                  <a:schemeClr val="tx1"/>
                </a:solidFill>
                <a:latin typeface="Arial" charset="0"/>
              </a:defRPr>
            </a:lvl6pPr>
            <a:lvl7pPr marL="2979738" indent="-228600" eaLnBrk="0" fontAlgn="base" hangingPunct="0">
              <a:spcBef>
                <a:spcPct val="30000"/>
              </a:spcBef>
              <a:spcAft>
                <a:spcPct val="0"/>
              </a:spcAft>
              <a:defRPr sz="1200">
                <a:solidFill>
                  <a:schemeClr val="tx1"/>
                </a:solidFill>
                <a:latin typeface="Arial" charset="0"/>
              </a:defRPr>
            </a:lvl7pPr>
            <a:lvl8pPr marL="3436938" indent="-228600" eaLnBrk="0" fontAlgn="base" hangingPunct="0">
              <a:spcBef>
                <a:spcPct val="30000"/>
              </a:spcBef>
              <a:spcAft>
                <a:spcPct val="0"/>
              </a:spcAft>
              <a:defRPr sz="1200">
                <a:solidFill>
                  <a:schemeClr val="tx1"/>
                </a:solidFill>
                <a:latin typeface="Arial" charset="0"/>
              </a:defRPr>
            </a:lvl8pPr>
            <a:lvl9pPr marL="3894138" indent="-228600"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885600DC-197F-4FF7-B44F-5DE6AC92A107}" type="slidenum">
              <a:rPr lang="en-US" altLang="en-US" smtClean="0"/>
              <a:pPr algn="r" eaLnBrk="1" hangingPunct="1">
                <a:spcBef>
                  <a:spcPct val="0"/>
                </a:spcBef>
              </a:pPr>
              <a:t>7</a:t>
            </a:fld>
            <a:endParaRPr lang="en-US" altLang="en-US"/>
          </a:p>
        </p:txBody>
      </p:sp>
    </p:spTree>
    <p:extLst>
      <p:ext uri="{BB962C8B-B14F-4D97-AF65-F5344CB8AC3E}">
        <p14:creationId xmlns:p14="http://schemas.microsoft.com/office/powerpoint/2010/main" val="27638877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ln/>
        </p:spPr>
      </p:sp>
      <p:sp>
        <p:nvSpPr>
          <p:cNvPr id="21507" name="Notes Placeholder 2"/>
          <p:cNvSpPr>
            <a:spLocks noGrp="1"/>
          </p:cNvSpPr>
          <p:nvPr>
            <p:ph type="body" idx="1"/>
          </p:nvPr>
        </p:nvSpPr>
        <p:spPr>
          <a:noFill/>
        </p:spPr>
        <p:txBody>
          <a:bodyPr/>
          <a:lstStyle/>
          <a:p>
            <a:r>
              <a:rPr lang="en-US" altLang="en-US" sz="2000"/>
              <a:t> </a:t>
            </a:r>
          </a:p>
          <a:p>
            <a:endParaRPr lang="en-US" altLang="en-US"/>
          </a:p>
        </p:txBody>
      </p:sp>
      <p:sp>
        <p:nvSpPr>
          <p:cNvPr id="21508" name="Slide Number Placeholder 3"/>
          <p:cNvSpPr>
            <a:spLocks noGrp="1"/>
          </p:cNvSpPr>
          <p:nvPr>
            <p:ph type="sldNum" sz="quarter" idx="5"/>
          </p:nvPr>
        </p:nvSpPr>
        <p:spPr>
          <a:noFill/>
        </p:spPr>
        <p:txBody>
          <a:bodyPr/>
          <a:lstStyle>
            <a:lvl1pPr algn="l" eaLnBrk="0" hangingPunct="0">
              <a:spcBef>
                <a:spcPct val="30000"/>
              </a:spcBef>
              <a:defRPr sz="1200">
                <a:solidFill>
                  <a:schemeClr val="tx1"/>
                </a:solidFill>
                <a:latin typeface="Arial" charset="0"/>
              </a:defRPr>
            </a:lvl1pPr>
            <a:lvl2pPr marL="744538" indent="-285750" algn="l" eaLnBrk="0" hangingPunct="0">
              <a:spcBef>
                <a:spcPct val="30000"/>
              </a:spcBef>
              <a:defRPr sz="1200">
                <a:solidFill>
                  <a:schemeClr val="tx1"/>
                </a:solidFill>
                <a:latin typeface="Arial" charset="0"/>
              </a:defRPr>
            </a:lvl2pPr>
            <a:lvl3pPr marL="1146175" indent="-228600" algn="l" eaLnBrk="0" hangingPunct="0">
              <a:spcBef>
                <a:spcPct val="30000"/>
              </a:spcBef>
              <a:defRPr sz="1200">
                <a:solidFill>
                  <a:schemeClr val="tx1"/>
                </a:solidFill>
                <a:latin typeface="Arial" charset="0"/>
              </a:defRPr>
            </a:lvl3pPr>
            <a:lvl4pPr marL="1604963" indent="-228600" algn="l" eaLnBrk="0" hangingPunct="0">
              <a:spcBef>
                <a:spcPct val="30000"/>
              </a:spcBef>
              <a:defRPr sz="1200">
                <a:solidFill>
                  <a:schemeClr val="tx1"/>
                </a:solidFill>
                <a:latin typeface="Arial" charset="0"/>
              </a:defRPr>
            </a:lvl4pPr>
            <a:lvl5pPr marL="2065338" indent="-228600" algn="l" eaLnBrk="0" hangingPunct="0">
              <a:spcBef>
                <a:spcPct val="30000"/>
              </a:spcBef>
              <a:defRPr sz="1200">
                <a:solidFill>
                  <a:schemeClr val="tx1"/>
                </a:solidFill>
                <a:latin typeface="Arial" charset="0"/>
              </a:defRPr>
            </a:lvl5pPr>
            <a:lvl6pPr marL="2522538" indent="-228600" eaLnBrk="0" fontAlgn="base" hangingPunct="0">
              <a:spcBef>
                <a:spcPct val="30000"/>
              </a:spcBef>
              <a:spcAft>
                <a:spcPct val="0"/>
              </a:spcAft>
              <a:defRPr sz="1200">
                <a:solidFill>
                  <a:schemeClr val="tx1"/>
                </a:solidFill>
                <a:latin typeface="Arial" charset="0"/>
              </a:defRPr>
            </a:lvl6pPr>
            <a:lvl7pPr marL="2979738" indent="-228600" eaLnBrk="0" fontAlgn="base" hangingPunct="0">
              <a:spcBef>
                <a:spcPct val="30000"/>
              </a:spcBef>
              <a:spcAft>
                <a:spcPct val="0"/>
              </a:spcAft>
              <a:defRPr sz="1200">
                <a:solidFill>
                  <a:schemeClr val="tx1"/>
                </a:solidFill>
                <a:latin typeface="Arial" charset="0"/>
              </a:defRPr>
            </a:lvl7pPr>
            <a:lvl8pPr marL="3436938" indent="-228600" eaLnBrk="0" fontAlgn="base" hangingPunct="0">
              <a:spcBef>
                <a:spcPct val="30000"/>
              </a:spcBef>
              <a:spcAft>
                <a:spcPct val="0"/>
              </a:spcAft>
              <a:defRPr sz="1200">
                <a:solidFill>
                  <a:schemeClr val="tx1"/>
                </a:solidFill>
                <a:latin typeface="Arial" charset="0"/>
              </a:defRPr>
            </a:lvl8pPr>
            <a:lvl9pPr marL="3894138" indent="-228600"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885600DC-197F-4FF7-B44F-5DE6AC92A107}" type="slidenum">
              <a:rPr lang="en-US" altLang="en-US" smtClean="0"/>
              <a:pPr algn="r" eaLnBrk="1" hangingPunct="1">
                <a:spcBef>
                  <a:spcPct val="0"/>
                </a:spcBef>
              </a:pPr>
              <a:t>8</a:t>
            </a:fld>
            <a:endParaRPr lang="en-US" altLang="en-US"/>
          </a:p>
        </p:txBody>
      </p:sp>
    </p:spTree>
    <p:extLst>
      <p:ext uri="{BB962C8B-B14F-4D97-AF65-F5344CB8AC3E}">
        <p14:creationId xmlns:p14="http://schemas.microsoft.com/office/powerpoint/2010/main" val="10832011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ln/>
        </p:spPr>
      </p:sp>
      <p:sp>
        <p:nvSpPr>
          <p:cNvPr id="21507" name="Notes Placeholder 2"/>
          <p:cNvSpPr>
            <a:spLocks noGrp="1"/>
          </p:cNvSpPr>
          <p:nvPr>
            <p:ph type="body" idx="1"/>
          </p:nvPr>
        </p:nvSpPr>
        <p:spPr>
          <a:noFill/>
        </p:spPr>
        <p:txBody>
          <a:bodyPr/>
          <a:lstStyle/>
          <a:p>
            <a:r>
              <a:rPr lang="en-US" altLang="en-US" sz="2000"/>
              <a:t> </a:t>
            </a:r>
          </a:p>
          <a:p>
            <a:endParaRPr lang="en-US" altLang="en-US"/>
          </a:p>
        </p:txBody>
      </p:sp>
      <p:sp>
        <p:nvSpPr>
          <p:cNvPr id="21508" name="Slide Number Placeholder 3"/>
          <p:cNvSpPr>
            <a:spLocks noGrp="1"/>
          </p:cNvSpPr>
          <p:nvPr>
            <p:ph type="sldNum" sz="quarter" idx="5"/>
          </p:nvPr>
        </p:nvSpPr>
        <p:spPr>
          <a:noFill/>
        </p:spPr>
        <p:txBody>
          <a:bodyPr/>
          <a:lstStyle>
            <a:lvl1pPr algn="l" eaLnBrk="0" hangingPunct="0">
              <a:spcBef>
                <a:spcPct val="30000"/>
              </a:spcBef>
              <a:defRPr sz="1200">
                <a:solidFill>
                  <a:schemeClr val="tx1"/>
                </a:solidFill>
                <a:latin typeface="Arial" charset="0"/>
              </a:defRPr>
            </a:lvl1pPr>
            <a:lvl2pPr marL="744538" indent="-285750" algn="l" eaLnBrk="0" hangingPunct="0">
              <a:spcBef>
                <a:spcPct val="30000"/>
              </a:spcBef>
              <a:defRPr sz="1200">
                <a:solidFill>
                  <a:schemeClr val="tx1"/>
                </a:solidFill>
                <a:latin typeface="Arial" charset="0"/>
              </a:defRPr>
            </a:lvl2pPr>
            <a:lvl3pPr marL="1146175" indent="-228600" algn="l" eaLnBrk="0" hangingPunct="0">
              <a:spcBef>
                <a:spcPct val="30000"/>
              </a:spcBef>
              <a:defRPr sz="1200">
                <a:solidFill>
                  <a:schemeClr val="tx1"/>
                </a:solidFill>
                <a:latin typeface="Arial" charset="0"/>
              </a:defRPr>
            </a:lvl3pPr>
            <a:lvl4pPr marL="1604963" indent="-228600" algn="l" eaLnBrk="0" hangingPunct="0">
              <a:spcBef>
                <a:spcPct val="30000"/>
              </a:spcBef>
              <a:defRPr sz="1200">
                <a:solidFill>
                  <a:schemeClr val="tx1"/>
                </a:solidFill>
                <a:latin typeface="Arial" charset="0"/>
              </a:defRPr>
            </a:lvl4pPr>
            <a:lvl5pPr marL="2065338" indent="-228600" algn="l" eaLnBrk="0" hangingPunct="0">
              <a:spcBef>
                <a:spcPct val="30000"/>
              </a:spcBef>
              <a:defRPr sz="1200">
                <a:solidFill>
                  <a:schemeClr val="tx1"/>
                </a:solidFill>
                <a:latin typeface="Arial" charset="0"/>
              </a:defRPr>
            </a:lvl5pPr>
            <a:lvl6pPr marL="2522538" indent="-228600" eaLnBrk="0" fontAlgn="base" hangingPunct="0">
              <a:spcBef>
                <a:spcPct val="30000"/>
              </a:spcBef>
              <a:spcAft>
                <a:spcPct val="0"/>
              </a:spcAft>
              <a:defRPr sz="1200">
                <a:solidFill>
                  <a:schemeClr val="tx1"/>
                </a:solidFill>
                <a:latin typeface="Arial" charset="0"/>
              </a:defRPr>
            </a:lvl6pPr>
            <a:lvl7pPr marL="2979738" indent="-228600" eaLnBrk="0" fontAlgn="base" hangingPunct="0">
              <a:spcBef>
                <a:spcPct val="30000"/>
              </a:spcBef>
              <a:spcAft>
                <a:spcPct val="0"/>
              </a:spcAft>
              <a:defRPr sz="1200">
                <a:solidFill>
                  <a:schemeClr val="tx1"/>
                </a:solidFill>
                <a:latin typeface="Arial" charset="0"/>
              </a:defRPr>
            </a:lvl7pPr>
            <a:lvl8pPr marL="3436938" indent="-228600" eaLnBrk="0" fontAlgn="base" hangingPunct="0">
              <a:spcBef>
                <a:spcPct val="30000"/>
              </a:spcBef>
              <a:spcAft>
                <a:spcPct val="0"/>
              </a:spcAft>
              <a:defRPr sz="1200">
                <a:solidFill>
                  <a:schemeClr val="tx1"/>
                </a:solidFill>
                <a:latin typeface="Arial" charset="0"/>
              </a:defRPr>
            </a:lvl8pPr>
            <a:lvl9pPr marL="3894138" indent="-228600"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885600DC-197F-4FF7-B44F-5DE6AC92A107}" type="slidenum">
              <a:rPr lang="en-US" altLang="en-US" smtClean="0"/>
              <a:pPr algn="r" eaLnBrk="1" hangingPunct="1">
                <a:spcBef>
                  <a:spcPct val="0"/>
                </a:spcBef>
              </a:pPr>
              <a:t>9</a:t>
            </a:fld>
            <a:endParaRPr lang="en-US" altLang="en-US"/>
          </a:p>
        </p:txBody>
      </p:sp>
    </p:spTree>
    <p:extLst>
      <p:ext uri="{BB962C8B-B14F-4D97-AF65-F5344CB8AC3E}">
        <p14:creationId xmlns:p14="http://schemas.microsoft.com/office/powerpoint/2010/main" val="41820897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ln/>
        </p:spPr>
      </p:sp>
      <p:sp>
        <p:nvSpPr>
          <p:cNvPr id="21507" name="Notes Placeholder 2"/>
          <p:cNvSpPr>
            <a:spLocks noGrp="1"/>
          </p:cNvSpPr>
          <p:nvPr>
            <p:ph type="body" idx="1"/>
          </p:nvPr>
        </p:nvSpPr>
        <p:spPr>
          <a:noFill/>
        </p:spPr>
        <p:txBody>
          <a:bodyPr/>
          <a:lstStyle/>
          <a:p>
            <a:r>
              <a:rPr lang="en-US" altLang="en-US" sz="2000"/>
              <a:t> </a:t>
            </a:r>
          </a:p>
          <a:p>
            <a:endParaRPr lang="en-US" altLang="en-US"/>
          </a:p>
        </p:txBody>
      </p:sp>
      <p:sp>
        <p:nvSpPr>
          <p:cNvPr id="21508" name="Slide Number Placeholder 3"/>
          <p:cNvSpPr>
            <a:spLocks noGrp="1"/>
          </p:cNvSpPr>
          <p:nvPr>
            <p:ph type="sldNum" sz="quarter" idx="5"/>
          </p:nvPr>
        </p:nvSpPr>
        <p:spPr>
          <a:noFill/>
        </p:spPr>
        <p:txBody>
          <a:bodyPr/>
          <a:lstStyle>
            <a:lvl1pPr algn="l" eaLnBrk="0" hangingPunct="0">
              <a:spcBef>
                <a:spcPct val="30000"/>
              </a:spcBef>
              <a:defRPr sz="1200">
                <a:solidFill>
                  <a:schemeClr val="tx1"/>
                </a:solidFill>
                <a:latin typeface="Arial" charset="0"/>
              </a:defRPr>
            </a:lvl1pPr>
            <a:lvl2pPr marL="744538" indent="-285750" algn="l" eaLnBrk="0" hangingPunct="0">
              <a:spcBef>
                <a:spcPct val="30000"/>
              </a:spcBef>
              <a:defRPr sz="1200">
                <a:solidFill>
                  <a:schemeClr val="tx1"/>
                </a:solidFill>
                <a:latin typeface="Arial" charset="0"/>
              </a:defRPr>
            </a:lvl2pPr>
            <a:lvl3pPr marL="1146175" indent="-228600" algn="l" eaLnBrk="0" hangingPunct="0">
              <a:spcBef>
                <a:spcPct val="30000"/>
              </a:spcBef>
              <a:defRPr sz="1200">
                <a:solidFill>
                  <a:schemeClr val="tx1"/>
                </a:solidFill>
                <a:latin typeface="Arial" charset="0"/>
              </a:defRPr>
            </a:lvl3pPr>
            <a:lvl4pPr marL="1604963" indent="-228600" algn="l" eaLnBrk="0" hangingPunct="0">
              <a:spcBef>
                <a:spcPct val="30000"/>
              </a:spcBef>
              <a:defRPr sz="1200">
                <a:solidFill>
                  <a:schemeClr val="tx1"/>
                </a:solidFill>
                <a:latin typeface="Arial" charset="0"/>
              </a:defRPr>
            </a:lvl4pPr>
            <a:lvl5pPr marL="2065338" indent="-228600" algn="l" eaLnBrk="0" hangingPunct="0">
              <a:spcBef>
                <a:spcPct val="30000"/>
              </a:spcBef>
              <a:defRPr sz="1200">
                <a:solidFill>
                  <a:schemeClr val="tx1"/>
                </a:solidFill>
                <a:latin typeface="Arial" charset="0"/>
              </a:defRPr>
            </a:lvl5pPr>
            <a:lvl6pPr marL="2522538" indent="-228600" eaLnBrk="0" fontAlgn="base" hangingPunct="0">
              <a:spcBef>
                <a:spcPct val="30000"/>
              </a:spcBef>
              <a:spcAft>
                <a:spcPct val="0"/>
              </a:spcAft>
              <a:defRPr sz="1200">
                <a:solidFill>
                  <a:schemeClr val="tx1"/>
                </a:solidFill>
                <a:latin typeface="Arial" charset="0"/>
              </a:defRPr>
            </a:lvl6pPr>
            <a:lvl7pPr marL="2979738" indent="-228600" eaLnBrk="0" fontAlgn="base" hangingPunct="0">
              <a:spcBef>
                <a:spcPct val="30000"/>
              </a:spcBef>
              <a:spcAft>
                <a:spcPct val="0"/>
              </a:spcAft>
              <a:defRPr sz="1200">
                <a:solidFill>
                  <a:schemeClr val="tx1"/>
                </a:solidFill>
                <a:latin typeface="Arial" charset="0"/>
              </a:defRPr>
            </a:lvl7pPr>
            <a:lvl8pPr marL="3436938" indent="-228600" eaLnBrk="0" fontAlgn="base" hangingPunct="0">
              <a:spcBef>
                <a:spcPct val="30000"/>
              </a:spcBef>
              <a:spcAft>
                <a:spcPct val="0"/>
              </a:spcAft>
              <a:defRPr sz="1200">
                <a:solidFill>
                  <a:schemeClr val="tx1"/>
                </a:solidFill>
                <a:latin typeface="Arial" charset="0"/>
              </a:defRPr>
            </a:lvl8pPr>
            <a:lvl9pPr marL="3894138" indent="-228600"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885600DC-197F-4FF7-B44F-5DE6AC92A107}" type="slidenum">
              <a:rPr lang="en-US" altLang="en-US" smtClean="0"/>
              <a:pPr algn="r" eaLnBrk="1" hangingPunct="1">
                <a:spcBef>
                  <a:spcPct val="0"/>
                </a:spcBef>
              </a:pPr>
              <a:t>10</a:t>
            </a:fld>
            <a:endParaRPr lang="en-US" altLang="en-US"/>
          </a:p>
        </p:txBody>
      </p:sp>
    </p:spTree>
    <p:extLst>
      <p:ext uri="{BB962C8B-B14F-4D97-AF65-F5344CB8AC3E}">
        <p14:creationId xmlns:p14="http://schemas.microsoft.com/office/powerpoint/2010/main" val="351753455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819297"/>
            <a:ext cx="10363200" cy="838110"/>
          </a:xfrm>
        </p:spPr>
        <p:txBody>
          <a:bodyPr anchor="t" anchorCtr="0">
            <a:noAutofit/>
          </a:bodyPr>
          <a:lstStyle>
            <a:lvl1pPr algn="ctr">
              <a:defRPr sz="4000"/>
            </a:lvl1pPr>
          </a:lstStyle>
          <a:p>
            <a:r>
              <a:rPr lang="en-US"/>
              <a:t>Click to edit Master title style</a:t>
            </a:r>
            <a:endParaRPr lang="en-US" dirty="0"/>
          </a:p>
        </p:txBody>
      </p:sp>
      <p:sp>
        <p:nvSpPr>
          <p:cNvPr id="3" name="Subtitle 2"/>
          <p:cNvSpPr>
            <a:spLocks noGrp="1"/>
          </p:cNvSpPr>
          <p:nvPr>
            <p:ph type="subTitle" idx="1"/>
          </p:nvPr>
        </p:nvSpPr>
        <p:spPr>
          <a:xfrm>
            <a:off x="914400" y="2657406"/>
            <a:ext cx="10363200" cy="412614"/>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Tree>
    <p:extLst>
      <p:ext uri="{BB962C8B-B14F-4D97-AF65-F5344CB8AC3E}">
        <p14:creationId xmlns:p14="http://schemas.microsoft.com/office/powerpoint/2010/main" val="32236537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787032" y="1149532"/>
            <a:ext cx="10577878" cy="487067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Footer Placeholder 4"/>
          <p:cNvSpPr>
            <a:spLocks noGrp="1"/>
          </p:cNvSpPr>
          <p:nvPr>
            <p:ph type="ftr" sz="quarter" idx="3"/>
          </p:nvPr>
        </p:nvSpPr>
        <p:spPr>
          <a:xfrm>
            <a:off x="1920272" y="6463446"/>
            <a:ext cx="7921197" cy="365125"/>
          </a:xfrm>
          <a:prstGeom prst="rect">
            <a:avLst/>
          </a:prstGeom>
        </p:spPr>
        <p:txBody>
          <a:bodyPr vert="horz" lIns="91440" tIns="45720" rIns="91440" bIns="45720" rtlCol="0" anchor="ctr"/>
          <a:lstStyle>
            <a:lvl1pPr algn="l">
              <a:defRPr sz="1200" b="1">
                <a:solidFill>
                  <a:schemeClr val="bg1"/>
                </a:solidFill>
                <a:latin typeface="+mn-lt"/>
                <a:ea typeface="Roboto Medium" panose="02000000000000000000" pitchFamily="2" charset="0"/>
              </a:defRPr>
            </a:lvl1pPr>
          </a:lstStyle>
          <a:p>
            <a:endParaRPr lang="en-US" dirty="0"/>
          </a:p>
        </p:txBody>
      </p:sp>
      <p:sp>
        <p:nvSpPr>
          <p:cNvPr id="8" name="Slide Number Placeholder 5"/>
          <p:cNvSpPr>
            <a:spLocks noGrp="1"/>
          </p:cNvSpPr>
          <p:nvPr>
            <p:ph type="sldNum" sz="quarter" idx="4"/>
          </p:nvPr>
        </p:nvSpPr>
        <p:spPr>
          <a:xfrm>
            <a:off x="10749498" y="6463446"/>
            <a:ext cx="615412" cy="365125"/>
          </a:xfrm>
          <a:prstGeom prst="rect">
            <a:avLst/>
          </a:prstGeom>
        </p:spPr>
        <p:txBody>
          <a:bodyPr vert="horz" lIns="91440" tIns="45720" rIns="91440" bIns="45720" rtlCol="0" anchor="ctr"/>
          <a:lstStyle>
            <a:lvl1pPr algn="r">
              <a:defRPr sz="1200" b="1">
                <a:solidFill>
                  <a:schemeClr val="bg1"/>
                </a:solidFill>
                <a:latin typeface="+mn-lt"/>
                <a:ea typeface="Roboto Medium" panose="02000000000000000000" pitchFamily="2" charset="0"/>
              </a:defRPr>
            </a:lvl1pPr>
          </a:lstStyle>
          <a:p>
            <a:fld id="{54A79FDF-0332-472F-850D-1D030698853D}" type="slidenum">
              <a:rPr lang="en-US" smtClean="0"/>
              <a:pPr/>
              <a:t>‹#›</a:t>
            </a:fld>
            <a:endParaRPr lang="en-US" dirty="0"/>
          </a:p>
        </p:txBody>
      </p:sp>
      <p:sp>
        <p:nvSpPr>
          <p:cNvPr id="9" name="Slide Number Placeholder 5"/>
          <p:cNvSpPr txBox="1">
            <a:spLocks/>
          </p:cNvSpPr>
          <p:nvPr userDrawn="1"/>
        </p:nvSpPr>
        <p:spPr>
          <a:xfrm>
            <a:off x="9841470" y="6463446"/>
            <a:ext cx="867719" cy="365125"/>
          </a:xfrm>
          <a:prstGeom prst="rect">
            <a:avLst/>
          </a:prstGeom>
        </p:spPr>
        <p:txBody>
          <a:bodyPr vert="horz" lIns="91440" tIns="45720" rIns="91440" bIns="45720" rtlCol="0" anchor="ctr"/>
          <a:lstStyle>
            <a:defPPr>
              <a:defRPr lang="en-US"/>
            </a:defPPr>
            <a:lvl1pPr marL="0" algn="r" defTabSz="457200" rtl="0" eaLnBrk="1" latinLnBrk="0" hangingPunct="1">
              <a:defRPr sz="1000" kern="1200">
                <a:solidFill>
                  <a:schemeClr val="bg1"/>
                </a:solidFill>
                <a:latin typeface="Roboto Medium" panose="02000000000000000000" pitchFamily="2" charset="0"/>
                <a:ea typeface="Roboto Medium" panose="02000000000000000000" pitchFamily="2" charset="0"/>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1200" b="1" dirty="0">
                <a:latin typeface="+mn-lt"/>
              </a:rPr>
              <a:t>©2020</a:t>
            </a:r>
          </a:p>
        </p:txBody>
      </p:sp>
      <p:sp>
        <p:nvSpPr>
          <p:cNvPr id="4" name="Title 3"/>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9456360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21495" y="1184367"/>
            <a:ext cx="5186543" cy="488649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Content Placeholder 2"/>
          <p:cNvSpPr>
            <a:spLocks noGrp="1"/>
          </p:cNvSpPr>
          <p:nvPr>
            <p:ph sz="half" idx="13"/>
          </p:nvPr>
        </p:nvSpPr>
        <p:spPr>
          <a:xfrm>
            <a:off x="6060853" y="1184367"/>
            <a:ext cx="5186543" cy="488649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Footer Placeholder 4"/>
          <p:cNvSpPr>
            <a:spLocks noGrp="1"/>
          </p:cNvSpPr>
          <p:nvPr>
            <p:ph type="ftr" sz="quarter" idx="3"/>
          </p:nvPr>
        </p:nvSpPr>
        <p:spPr>
          <a:xfrm>
            <a:off x="1920272" y="6463446"/>
            <a:ext cx="7921197" cy="365125"/>
          </a:xfrm>
          <a:prstGeom prst="rect">
            <a:avLst/>
          </a:prstGeom>
        </p:spPr>
        <p:txBody>
          <a:bodyPr vert="horz" lIns="91440" tIns="45720" rIns="91440" bIns="45720" rtlCol="0" anchor="ctr"/>
          <a:lstStyle>
            <a:lvl1pPr algn="l">
              <a:defRPr sz="1200" b="1">
                <a:solidFill>
                  <a:schemeClr val="bg1"/>
                </a:solidFill>
                <a:latin typeface="+mn-lt"/>
                <a:ea typeface="Roboto Medium" panose="02000000000000000000" pitchFamily="2" charset="0"/>
              </a:defRPr>
            </a:lvl1pPr>
          </a:lstStyle>
          <a:p>
            <a:endParaRPr lang="en-US" dirty="0"/>
          </a:p>
        </p:txBody>
      </p:sp>
      <p:sp>
        <p:nvSpPr>
          <p:cNvPr id="13" name="Slide Number Placeholder 5"/>
          <p:cNvSpPr>
            <a:spLocks noGrp="1"/>
          </p:cNvSpPr>
          <p:nvPr>
            <p:ph type="sldNum" sz="quarter" idx="4"/>
          </p:nvPr>
        </p:nvSpPr>
        <p:spPr>
          <a:xfrm>
            <a:off x="10749498" y="6463446"/>
            <a:ext cx="615412" cy="365125"/>
          </a:xfrm>
          <a:prstGeom prst="rect">
            <a:avLst/>
          </a:prstGeom>
        </p:spPr>
        <p:txBody>
          <a:bodyPr vert="horz" lIns="91440" tIns="45720" rIns="91440" bIns="45720" rtlCol="0" anchor="ctr"/>
          <a:lstStyle>
            <a:lvl1pPr algn="r">
              <a:defRPr sz="1200" b="1">
                <a:solidFill>
                  <a:schemeClr val="bg1"/>
                </a:solidFill>
                <a:latin typeface="+mn-lt"/>
                <a:ea typeface="Roboto Medium" panose="02000000000000000000" pitchFamily="2" charset="0"/>
              </a:defRPr>
            </a:lvl1pPr>
          </a:lstStyle>
          <a:p>
            <a:fld id="{54A79FDF-0332-472F-850D-1D030698853D}" type="slidenum">
              <a:rPr lang="en-US" smtClean="0"/>
              <a:pPr/>
              <a:t>‹#›</a:t>
            </a:fld>
            <a:endParaRPr lang="en-US" dirty="0"/>
          </a:p>
        </p:txBody>
      </p:sp>
      <p:sp>
        <p:nvSpPr>
          <p:cNvPr id="14" name="Slide Number Placeholder 5"/>
          <p:cNvSpPr txBox="1">
            <a:spLocks/>
          </p:cNvSpPr>
          <p:nvPr userDrawn="1"/>
        </p:nvSpPr>
        <p:spPr>
          <a:xfrm>
            <a:off x="9841470" y="6463446"/>
            <a:ext cx="867719" cy="365125"/>
          </a:xfrm>
          <a:prstGeom prst="rect">
            <a:avLst/>
          </a:prstGeom>
        </p:spPr>
        <p:txBody>
          <a:bodyPr vert="horz" lIns="91440" tIns="45720" rIns="91440" bIns="45720" rtlCol="0" anchor="ctr"/>
          <a:lstStyle>
            <a:defPPr>
              <a:defRPr lang="en-US"/>
            </a:defPPr>
            <a:lvl1pPr marL="0" algn="r" defTabSz="457200" rtl="0" eaLnBrk="1" latinLnBrk="0" hangingPunct="1">
              <a:defRPr sz="1000" kern="1200">
                <a:solidFill>
                  <a:schemeClr val="bg1"/>
                </a:solidFill>
                <a:latin typeface="Roboto Medium" panose="02000000000000000000" pitchFamily="2" charset="0"/>
                <a:ea typeface="Roboto Medium" panose="02000000000000000000" pitchFamily="2" charset="0"/>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1200" b="1" dirty="0">
                <a:latin typeface="+mn-lt"/>
              </a:rPr>
              <a:t>©2020</a:t>
            </a:r>
          </a:p>
        </p:txBody>
      </p:sp>
    </p:spTree>
    <p:extLst>
      <p:ext uri="{BB962C8B-B14F-4D97-AF65-F5344CB8AC3E}">
        <p14:creationId xmlns:p14="http://schemas.microsoft.com/office/powerpoint/2010/main" val="24253170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6" name="Footer Placeholder 4"/>
          <p:cNvSpPr>
            <a:spLocks noGrp="1"/>
          </p:cNvSpPr>
          <p:nvPr>
            <p:ph type="ftr" sz="quarter" idx="3"/>
          </p:nvPr>
        </p:nvSpPr>
        <p:spPr>
          <a:xfrm>
            <a:off x="1920272" y="6463446"/>
            <a:ext cx="7921197" cy="365125"/>
          </a:xfrm>
          <a:prstGeom prst="rect">
            <a:avLst/>
          </a:prstGeom>
        </p:spPr>
        <p:txBody>
          <a:bodyPr vert="horz" lIns="91440" tIns="45720" rIns="91440" bIns="45720" rtlCol="0" anchor="ctr"/>
          <a:lstStyle>
            <a:lvl1pPr algn="l">
              <a:defRPr sz="1200" b="1">
                <a:solidFill>
                  <a:schemeClr val="bg1"/>
                </a:solidFill>
                <a:latin typeface="+mn-lt"/>
                <a:ea typeface="Roboto Medium" panose="02000000000000000000" pitchFamily="2" charset="0"/>
              </a:defRPr>
            </a:lvl1pPr>
          </a:lstStyle>
          <a:p>
            <a:endParaRPr lang="en-US" dirty="0"/>
          </a:p>
        </p:txBody>
      </p:sp>
      <p:sp>
        <p:nvSpPr>
          <p:cNvPr id="10" name="Slide Number Placeholder 5"/>
          <p:cNvSpPr>
            <a:spLocks noGrp="1"/>
          </p:cNvSpPr>
          <p:nvPr>
            <p:ph type="sldNum" sz="quarter" idx="4"/>
          </p:nvPr>
        </p:nvSpPr>
        <p:spPr>
          <a:xfrm>
            <a:off x="10749498" y="6463446"/>
            <a:ext cx="615412" cy="365125"/>
          </a:xfrm>
          <a:prstGeom prst="rect">
            <a:avLst/>
          </a:prstGeom>
        </p:spPr>
        <p:txBody>
          <a:bodyPr vert="horz" lIns="91440" tIns="45720" rIns="91440" bIns="45720" rtlCol="0" anchor="ctr"/>
          <a:lstStyle>
            <a:lvl1pPr algn="r">
              <a:defRPr sz="1200" b="1">
                <a:solidFill>
                  <a:schemeClr val="bg1"/>
                </a:solidFill>
                <a:latin typeface="+mn-lt"/>
                <a:ea typeface="Roboto Medium" panose="02000000000000000000" pitchFamily="2" charset="0"/>
              </a:defRPr>
            </a:lvl1pPr>
          </a:lstStyle>
          <a:p>
            <a:fld id="{54A79FDF-0332-472F-850D-1D030698853D}" type="slidenum">
              <a:rPr lang="en-US" smtClean="0"/>
              <a:pPr/>
              <a:t>‹#›</a:t>
            </a:fld>
            <a:endParaRPr lang="en-US" dirty="0"/>
          </a:p>
        </p:txBody>
      </p:sp>
      <p:sp>
        <p:nvSpPr>
          <p:cNvPr id="11" name="Slide Number Placeholder 5"/>
          <p:cNvSpPr txBox="1">
            <a:spLocks/>
          </p:cNvSpPr>
          <p:nvPr userDrawn="1"/>
        </p:nvSpPr>
        <p:spPr>
          <a:xfrm>
            <a:off x="9841470" y="6463446"/>
            <a:ext cx="867719" cy="365125"/>
          </a:xfrm>
          <a:prstGeom prst="rect">
            <a:avLst/>
          </a:prstGeom>
        </p:spPr>
        <p:txBody>
          <a:bodyPr vert="horz" lIns="91440" tIns="45720" rIns="91440" bIns="45720" rtlCol="0" anchor="ctr"/>
          <a:lstStyle>
            <a:defPPr>
              <a:defRPr lang="en-US"/>
            </a:defPPr>
            <a:lvl1pPr marL="0" algn="r" defTabSz="457200" rtl="0" eaLnBrk="1" latinLnBrk="0" hangingPunct="1">
              <a:defRPr sz="1000" kern="1200">
                <a:solidFill>
                  <a:schemeClr val="bg1"/>
                </a:solidFill>
                <a:latin typeface="Roboto Medium" panose="02000000000000000000" pitchFamily="2" charset="0"/>
                <a:ea typeface="Roboto Medium" panose="02000000000000000000" pitchFamily="2" charset="0"/>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1200" b="1" dirty="0">
                <a:latin typeface="+mn-lt"/>
              </a:rPr>
              <a:t>©2020</a:t>
            </a:r>
          </a:p>
        </p:txBody>
      </p:sp>
    </p:spTree>
    <p:extLst>
      <p:ext uri="{BB962C8B-B14F-4D97-AF65-F5344CB8AC3E}">
        <p14:creationId xmlns:p14="http://schemas.microsoft.com/office/powerpoint/2010/main" val="33254201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1920272" y="6463446"/>
            <a:ext cx="7921197" cy="365125"/>
          </a:xfrm>
          <a:prstGeom prst="rect">
            <a:avLst/>
          </a:prstGeom>
        </p:spPr>
        <p:txBody>
          <a:bodyPr vert="horz" lIns="91440" tIns="45720" rIns="91440" bIns="45720" rtlCol="0" anchor="ctr"/>
          <a:lstStyle>
            <a:lvl1pPr algn="l">
              <a:defRPr sz="1200" b="1">
                <a:solidFill>
                  <a:schemeClr val="bg1"/>
                </a:solidFill>
                <a:latin typeface="+mn-lt"/>
                <a:ea typeface="Roboto Medium" panose="02000000000000000000" pitchFamily="2" charset="0"/>
              </a:defRPr>
            </a:lvl1pPr>
          </a:lstStyle>
          <a:p>
            <a:endParaRPr lang="en-US" dirty="0"/>
          </a:p>
        </p:txBody>
      </p:sp>
      <p:sp>
        <p:nvSpPr>
          <p:cNvPr id="9" name="Slide Number Placeholder 5"/>
          <p:cNvSpPr>
            <a:spLocks noGrp="1"/>
          </p:cNvSpPr>
          <p:nvPr>
            <p:ph type="sldNum" sz="quarter" idx="4"/>
          </p:nvPr>
        </p:nvSpPr>
        <p:spPr>
          <a:xfrm>
            <a:off x="10749498" y="6463446"/>
            <a:ext cx="615412" cy="365125"/>
          </a:xfrm>
          <a:prstGeom prst="rect">
            <a:avLst/>
          </a:prstGeom>
        </p:spPr>
        <p:txBody>
          <a:bodyPr vert="horz" lIns="91440" tIns="45720" rIns="91440" bIns="45720" rtlCol="0" anchor="ctr"/>
          <a:lstStyle>
            <a:lvl1pPr algn="r">
              <a:defRPr sz="1200" b="1">
                <a:solidFill>
                  <a:schemeClr val="bg1"/>
                </a:solidFill>
                <a:latin typeface="+mn-lt"/>
                <a:ea typeface="Roboto Medium" panose="02000000000000000000" pitchFamily="2" charset="0"/>
              </a:defRPr>
            </a:lvl1pPr>
          </a:lstStyle>
          <a:p>
            <a:fld id="{54A79FDF-0332-472F-850D-1D030698853D}" type="slidenum">
              <a:rPr lang="en-US" smtClean="0"/>
              <a:pPr/>
              <a:t>‹#›</a:t>
            </a:fld>
            <a:endParaRPr lang="en-US" dirty="0"/>
          </a:p>
        </p:txBody>
      </p:sp>
      <p:sp>
        <p:nvSpPr>
          <p:cNvPr id="10" name="Slide Number Placeholder 5"/>
          <p:cNvSpPr txBox="1">
            <a:spLocks/>
          </p:cNvSpPr>
          <p:nvPr userDrawn="1"/>
        </p:nvSpPr>
        <p:spPr>
          <a:xfrm>
            <a:off x="9841470" y="6463446"/>
            <a:ext cx="867719" cy="365125"/>
          </a:xfrm>
          <a:prstGeom prst="rect">
            <a:avLst/>
          </a:prstGeom>
        </p:spPr>
        <p:txBody>
          <a:bodyPr vert="horz" lIns="91440" tIns="45720" rIns="91440" bIns="45720" rtlCol="0" anchor="ctr"/>
          <a:lstStyle>
            <a:defPPr>
              <a:defRPr lang="en-US"/>
            </a:defPPr>
            <a:lvl1pPr marL="0" algn="r" defTabSz="457200" rtl="0" eaLnBrk="1" latinLnBrk="0" hangingPunct="1">
              <a:defRPr sz="1000" kern="1200">
                <a:solidFill>
                  <a:schemeClr val="bg1"/>
                </a:solidFill>
                <a:latin typeface="Roboto Medium" panose="02000000000000000000" pitchFamily="2" charset="0"/>
                <a:ea typeface="Roboto Medium" panose="02000000000000000000" pitchFamily="2" charset="0"/>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1200" b="1" dirty="0">
                <a:latin typeface="+mn-lt"/>
              </a:rPr>
              <a:t>©2020</a:t>
            </a:r>
          </a:p>
        </p:txBody>
      </p:sp>
    </p:spTree>
    <p:extLst>
      <p:ext uri="{BB962C8B-B14F-4D97-AF65-F5344CB8AC3E}">
        <p14:creationId xmlns:p14="http://schemas.microsoft.com/office/powerpoint/2010/main" val="20901503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White">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9368594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Section Break">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Title 1"/>
          <p:cNvSpPr>
            <a:spLocks noGrp="1"/>
          </p:cNvSpPr>
          <p:nvPr>
            <p:ph type="title"/>
          </p:nvPr>
        </p:nvSpPr>
        <p:spPr>
          <a:xfrm>
            <a:off x="2300142" y="2629714"/>
            <a:ext cx="7591717" cy="1150434"/>
          </a:xfrm>
        </p:spPr>
        <p:txBody>
          <a:bodyPr>
            <a:noAutofit/>
          </a:bodyPr>
          <a:lstStyle>
            <a:lvl1pPr algn="ctr">
              <a:defRPr sz="4800" b="1"/>
            </a:lvl1pPr>
          </a:lstStyle>
          <a:p>
            <a:r>
              <a:rPr lang="en-US"/>
              <a:t>Click to edit Master title style</a:t>
            </a:r>
            <a:endParaRPr lang="en-US" dirty="0"/>
          </a:p>
        </p:txBody>
      </p:sp>
    </p:spTree>
    <p:extLst>
      <p:ext uri="{BB962C8B-B14F-4D97-AF65-F5344CB8AC3E}">
        <p14:creationId xmlns:p14="http://schemas.microsoft.com/office/powerpoint/2010/main" val="7633475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ac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 name="Title 5"/>
          <p:cNvSpPr>
            <a:spLocks noGrp="1"/>
          </p:cNvSpPr>
          <p:nvPr>
            <p:ph type="title"/>
          </p:nvPr>
        </p:nvSpPr>
        <p:spPr>
          <a:xfrm>
            <a:off x="1614122" y="1209856"/>
            <a:ext cx="8952279" cy="601526"/>
          </a:xfrm>
        </p:spPr>
        <p:txBody>
          <a:bodyPr/>
          <a:lstStyle/>
          <a:p>
            <a:r>
              <a:rPr lang="en-US"/>
              <a:t>Click to edit Master title style</a:t>
            </a:r>
          </a:p>
        </p:txBody>
      </p:sp>
    </p:spTree>
    <p:extLst>
      <p:ext uri="{BB962C8B-B14F-4D97-AF65-F5344CB8AC3E}">
        <p14:creationId xmlns:p14="http://schemas.microsoft.com/office/powerpoint/2010/main" val="4712629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11281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jp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1">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87032" y="339000"/>
            <a:ext cx="10577878" cy="60152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787032" y="1149532"/>
            <a:ext cx="10577878" cy="4870677"/>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3"/>
          </p:nvPr>
        </p:nvSpPr>
        <p:spPr>
          <a:xfrm>
            <a:off x="1920272" y="6463446"/>
            <a:ext cx="7921197" cy="365125"/>
          </a:xfrm>
          <a:prstGeom prst="rect">
            <a:avLst/>
          </a:prstGeom>
        </p:spPr>
        <p:txBody>
          <a:bodyPr vert="horz" lIns="91440" tIns="45720" rIns="91440" bIns="45720" rtlCol="0" anchor="ctr"/>
          <a:lstStyle>
            <a:lvl1pPr algn="l">
              <a:defRPr sz="1200" b="1">
                <a:solidFill>
                  <a:schemeClr val="bg1"/>
                </a:solidFill>
                <a:latin typeface="+mn-lt"/>
                <a:ea typeface="Roboto Medium" panose="02000000000000000000" pitchFamily="2" charset="0"/>
              </a:defRPr>
            </a:lvl1pPr>
          </a:lstStyle>
          <a:p>
            <a:endParaRPr lang="en-US" dirty="0"/>
          </a:p>
        </p:txBody>
      </p:sp>
      <p:sp>
        <p:nvSpPr>
          <p:cNvPr id="6" name="Slide Number Placeholder 5"/>
          <p:cNvSpPr>
            <a:spLocks noGrp="1"/>
          </p:cNvSpPr>
          <p:nvPr>
            <p:ph type="sldNum" sz="quarter" idx="4"/>
          </p:nvPr>
        </p:nvSpPr>
        <p:spPr>
          <a:xfrm>
            <a:off x="10749498" y="6463446"/>
            <a:ext cx="615412" cy="365125"/>
          </a:xfrm>
          <a:prstGeom prst="rect">
            <a:avLst/>
          </a:prstGeom>
        </p:spPr>
        <p:txBody>
          <a:bodyPr vert="horz" lIns="91440" tIns="45720" rIns="91440" bIns="45720" rtlCol="0" anchor="ctr"/>
          <a:lstStyle>
            <a:lvl1pPr algn="r">
              <a:defRPr sz="1200" b="1">
                <a:solidFill>
                  <a:schemeClr val="bg1"/>
                </a:solidFill>
                <a:latin typeface="+mn-lt"/>
                <a:ea typeface="Roboto Medium" panose="02000000000000000000" pitchFamily="2" charset="0"/>
              </a:defRPr>
            </a:lvl1pPr>
          </a:lstStyle>
          <a:p>
            <a:fld id="{54A79FDF-0332-472F-850D-1D030698853D}" type="slidenum">
              <a:rPr lang="en-US" smtClean="0"/>
              <a:pPr/>
              <a:t>‹#›</a:t>
            </a:fld>
            <a:endParaRPr lang="en-US" dirty="0"/>
          </a:p>
        </p:txBody>
      </p:sp>
    </p:spTree>
    <p:extLst>
      <p:ext uri="{BB962C8B-B14F-4D97-AF65-F5344CB8AC3E}">
        <p14:creationId xmlns:p14="http://schemas.microsoft.com/office/powerpoint/2010/main" val="88364589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4" r:id="rId3"/>
    <p:sldLayoutId id="2147483666" r:id="rId4"/>
    <p:sldLayoutId id="2147483667" r:id="rId5"/>
    <p:sldLayoutId id="2147483671" r:id="rId6"/>
    <p:sldLayoutId id="2147483670" r:id="rId7"/>
    <p:sldLayoutId id="2147483669" r:id="rId8"/>
    <p:sldLayoutId id="2147483673" r:id="rId9"/>
  </p:sldLayoutIdLst>
  <p:hf hdr="0" ftr="0"/>
  <p:txStyles>
    <p:titleStyle>
      <a:lvl1pPr algn="l" defTabSz="914400" rtl="0" eaLnBrk="1" latinLnBrk="0" hangingPunct="1">
        <a:lnSpc>
          <a:spcPct val="90000"/>
        </a:lnSpc>
        <a:spcBef>
          <a:spcPct val="0"/>
        </a:spcBef>
        <a:buNone/>
        <a:defRPr sz="3600" b="1" kern="1200">
          <a:solidFill>
            <a:srgbClr val="0075BF"/>
          </a:solidFill>
          <a:latin typeface="Century Gothic" panose="020B0502020202020204" pitchFamily="34" charset="0"/>
          <a:ea typeface="+mj-ea"/>
          <a:cs typeface="+mj-cs"/>
        </a:defRPr>
      </a:lvl1pPr>
    </p:titleStyle>
    <p:bodyStyle>
      <a:lvl1pPr marL="228600" indent="-228600" algn="l" defTabSz="914400" rtl="0" eaLnBrk="1" latinLnBrk="0" hangingPunct="1">
        <a:lnSpc>
          <a:spcPct val="100000"/>
        </a:lnSpc>
        <a:spcBef>
          <a:spcPts val="1000"/>
        </a:spcBef>
        <a:buClr>
          <a:srgbClr val="0075BF"/>
        </a:buClr>
        <a:buSzPct val="80000"/>
        <a:buFont typeface="Wingdings" panose="05000000000000000000" pitchFamily="2" charset="2"/>
        <a:buChar char="§"/>
        <a:defRPr sz="2800" kern="1200">
          <a:solidFill>
            <a:schemeClr val="bg2">
              <a:lumMod val="25000"/>
            </a:schemeClr>
          </a:solidFill>
          <a:latin typeface="Calibri Light" panose="020F0302020204030204" pitchFamily="34" charset="0"/>
          <a:ea typeface="Roboto Light" panose="02000000000000000000" pitchFamily="2" charset="0"/>
          <a:cs typeface="Calibri Light" panose="020F0302020204030204" pitchFamily="34" charset="0"/>
        </a:defRPr>
      </a:lvl1pPr>
      <a:lvl2pPr marL="685800" indent="-228600" algn="l" defTabSz="914400" rtl="0" eaLnBrk="1" latinLnBrk="0" hangingPunct="1">
        <a:lnSpc>
          <a:spcPct val="100000"/>
        </a:lnSpc>
        <a:spcBef>
          <a:spcPts val="500"/>
        </a:spcBef>
        <a:buFont typeface="Arial" panose="020B0604020202020204" pitchFamily="34" charset="0"/>
        <a:buChar char="•"/>
        <a:defRPr sz="2400" kern="1200">
          <a:solidFill>
            <a:schemeClr val="bg2">
              <a:lumMod val="25000"/>
            </a:schemeClr>
          </a:solidFill>
          <a:latin typeface="Calibri Light" panose="020F0302020204030204" pitchFamily="34" charset="0"/>
          <a:ea typeface="Roboto Light" panose="02000000000000000000" pitchFamily="2" charset="0"/>
          <a:cs typeface="Calibri Light" panose="020F0302020204030204" pitchFamily="34" charset="0"/>
        </a:defRPr>
      </a:lvl2pPr>
      <a:lvl3pPr marL="1428750" indent="-514350" algn="l" defTabSz="914400" rtl="0" eaLnBrk="1" latinLnBrk="0" hangingPunct="1">
        <a:lnSpc>
          <a:spcPct val="100000"/>
        </a:lnSpc>
        <a:spcBef>
          <a:spcPts val="500"/>
        </a:spcBef>
        <a:buSzPct val="70000"/>
        <a:buFont typeface="+mj-lt"/>
        <a:buAutoNum type="romanLcPeriod"/>
        <a:defRPr sz="2000" kern="1200">
          <a:solidFill>
            <a:schemeClr val="bg2">
              <a:lumMod val="25000"/>
            </a:schemeClr>
          </a:solidFill>
          <a:latin typeface="Calibri Light" panose="020F0302020204030204" pitchFamily="34" charset="0"/>
          <a:ea typeface="Roboto Light" panose="02000000000000000000" pitchFamily="2" charset="0"/>
          <a:cs typeface="Calibri Light" panose="020F0302020204030204" pitchFamily="34" charset="0"/>
        </a:defRPr>
      </a:lvl3pPr>
      <a:lvl4pPr marL="1600200" indent="-228600" algn="l" defTabSz="914400" rtl="0" eaLnBrk="1" latinLnBrk="0" hangingPunct="1">
        <a:lnSpc>
          <a:spcPct val="100000"/>
        </a:lnSpc>
        <a:spcBef>
          <a:spcPts val="500"/>
        </a:spcBef>
        <a:buFont typeface="Arial" panose="020B0604020202020204" pitchFamily="34" charset="0"/>
        <a:buChar char="•"/>
        <a:defRPr sz="1800" kern="1200">
          <a:solidFill>
            <a:schemeClr val="bg2">
              <a:lumMod val="25000"/>
            </a:schemeClr>
          </a:solidFill>
          <a:latin typeface="Calibri Light" panose="020F0302020204030204" pitchFamily="34" charset="0"/>
          <a:ea typeface="Roboto Light" panose="02000000000000000000" pitchFamily="2" charset="0"/>
          <a:cs typeface="Calibri Light" panose="020F0302020204030204" pitchFamily="34" charset="0"/>
        </a:defRPr>
      </a:lvl4pPr>
      <a:lvl5pPr marL="2057400" indent="-228600" algn="l" defTabSz="914400" rtl="0" eaLnBrk="1" latinLnBrk="0" hangingPunct="1">
        <a:lnSpc>
          <a:spcPct val="100000"/>
        </a:lnSpc>
        <a:spcBef>
          <a:spcPts val="500"/>
        </a:spcBef>
        <a:buFont typeface="Arial" panose="020B0604020202020204" pitchFamily="34" charset="0"/>
        <a:buChar char="•"/>
        <a:defRPr sz="1800" kern="1200">
          <a:solidFill>
            <a:schemeClr val="bg2">
              <a:lumMod val="25000"/>
            </a:schemeClr>
          </a:solidFill>
          <a:latin typeface="Calibri Light" panose="020F0302020204030204" pitchFamily="34" charset="0"/>
          <a:ea typeface="Roboto Light" panose="02000000000000000000" pitchFamily="2" charset="0"/>
          <a:cs typeface="Calibri Light" panose="020F030202020403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9.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9.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9.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9.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9.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3" Type="http://schemas.openxmlformats.org/officeDocument/2006/relationships/hyperlink" Target="mailto:isot@ansi.org?subject=ISO%20Directives%20Course%20Completed" TargetMode="External"/><Relationship Id="rId2" Type="http://schemas.openxmlformats.org/officeDocument/2006/relationships/notesSlide" Target="../notesSlides/notesSlide1.xml"/><Relationship Id="rId1" Type="http://schemas.openxmlformats.org/officeDocument/2006/relationships/slideLayout" Target="../slideLayouts/slideLayout9.xml"/><Relationship Id="rId4" Type="http://schemas.openxmlformats.org/officeDocument/2006/relationships/hyperlink" Target="mailto:isot@ansi.org" TargetMode="Externa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9.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9.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9.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9.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9.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9.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9.xml"/></Relationships>
</file>

<file path=ppt/slides/_rels/slide27.xml.rels><?xml version="1.0" encoding="UTF-8" standalone="yes"?>
<Relationships xmlns="http://schemas.openxmlformats.org/package/2006/relationships"><Relationship Id="rId3" Type="http://schemas.openxmlformats.org/officeDocument/2006/relationships/hyperlink" Target="mailto:isot@ansi.org?subject=ISO%20Directives%20Course%20Completed" TargetMode="External"/><Relationship Id="rId2" Type="http://schemas.openxmlformats.org/officeDocument/2006/relationships/notesSlide" Target="../notesSlides/notesSlide26.xml"/><Relationship Id="rId1" Type="http://schemas.openxmlformats.org/officeDocument/2006/relationships/slideLayout" Target="../slideLayouts/slideLayout9.xml"/><Relationship Id="rId4" Type="http://schemas.openxmlformats.org/officeDocument/2006/relationships/hyperlink" Target="mailto:isot@ansi.org" TargetMode="External"/></Relationships>
</file>

<file path=ppt/slides/_rels/slide28.xml.rels><?xml version="1.0" encoding="UTF-8" standalone="yes"?>
<Relationships xmlns="http://schemas.openxmlformats.org/package/2006/relationships"><Relationship Id="rId3" Type="http://schemas.openxmlformats.org/officeDocument/2006/relationships/hyperlink" Target="mailto:scornish@ansi.org" TargetMode="External"/><Relationship Id="rId2" Type="http://schemas.openxmlformats.org/officeDocument/2006/relationships/notesSlide" Target="../notesSlides/notesSlide27.xml"/><Relationship Id="rId1" Type="http://schemas.openxmlformats.org/officeDocument/2006/relationships/slideLayout" Target="../slideLayouts/slideLayout9.xml"/><Relationship Id="rId4" Type="http://schemas.openxmlformats.org/officeDocument/2006/relationships/hyperlink" Target="mailto:sdesautels@ansi.org"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08758" y="2088189"/>
            <a:ext cx="9598726" cy="1337734"/>
          </a:xfrm>
        </p:spPr>
        <p:txBody>
          <a:bodyPr/>
          <a:lstStyle/>
          <a:p>
            <a:r>
              <a:rPr lang="en-US" sz="3600" i="1" dirty="0"/>
              <a:t>ANSI UPDATES COURSE 2024</a:t>
            </a:r>
            <a:br>
              <a:rPr lang="en-US" sz="3600" i="1" dirty="0"/>
            </a:br>
            <a:r>
              <a:rPr lang="en-US" sz="3600" i="1" dirty="0"/>
              <a:t>CHANGES TO THE ISO DIRECTIVES, PART 1</a:t>
            </a:r>
          </a:p>
        </p:txBody>
      </p:sp>
    </p:spTree>
    <p:extLst>
      <p:ext uri="{BB962C8B-B14F-4D97-AF65-F5344CB8AC3E}">
        <p14:creationId xmlns:p14="http://schemas.microsoft.com/office/powerpoint/2010/main" val="26257800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idx="4294967295"/>
          </p:nvPr>
        </p:nvSpPr>
        <p:spPr>
          <a:xfrm>
            <a:off x="464123" y="328039"/>
            <a:ext cx="10037621" cy="1143000"/>
          </a:xfrm>
        </p:spPr>
        <p:txBody>
          <a:bodyPr>
            <a:normAutofit/>
          </a:bodyPr>
          <a:lstStyle/>
          <a:p>
            <a:r>
              <a:rPr lang="en-US" altLang="en-US" sz="2400" i="1" dirty="0">
                <a:solidFill>
                  <a:srgbClr val="0E5AF2"/>
                </a:solidFill>
                <a:latin typeface="Trebuchet MS" panose="020B0603020202020204" pitchFamily="34" charset="0"/>
              </a:rPr>
              <a:t>ISO/IEC DIRECTIVES PART 1</a:t>
            </a:r>
            <a:br>
              <a:rPr lang="en-US" altLang="en-US" sz="2400" i="1" dirty="0">
                <a:solidFill>
                  <a:srgbClr val="0E5AF2"/>
                </a:solidFill>
                <a:latin typeface="Trebuchet MS" panose="020B0603020202020204" pitchFamily="34" charset="0"/>
              </a:rPr>
            </a:br>
            <a:r>
              <a:rPr lang="en-US" altLang="en-US" sz="2400" i="1" dirty="0">
                <a:solidFill>
                  <a:srgbClr val="0E5AF2"/>
                </a:solidFill>
                <a:latin typeface="Trebuchet MS" panose="020B0603020202020204" pitchFamily="34" charset="0"/>
              </a:rPr>
              <a:t>CLAUSE 2.2 – PRELIMINARY STAGE</a:t>
            </a:r>
            <a:br>
              <a:rPr lang="en-US" altLang="en-US" sz="2400" i="1" dirty="0">
                <a:solidFill>
                  <a:srgbClr val="0E5AF2"/>
                </a:solidFill>
                <a:latin typeface="Trebuchet MS" panose="020B0603020202020204" pitchFamily="34" charset="0"/>
              </a:rPr>
            </a:br>
            <a:endParaRPr lang="en-US" altLang="en-US" sz="2400" i="1" dirty="0">
              <a:solidFill>
                <a:srgbClr val="0E5AF2"/>
              </a:solidFill>
              <a:latin typeface="Trebuchet MS" panose="020B0603020202020204" pitchFamily="34" charset="0"/>
            </a:endParaRPr>
          </a:p>
        </p:txBody>
      </p:sp>
      <p:sp>
        <p:nvSpPr>
          <p:cNvPr id="4099" name="Content Placeholder 2"/>
          <p:cNvSpPr>
            <a:spLocks noGrp="1"/>
          </p:cNvSpPr>
          <p:nvPr>
            <p:ph idx="1"/>
          </p:nvPr>
        </p:nvSpPr>
        <p:spPr>
          <a:xfrm>
            <a:off x="464573" y="1518851"/>
            <a:ext cx="10827327" cy="5031656"/>
          </a:xfrm>
        </p:spPr>
        <p:txBody>
          <a:bodyPr>
            <a:normAutofit/>
          </a:bodyPr>
          <a:lstStyle/>
          <a:p>
            <a:pPr marL="0" indent="0">
              <a:buNone/>
              <a:defRPr/>
            </a:pPr>
            <a:r>
              <a:rPr lang="en-US" altLang="en-US" sz="1800" b="1" i="1" dirty="0">
                <a:solidFill>
                  <a:srgbClr val="0E5AF2"/>
                </a:solidFill>
                <a:latin typeface="Trebuchet MS" panose="020B0603020202020204" pitchFamily="34" charset="0"/>
                <a:ea typeface="+mj-ea"/>
                <a:cs typeface="+mj-cs"/>
              </a:rPr>
              <a:t>WHAT’S NEW?</a:t>
            </a:r>
          </a:p>
          <a:p>
            <a:pPr marL="0" indent="0">
              <a:buNone/>
              <a:defRPr/>
            </a:pPr>
            <a:r>
              <a:rPr lang="en-US" altLang="en-US" sz="1800" b="1" dirty="0">
                <a:latin typeface="Trebuchet MS" panose="020B0603020202020204" pitchFamily="34" charset="0"/>
              </a:rPr>
              <a:t> A number of revisions/additions were made to this clause to add and align ISO, IEC and JTC1 procedures and guidance related to handling preliminary work items.</a:t>
            </a:r>
          </a:p>
          <a:p>
            <a:pPr marL="0" indent="0">
              <a:buNone/>
              <a:defRPr/>
            </a:pPr>
            <a:endParaRPr lang="en-US" altLang="en-US" sz="1800" b="1" dirty="0">
              <a:latin typeface="Trebuchet MS" panose="020B0603020202020204" pitchFamily="34" charset="0"/>
            </a:endParaRPr>
          </a:p>
          <a:p>
            <a:pPr marL="0" indent="0">
              <a:buNone/>
              <a:defRPr/>
            </a:pPr>
            <a:r>
              <a:rPr lang="en-US" altLang="en-US" sz="1800" b="1" i="1" dirty="0">
                <a:solidFill>
                  <a:srgbClr val="0E5AF2"/>
                </a:solidFill>
                <a:latin typeface="Trebuchet MS" panose="020B0603020202020204" pitchFamily="34" charset="0"/>
                <a:ea typeface="+mj-ea"/>
                <a:cs typeface="+mj-cs"/>
              </a:rPr>
              <a:t>WHAT DOES THIS MEAN FOR COMMITTEE CHAIRS, MANAGERS AND CONVENORS?</a:t>
            </a:r>
          </a:p>
          <a:p>
            <a:pPr marL="0" indent="0">
              <a:buNone/>
              <a:defRPr/>
            </a:pPr>
            <a:r>
              <a:rPr lang="en-US" altLang="en-US" sz="1800" b="1" dirty="0">
                <a:latin typeface="Trebuchet MS" panose="020B0603020202020204" pitchFamily="34" charset="0"/>
              </a:rPr>
              <a:t>Committee leaders shall review this clause and conduct the work of the committee accordingly.</a:t>
            </a:r>
          </a:p>
          <a:p>
            <a:pPr marL="0" indent="0">
              <a:buNone/>
              <a:defRPr/>
            </a:pPr>
            <a:endParaRPr lang="en-US" altLang="en-US" sz="1800" b="1" dirty="0">
              <a:latin typeface="Trebuchet MS" panose="020B0603020202020204" pitchFamily="34" charset="0"/>
            </a:endParaRPr>
          </a:p>
          <a:p>
            <a:pPr marL="0" indent="0">
              <a:buFont typeface="Wingdings" panose="05000000000000000000" pitchFamily="2" charset="2"/>
              <a:buNone/>
              <a:defRPr/>
            </a:pPr>
            <a:r>
              <a:rPr lang="en-US" altLang="en-US" sz="1800" b="1" i="1" dirty="0">
                <a:solidFill>
                  <a:srgbClr val="0E5AF2"/>
                </a:solidFill>
                <a:latin typeface="Trebuchet MS" panose="020B0603020202020204" pitchFamily="34" charset="0"/>
                <a:ea typeface="+mj-ea"/>
                <a:cs typeface="+mj-cs"/>
              </a:rPr>
              <a:t>WHAT DOES THIS MEAN FOR US/TAGs?</a:t>
            </a:r>
          </a:p>
          <a:p>
            <a:pPr marL="0" indent="0">
              <a:buFont typeface="Wingdings" panose="05000000000000000000" pitchFamily="2" charset="2"/>
              <a:buNone/>
              <a:defRPr/>
            </a:pPr>
            <a:r>
              <a:rPr lang="en-US" altLang="en-US" sz="1800" b="1" dirty="0">
                <a:solidFill>
                  <a:schemeClr val="tx1"/>
                </a:solidFill>
                <a:latin typeface="Trebuchet MS" panose="020B0603020202020204" pitchFamily="34" charset="0"/>
                <a:ea typeface="+mj-ea"/>
                <a:cs typeface="+mj-cs"/>
              </a:rPr>
              <a:t>US/TAGs may decide to name experts to be engaged in the development and discussions at the preliminary stage.</a:t>
            </a:r>
          </a:p>
        </p:txBody>
      </p:sp>
    </p:spTree>
    <p:extLst>
      <p:ext uri="{BB962C8B-B14F-4D97-AF65-F5344CB8AC3E}">
        <p14:creationId xmlns:p14="http://schemas.microsoft.com/office/powerpoint/2010/main" val="4950124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idx="4294967295"/>
          </p:nvPr>
        </p:nvSpPr>
        <p:spPr>
          <a:xfrm>
            <a:off x="464123" y="328039"/>
            <a:ext cx="10037621" cy="1143000"/>
          </a:xfrm>
        </p:spPr>
        <p:txBody>
          <a:bodyPr>
            <a:normAutofit/>
          </a:bodyPr>
          <a:lstStyle/>
          <a:p>
            <a:r>
              <a:rPr lang="en-US" altLang="en-US" sz="2400" i="1" dirty="0">
                <a:solidFill>
                  <a:srgbClr val="0E5AF2"/>
                </a:solidFill>
                <a:latin typeface="Trebuchet MS" panose="020B0603020202020204" pitchFamily="34" charset="0"/>
              </a:rPr>
              <a:t>ISO/IEC DIRECTIVES PART 1</a:t>
            </a:r>
            <a:br>
              <a:rPr lang="en-US" altLang="en-US" sz="2400" i="1" dirty="0">
                <a:solidFill>
                  <a:srgbClr val="0E5AF2"/>
                </a:solidFill>
                <a:latin typeface="Trebuchet MS" panose="020B0603020202020204" pitchFamily="34" charset="0"/>
              </a:rPr>
            </a:br>
            <a:r>
              <a:rPr lang="en-US" altLang="en-US" sz="2400" i="1" dirty="0">
                <a:solidFill>
                  <a:srgbClr val="0E5AF2"/>
                </a:solidFill>
                <a:latin typeface="Trebuchet MS" panose="020B0603020202020204" pitchFamily="34" charset="0"/>
              </a:rPr>
              <a:t>CLAUSE 2.3 – HANDLING OF NWIP BALLOT RESULTS</a:t>
            </a:r>
            <a:br>
              <a:rPr lang="en-US" altLang="en-US" sz="2400" i="1" dirty="0">
                <a:solidFill>
                  <a:srgbClr val="0E5AF2"/>
                </a:solidFill>
                <a:latin typeface="Trebuchet MS" panose="020B0603020202020204" pitchFamily="34" charset="0"/>
              </a:rPr>
            </a:br>
            <a:endParaRPr lang="en-US" altLang="en-US" sz="2400" i="1" dirty="0">
              <a:solidFill>
                <a:srgbClr val="0E5AF2"/>
              </a:solidFill>
              <a:latin typeface="Trebuchet MS" panose="020B0603020202020204" pitchFamily="34" charset="0"/>
            </a:endParaRPr>
          </a:p>
        </p:txBody>
      </p:sp>
      <p:sp>
        <p:nvSpPr>
          <p:cNvPr id="4099" name="Content Placeholder 2"/>
          <p:cNvSpPr>
            <a:spLocks noGrp="1"/>
          </p:cNvSpPr>
          <p:nvPr>
            <p:ph idx="1"/>
          </p:nvPr>
        </p:nvSpPr>
        <p:spPr>
          <a:xfrm>
            <a:off x="464573" y="1404548"/>
            <a:ext cx="10827327" cy="5031656"/>
          </a:xfrm>
        </p:spPr>
        <p:txBody>
          <a:bodyPr>
            <a:normAutofit/>
          </a:bodyPr>
          <a:lstStyle/>
          <a:p>
            <a:pPr marL="0" indent="0">
              <a:buNone/>
              <a:defRPr/>
            </a:pPr>
            <a:r>
              <a:rPr lang="en-US" altLang="en-US" sz="1800" b="1" i="1" dirty="0">
                <a:solidFill>
                  <a:srgbClr val="0E5AF2"/>
                </a:solidFill>
                <a:latin typeface="Trebuchet MS" panose="020B0603020202020204" pitchFamily="34" charset="0"/>
                <a:ea typeface="+mj-ea"/>
                <a:cs typeface="+mj-cs"/>
              </a:rPr>
              <a:t>WHAT’S NEW?</a:t>
            </a:r>
          </a:p>
          <a:p>
            <a:pPr marL="0" indent="0">
              <a:buNone/>
              <a:defRPr/>
            </a:pPr>
            <a:r>
              <a:rPr lang="en-GB" sz="1800" b="1" dirty="0">
                <a:solidFill>
                  <a:schemeClr val="tx1"/>
                </a:solidFill>
                <a:latin typeface="Trebuchet MS" panose="020B0603020202020204" pitchFamily="34" charset="0"/>
              </a:rPr>
              <a:t>A number of additions/revisions have been made to this clause to align IEC and ISO procedures plus modifications to enhance clarity regarding the handling of ballot results.  The key modification to the existing practice is the addition of the explicit step where the Committee Manager issues a 4-week ballot to add experts should criteria 2.3.5 a) passes but criteria 2.3.5 b) fails.</a:t>
            </a:r>
            <a:endParaRPr lang="en-US" sz="1800" b="1" dirty="0">
              <a:solidFill>
                <a:schemeClr val="tx1"/>
              </a:solidFill>
              <a:latin typeface="Trebuchet MS" panose="020B0603020202020204" pitchFamily="34" charset="0"/>
            </a:endParaRPr>
          </a:p>
          <a:p>
            <a:pPr marL="0" indent="0">
              <a:buNone/>
              <a:defRPr/>
            </a:pPr>
            <a:endParaRPr lang="en-US" altLang="en-US" sz="1800" b="1" dirty="0">
              <a:latin typeface="Trebuchet MS" panose="020B0603020202020204" pitchFamily="34" charset="0"/>
            </a:endParaRPr>
          </a:p>
          <a:p>
            <a:pPr marL="0" indent="0">
              <a:buNone/>
              <a:defRPr/>
            </a:pPr>
            <a:r>
              <a:rPr lang="en-US" altLang="en-US" sz="1800" b="1" i="1" dirty="0">
                <a:solidFill>
                  <a:srgbClr val="0E5AF2"/>
                </a:solidFill>
                <a:latin typeface="Trebuchet MS" panose="020B0603020202020204" pitchFamily="34" charset="0"/>
                <a:ea typeface="+mj-ea"/>
                <a:cs typeface="+mj-cs"/>
              </a:rPr>
              <a:t>WHAT DOES THIS MEAN FOR COMMITTEE CHAIRS, MANAGERS AND CONVENORS?</a:t>
            </a:r>
          </a:p>
          <a:p>
            <a:pPr marL="0" indent="0">
              <a:buNone/>
              <a:defRPr/>
            </a:pPr>
            <a:r>
              <a:rPr lang="en-US" altLang="en-US" sz="1800" b="1" dirty="0">
                <a:latin typeface="Trebuchet MS" panose="020B0603020202020204" pitchFamily="34" charset="0"/>
              </a:rPr>
              <a:t>Committee leaders shall conduct the work consistent with the provisions in this clause.</a:t>
            </a:r>
          </a:p>
          <a:p>
            <a:pPr marL="0" indent="0">
              <a:buNone/>
              <a:defRPr/>
            </a:pPr>
            <a:endParaRPr lang="en-US" altLang="en-US" sz="1800" b="1" dirty="0">
              <a:latin typeface="Trebuchet MS" panose="020B0603020202020204" pitchFamily="34" charset="0"/>
            </a:endParaRPr>
          </a:p>
          <a:p>
            <a:pPr marL="0" indent="0">
              <a:buFont typeface="Wingdings" panose="05000000000000000000" pitchFamily="2" charset="2"/>
              <a:buNone/>
              <a:defRPr/>
            </a:pPr>
            <a:r>
              <a:rPr lang="en-US" altLang="en-US" sz="1800" b="1" i="1" dirty="0">
                <a:solidFill>
                  <a:srgbClr val="0E5AF2"/>
                </a:solidFill>
                <a:latin typeface="Trebuchet MS" panose="020B0603020202020204" pitchFamily="34" charset="0"/>
                <a:ea typeface="+mj-ea"/>
                <a:cs typeface="+mj-cs"/>
              </a:rPr>
              <a:t>WHAT DOES THIS MEAN FOR US/TAGs?</a:t>
            </a:r>
          </a:p>
          <a:p>
            <a:pPr marL="0" indent="0">
              <a:buFont typeface="Wingdings" panose="05000000000000000000" pitchFamily="2" charset="2"/>
              <a:buNone/>
              <a:defRPr/>
            </a:pPr>
            <a:r>
              <a:rPr lang="en-US" altLang="en-US" sz="1800" b="1" dirty="0">
                <a:solidFill>
                  <a:schemeClr val="tx1"/>
                </a:solidFill>
                <a:latin typeface="Trebuchet MS" panose="020B0603020202020204" pitchFamily="34" charset="0"/>
                <a:ea typeface="+mj-ea"/>
                <a:cs typeface="+mj-cs"/>
              </a:rPr>
              <a:t>US/TAGs shall determine their NWIP voting positions and name experts with their ballots if voting approval as required in this clause.</a:t>
            </a:r>
          </a:p>
        </p:txBody>
      </p:sp>
    </p:spTree>
    <p:extLst>
      <p:ext uri="{BB962C8B-B14F-4D97-AF65-F5344CB8AC3E}">
        <p14:creationId xmlns:p14="http://schemas.microsoft.com/office/powerpoint/2010/main" val="39683163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idx="4294967295"/>
          </p:nvPr>
        </p:nvSpPr>
        <p:spPr>
          <a:xfrm>
            <a:off x="464123" y="328039"/>
            <a:ext cx="10037621" cy="1143000"/>
          </a:xfrm>
        </p:spPr>
        <p:txBody>
          <a:bodyPr>
            <a:normAutofit/>
          </a:bodyPr>
          <a:lstStyle/>
          <a:p>
            <a:r>
              <a:rPr lang="en-US" altLang="en-US" sz="2400" i="1" dirty="0">
                <a:solidFill>
                  <a:srgbClr val="0E5AF2"/>
                </a:solidFill>
                <a:latin typeface="Trebuchet MS" panose="020B0603020202020204" pitchFamily="34" charset="0"/>
              </a:rPr>
              <a:t>ISO/IEC DIRECTIVES PART 1</a:t>
            </a:r>
            <a:br>
              <a:rPr lang="en-US" altLang="en-US" sz="2400" i="1" dirty="0">
                <a:solidFill>
                  <a:srgbClr val="0E5AF2"/>
                </a:solidFill>
                <a:latin typeface="Trebuchet MS" panose="020B0603020202020204" pitchFamily="34" charset="0"/>
              </a:rPr>
            </a:br>
            <a:r>
              <a:rPr lang="en-US" altLang="en-US" sz="2400" i="1" dirty="0">
                <a:solidFill>
                  <a:srgbClr val="0E5AF2"/>
                </a:solidFill>
                <a:latin typeface="Trebuchet MS" panose="020B0603020202020204" pitchFamily="34" charset="0"/>
              </a:rPr>
              <a:t>CLAUSE 2.5.2 – CD STAGE COMMENTING PERIOD</a:t>
            </a:r>
            <a:br>
              <a:rPr lang="en-US" altLang="en-US" sz="2400" i="1" dirty="0">
                <a:solidFill>
                  <a:srgbClr val="0E5AF2"/>
                </a:solidFill>
                <a:latin typeface="Trebuchet MS" panose="020B0603020202020204" pitchFamily="34" charset="0"/>
              </a:rPr>
            </a:br>
            <a:endParaRPr lang="en-US" altLang="en-US" sz="2400" i="1" dirty="0">
              <a:solidFill>
                <a:srgbClr val="0E5AF2"/>
              </a:solidFill>
              <a:latin typeface="Trebuchet MS" panose="020B0603020202020204" pitchFamily="34" charset="0"/>
            </a:endParaRPr>
          </a:p>
        </p:txBody>
      </p:sp>
      <p:sp>
        <p:nvSpPr>
          <p:cNvPr id="4099" name="Content Placeholder 2"/>
          <p:cNvSpPr>
            <a:spLocks noGrp="1"/>
          </p:cNvSpPr>
          <p:nvPr>
            <p:ph idx="1"/>
          </p:nvPr>
        </p:nvSpPr>
        <p:spPr>
          <a:xfrm>
            <a:off x="464573" y="1469864"/>
            <a:ext cx="10827327" cy="5031656"/>
          </a:xfrm>
        </p:spPr>
        <p:txBody>
          <a:bodyPr>
            <a:normAutofit/>
          </a:bodyPr>
          <a:lstStyle/>
          <a:p>
            <a:pPr marL="0" indent="0">
              <a:buNone/>
              <a:defRPr/>
            </a:pPr>
            <a:r>
              <a:rPr lang="en-US" altLang="en-US" sz="1800" b="1" i="1" dirty="0">
                <a:solidFill>
                  <a:srgbClr val="0E5AF2"/>
                </a:solidFill>
                <a:latin typeface="Trebuchet MS" panose="020B0603020202020204" pitchFamily="34" charset="0"/>
                <a:ea typeface="+mj-ea"/>
                <a:cs typeface="+mj-cs"/>
              </a:rPr>
              <a:t>WHAT’S NEW?</a:t>
            </a:r>
          </a:p>
          <a:p>
            <a:pPr marL="0" indent="0">
              <a:buNone/>
              <a:defRPr/>
            </a:pPr>
            <a:r>
              <a:rPr lang="en-US" altLang="en-US" sz="1800" b="1" dirty="0">
                <a:latin typeface="Trebuchet MS" panose="020B0603020202020204" pitchFamily="34" charset="0"/>
              </a:rPr>
              <a:t>Text has been clarified that 8 weeks is the default time period for CD commenting, which the committee may increase up to a maximum of 16 weeks by committee consensus decision.</a:t>
            </a:r>
          </a:p>
          <a:p>
            <a:pPr marL="0" indent="0">
              <a:buNone/>
              <a:defRPr/>
            </a:pPr>
            <a:endParaRPr lang="en-US" altLang="en-US" sz="1800" b="1" dirty="0">
              <a:latin typeface="Trebuchet MS" panose="020B0603020202020204" pitchFamily="34" charset="0"/>
            </a:endParaRPr>
          </a:p>
          <a:p>
            <a:pPr marL="0" indent="0">
              <a:buNone/>
              <a:defRPr/>
            </a:pPr>
            <a:r>
              <a:rPr lang="en-US" altLang="en-US" sz="1800" b="1" i="1" dirty="0">
                <a:solidFill>
                  <a:srgbClr val="0E5AF2"/>
                </a:solidFill>
                <a:latin typeface="Trebuchet MS" panose="020B0603020202020204" pitchFamily="34" charset="0"/>
                <a:ea typeface="+mj-ea"/>
                <a:cs typeface="+mj-cs"/>
              </a:rPr>
              <a:t>WHAT DOES THIS MEAN FOR COMMITTEE CHAIRS, MANAGERS AND CONVENORS?</a:t>
            </a:r>
          </a:p>
          <a:p>
            <a:pPr marL="0" indent="0">
              <a:buNone/>
              <a:defRPr/>
            </a:pPr>
            <a:r>
              <a:rPr lang="en-US" altLang="en-US" sz="1800" b="1" dirty="0">
                <a:solidFill>
                  <a:schemeClr val="tx1"/>
                </a:solidFill>
                <a:latin typeface="Trebuchet MS" panose="020B0603020202020204" pitchFamily="34" charset="0"/>
                <a:ea typeface="+mj-ea"/>
                <a:cs typeface="+mj-cs"/>
              </a:rPr>
              <a:t>Committee leaders shall work with their P members to reach consensus on the length of a CD commenting period.</a:t>
            </a:r>
          </a:p>
          <a:p>
            <a:pPr marL="0" indent="0">
              <a:buNone/>
              <a:defRPr/>
            </a:pPr>
            <a:endParaRPr lang="en-US" altLang="en-US" sz="1800" b="1" dirty="0">
              <a:solidFill>
                <a:schemeClr val="tx1"/>
              </a:solidFill>
              <a:latin typeface="Trebuchet MS" panose="020B0603020202020204" pitchFamily="34" charset="0"/>
            </a:endParaRPr>
          </a:p>
          <a:p>
            <a:pPr marL="0" indent="0">
              <a:buFont typeface="Wingdings" panose="05000000000000000000" pitchFamily="2" charset="2"/>
              <a:buNone/>
              <a:defRPr/>
            </a:pPr>
            <a:r>
              <a:rPr lang="en-US" altLang="en-US" sz="1800" b="1" i="1" dirty="0">
                <a:solidFill>
                  <a:srgbClr val="0E5AF2"/>
                </a:solidFill>
                <a:latin typeface="Trebuchet MS" panose="020B0603020202020204" pitchFamily="34" charset="0"/>
                <a:ea typeface="+mj-ea"/>
                <a:cs typeface="+mj-cs"/>
              </a:rPr>
              <a:t>WHAT DOES THIS MEAN FOR US/TAGs?</a:t>
            </a:r>
          </a:p>
          <a:p>
            <a:pPr marL="0" indent="0">
              <a:buFont typeface="Wingdings" panose="05000000000000000000" pitchFamily="2" charset="2"/>
              <a:buNone/>
              <a:defRPr/>
            </a:pPr>
            <a:r>
              <a:rPr lang="en-US" altLang="en-US" sz="1800" b="1" dirty="0">
                <a:solidFill>
                  <a:schemeClr val="tx1"/>
                </a:solidFill>
                <a:latin typeface="Trebuchet MS" panose="020B0603020202020204" pitchFamily="34" charset="0"/>
                <a:ea typeface="+mj-ea"/>
                <a:cs typeface="+mj-cs"/>
              </a:rPr>
              <a:t>US/TAGs should consider and advocate for the time period they feel they need for effective consideration and development of consensus comments on a CD.</a:t>
            </a:r>
          </a:p>
        </p:txBody>
      </p:sp>
    </p:spTree>
    <p:extLst>
      <p:ext uri="{BB962C8B-B14F-4D97-AF65-F5344CB8AC3E}">
        <p14:creationId xmlns:p14="http://schemas.microsoft.com/office/powerpoint/2010/main" val="3926179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idx="4294967295"/>
          </p:nvPr>
        </p:nvSpPr>
        <p:spPr>
          <a:xfrm>
            <a:off x="464123" y="328039"/>
            <a:ext cx="10037621" cy="1143000"/>
          </a:xfrm>
        </p:spPr>
        <p:txBody>
          <a:bodyPr>
            <a:normAutofit/>
          </a:bodyPr>
          <a:lstStyle/>
          <a:p>
            <a:r>
              <a:rPr lang="en-US" altLang="en-US" sz="2400" i="1" dirty="0">
                <a:solidFill>
                  <a:srgbClr val="0E5AF2"/>
                </a:solidFill>
                <a:latin typeface="Trebuchet MS" panose="020B0603020202020204" pitchFamily="34" charset="0"/>
              </a:rPr>
              <a:t>ISO/IEC DIRECTIVES PART 1</a:t>
            </a:r>
            <a:br>
              <a:rPr lang="en-US" altLang="en-US" sz="2400" i="1" dirty="0">
                <a:solidFill>
                  <a:srgbClr val="0E5AF2"/>
                </a:solidFill>
                <a:latin typeface="Trebuchet MS" panose="020B0603020202020204" pitchFamily="34" charset="0"/>
              </a:rPr>
            </a:br>
            <a:r>
              <a:rPr lang="en-US" altLang="en-US" sz="2400" i="1" dirty="0">
                <a:solidFill>
                  <a:srgbClr val="0E5AF2"/>
                </a:solidFill>
                <a:latin typeface="Trebuchet MS" panose="020B0603020202020204" pitchFamily="34" charset="0"/>
              </a:rPr>
              <a:t>CLAUSE 2.6.2 &amp; 2.7.2 – HANDLING VOTING ON DIS &amp; FDIS</a:t>
            </a:r>
            <a:br>
              <a:rPr lang="en-US" altLang="en-US" sz="2400" i="1" dirty="0">
                <a:solidFill>
                  <a:srgbClr val="0E5AF2"/>
                </a:solidFill>
                <a:latin typeface="Trebuchet MS" panose="020B0603020202020204" pitchFamily="34" charset="0"/>
              </a:rPr>
            </a:br>
            <a:endParaRPr lang="en-US" altLang="en-US" sz="2400" i="1" dirty="0">
              <a:solidFill>
                <a:srgbClr val="0E5AF2"/>
              </a:solidFill>
              <a:latin typeface="Trebuchet MS" panose="020B0603020202020204" pitchFamily="34" charset="0"/>
            </a:endParaRPr>
          </a:p>
        </p:txBody>
      </p:sp>
      <p:sp>
        <p:nvSpPr>
          <p:cNvPr id="4099" name="Content Placeholder 2"/>
          <p:cNvSpPr>
            <a:spLocks noGrp="1"/>
          </p:cNvSpPr>
          <p:nvPr>
            <p:ph idx="1"/>
          </p:nvPr>
        </p:nvSpPr>
        <p:spPr>
          <a:xfrm>
            <a:off x="464573" y="1551509"/>
            <a:ext cx="10827327" cy="5031656"/>
          </a:xfrm>
        </p:spPr>
        <p:txBody>
          <a:bodyPr>
            <a:normAutofit/>
          </a:bodyPr>
          <a:lstStyle/>
          <a:p>
            <a:pPr marL="0" indent="0">
              <a:buNone/>
              <a:defRPr/>
            </a:pPr>
            <a:r>
              <a:rPr lang="en-US" altLang="en-US" sz="1800" b="1" i="1" dirty="0">
                <a:solidFill>
                  <a:srgbClr val="0E5AF2"/>
                </a:solidFill>
                <a:latin typeface="Trebuchet MS" panose="020B0603020202020204" pitchFamily="34" charset="0"/>
                <a:ea typeface="+mj-ea"/>
                <a:cs typeface="+mj-cs"/>
              </a:rPr>
              <a:t>WHAT’S NEW?</a:t>
            </a:r>
          </a:p>
          <a:p>
            <a:pPr marL="0" indent="0">
              <a:buNone/>
              <a:defRPr/>
            </a:pPr>
            <a:r>
              <a:rPr lang="en-US" altLang="en-US" sz="1800" b="1" dirty="0">
                <a:latin typeface="Trebuchet MS" panose="020B0603020202020204" pitchFamily="34" charset="0"/>
              </a:rPr>
              <a:t>A number of revisions have been made to align ISO and IEC procedures related to handling voting following DIS and FDIS votes.</a:t>
            </a:r>
          </a:p>
          <a:p>
            <a:pPr marL="0" indent="0">
              <a:buNone/>
              <a:defRPr/>
            </a:pPr>
            <a:endParaRPr lang="en-US" altLang="en-US" sz="1800" b="1" dirty="0">
              <a:latin typeface="Trebuchet MS" panose="020B0603020202020204" pitchFamily="34" charset="0"/>
            </a:endParaRPr>
          </a:p>
          <a:p>
            <a:pPr marL="0" indent="0">
              <a:buNone/>
              <a:defRPr/>
            </a:pPr>
            <a:r>
              <a:rPr lang="en-US" altLang="en-US" sz="1800" b="1" i="1" dirty="0">
                <a:solidFill>
                  <a:srgbClr val="0E5AF2"/>
                </a:solidFill>
                <a:latin typeface="Trebuchet MS" panose="020B0603020202020204" pitchFamily="34" charset="0"/>
                <a:ea typeface="+mj-ea"/>
                <a:cs typeface="+mj-cs"/>
              </a:rPr>
              <a:t>WHAT DOES THIS MEAN FOR COMMITTEE CHAIRS, MANAGERS AND CONVENORS?</a:t>
            </a:r>
          </a:p>
          <a:p>
            <a:pPr marL="0" indent="0">
              <a:buNone/>
              <a:defRPr/>
            </a:pPr>
            <a:r>
              <a:rPr lang="en-US" altLang="en-US" sz="1800" b="1" dirty="0">
                <a:latin typeface="Trebuchet MS" panose="020B0603020202020204" pitchFamily="34" charset="0"/>
              </a:rPr>
              <a:t>Committee leaders shall handle the results of DIS and FDIS voting consistent with this clause.</a:t>
            </a:r>
          </a:p>
          <a:p>
            <a:pPr marL="0" indent="0">
              <a:buNone/>
              <a:defRPr/>
            </a:pPr>
            <a:endParaRPr lang="en-US" altLang="en-US" sz="1800" b="1" dirty="0">
              <a:latin typeface="Trebuchet MS" panose="020B0603020202020204" pitchFamily="34" charset="0"/>
            </a:endParaRPr>
          </a:p>
          <a:p>
            <a:pPr marL="0" indent="0">
              <a:buFont typeface="Wingdings" panose="05000000000000000000" pitchFamily="2" charset="2"/>
              <a:buNone/>
              <a:defRPr/>
            </a:pPr>
            <a:r>
              <a:rPr lang="en-US" altLang="en-US" sz="1800" b="1" i="1" dirty="0">
                <a:solidFill>
                  <a:srgbClr val="0E5AF2"/>
                </a:solidFill>
                <a:latin typeface="Trebuchet MS" panose="020B0603020202020204" pitchFamily="34" charset="0"/>
                <a:ea typeface="+mj-ea"/>
                <a:cs typeface="+mj-cs"/>
              </a:rPr>
              <a:t>WHAT DOES THIS MEAN FOR US/TAGs?</a:t>
            </a:r>
          </a:p>
          <a:p>
            <a:pPr marL="0" indent="0">
              <a:buNone/>
            </a:pPr>
            <a:r>
              <a:rPr lang="en-GB" sz="1800" b="1" dirty="0">
                <a:latin typeface="Trebuchet MS" panose="020B0603020202020204" pitchFamily="34" charset="0"/>
              </a:rPr>
              <a:t>US/TAGs shall develop and submit positions on DIS and FDIS consistent with this clause.</a:t>
            </a:r>
          </a:p>
        </p:txBody>
      </p:sp>
    </p:spTree>
    <p:extLst>
      <p:ext uri="{BB962C8B-B14F-4D97-AF65-F5344CB8AC3E}">
        <p14:creationId xmlns:p14="http://schemas.microsoft.com/office/powerpoint/2010/main" val="5384858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idx="4294967295"/>
          </p:nvPr>
        </p:nvSpPr>
        <p:spPr>
          <a:xfrm>
            <a:off x="464123" y="328039"/>
            <a:ext cx="10037621" cy="1143000"/>
          </a:xfrm>
        </p:spPr>
        <p:txBody>
          <a:bodyPr>
            <a:normAutofit/>
          </a:bodyPr>
          <a:lstStyle/>
          <a:p>
            <a:r>
              <a:rPr lang="en-US" altLang="en-US" sz="2400" i="1" dirty="0">
                <a:solidFill>
                  <a:srgbClr val="0E5AF2"/>
                </a:solidFill>
                <a:latin typeface="Trebuchet MS" panose="020B0603020202020204" pitchFamily="34" charset="0"/>
              </a:rPr>
              <a:t>ISO/IEC DIRECTIVES PART 1</a:t>
            </a:r>
            <a:br>
              <a:rPr lang="en-US" altLang="en-US" sz="2400" i="1" dirty="0">
                <a:solidFill>
                  <a:srgbClr val="0E5AF2"/>
                </a:solidFill>
                <a:latin typeface="Trebuchet MS" panose="020B0603020202020204" pitchFamily="34" charset="0"/>
              </a:rPr>
            </a:br>
            <a:r>
              <a:rPr lang="en-US" altLang="en-US" sz="2400" i="1" dirty="0">
                <a:solidFill>
                  <a:srgbClr val="0E5AF2"/>
                </a:solidFill>
                <a:latin typeface="Trebuchet MS" panose="020B0603020202020204" pitchFamily="34" charset="0"/>
              </a:rPr>
              <a:t>CLAUSE 2.10 – TECHNICAL CORRIGENDA</a:t>
            </a:r>
            <a:br>
              <a:rPr lang="en-US" altLang="en-US" sz="2400" i="1" dirty="0">
                <a:solidFill>
                  <a:srgbClr val="0E5AF2"/>
                </a:solidFill>
                <a:latin typeface="Trebuchet MS" panose="020B0603020202020204" pitchFamily="34" charset="0"/>
              </a:rPr>
            </a:br>
            <a:endParaRPr lang="en-US" altLang="en-US" sz="2400" i="1" dirty="0">
              <a:solidFill>
                <a:srgbClr val="0E5AF2"/>
              </a:solidFill>
              <a:latin typeface="Trebuchet MS" panose="020B0603020202020204" pitchFamily="34" charset="0"/>
            </a:endParaRPr>
          </a:p>
        </p:txBody>
      </p:sp>
      <p:sp>
        <p:nvSpPr>
          <p:cNvPr id="4099" name="Content Placeholder 2"/>
          <p:cNvSpPr>
            <a:spLocks noGrp="1"/>
          </p:cNvSpPr>
          <p:nvPr>
            <p:ph idx="1"/>
          </p:nvPr>
        </p:nvSpPr>
        <p:spPr>
          <a:xfrm>
            <a:off x="464123" y="1585342"/>
            <a:ext cx="10827327" cy="5031656"/>
          </a:xfrm>
        </p:spPr>
        <p:txBody>
          <a:bodyPr>
            <a:normAutofit/>
          </a:bodyPr>
          <a:lstStyle/>
          <a:p>
            <a:pPr marL="0" indent="0">
              <a:buNone/>
              <a:defRPr/>
            </a:pPr>
            <a:r>
              <a:rPr lang="en-US" altLang="en-US" sz="1800" b="1" i="1" dirty="0">
                <a:solidFill>
                  <a:srgbClr val="0E5AF2"/>
                </a:solidFill>
                <a:latin typeface="Trebuchet MS" panose="020B0603020202020204" pitchFamily="34" charset="0"/>
                <a:ea typeface="+mj-ea"/>
                <a:cs typeface="+mj-cs"/>
              </a:rPr>
              <a:t>WHAT’S NEW?</a:t>
            </a:r>
          </a:p>
          <a:p>
            <a:pPr marL="0" indent="0">
              <a:buNone/>
              <a:defRPr/>
            </a:pPr>
            <a:r>
              <a:rPr lang="en-US" altLang="en-US" sz="1800" b="1" dirty="0">
                <a:latin typeface="Trebuchet MS" panose="020B0603020202020204" pitchFamily="34" charset="0"/>
              </a:rPr>
              <a:t>ISO committees may again develop and issue technical corrigenda to their standards.</a:t>
            </a:r>
          </a:p>
          <a:p>
            <a:pPr marL="0" indent="0">
              <a:buNone/>
              <a:defRPr/>
            </a:pPr>
            <a:endParaRPr lang="en-US" altLang="en-US" sz="1800" b="1" dirty="0">
              <a:latin typeface="Trebuchet MS" panose="020B0603020202020204" pitchFamily="34" charset="0"/>
            </a:endParaRPr>
          </a:p>
          <a:p>
            <a:pPr marL="0" indent="0">
              <a:buNone/>
              <a:defRPr/>
            </a:pPr>
            <a:r>
              <a:rPr lang="en-US" altLang="en-US" sz="1800" b="1" i="1" dirty="0">
                <a:solidFill>
                  <a:srgbClr val="0E5AF2"/>
                </a:solidFill>
                <a:latin typeface="Trebuchet MS" panose="020B0603020202020204" pitchFamily="34" charset="0"/>
                <a:ea typeface="+mj-ea"/>
                <a:cs typeface="+mj-cs"/>
              </a:rPr>
              <a:t>WHAT DOES THIS MEAN FOR COMMITTEE CHAIRS, MANAGERS AND CONVENORS?</a:t>
            </a:r>
          </a:p>
          <a:p>
            <a:pPr marL="0" indent="0">
              <a:buNone/>
              <a:defRPr/>
            </a:pPr>
            <a:r>
              <a:rPr lang="en-US" altLang="en-US" sz="1800" b="1" dirty="0">
                <a:latin typeface="Trebuchet MS" panose="020B0603020202020204" pitchFamily="34" charset="0"/>
              </a:rPr>
              <a:t>Committee leaders shall develop, seek committee consensus and submit technical corrigenda for publication consistent with this clause.</a:t>
            </a:r>
          </a:p>
          <a:p>
            <a:pPr marL="0" indent="0">
              <a:buNone/>
              <a:defRPr/>
            </a:pPr>
            <a:endParaRPr lang="en-US" altLang="en-US" sz="1800" b="1" dirty="0">
              <a:latin typeface="Trebuchet MS" panose="020B0603020202020204" pitchFamily="34" charset="0"/>
            </a:endParaRPr>
          </a:p>
          <a:p>
            <a:pPr marL="0" indent="0">
              <a:buFont typeface="Wingdings" panose="05000000000000000000" pitchFamily="2" charset="2"/>
              <a:buNone/>
              <a:defRPr/>
            </a:pPr>
            <a:r>
              <a:rPr lang="en-US" altLang="en-US" sz="1800" b="1" i="1" dirty="0">
                <a:solidFill>
                  <a:srgbClr val="0E5AF2"/>
                </a:solidFill>
                <a:latin typeface="Trebuchet MS" panose="020B0603020202020204" pitchFamily="34" charset="0"/>
                <a:ea typeface="+mj-ea"/>
                <a:cs typeface="+mj-cs"/>
              </a:rPr>
              <a:t>WHAT DOES THIS MEAN FOR US/TAGs?</a:t>
            </a:r>
          </a:p>
          <a:p>
            <a:pPr marL="0" indent="0">
              <a:buNone/>
            </a:pPr>
            <a:r>
              <a:rPr lang="en-GB" sz="1800" b="1" dirty="0">
                <a:latin typeface="Trebuchet MS" panose="020B0603020202020204" pitchFamily="34" charset="0"/>
              </a:rPr>
              <a:t>US/TAGs shall take positions on any proposals for technical corrigenda.</a:t>
            </a:r>
          </a:p>
        </p:txBody>
      </p:sp>
    </p:spTree>
    <p:extLst>
      <p:ext uri="{BB962C8B-B14F-4D97-AF65-F5344CB8AC3E}">
        <p14:creationId xmlns:p14="http://schemas.microsoft.com/office/powerpoint/2010/main" val="27979716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idx="4294967295"/>
          </p:nvPr>
        </p:nvSpPr>
        <p:spPr>
          <a:xfrm>
            <a:off x="464123" y="328039"/>
            <a:ext cx="10037621" cy="1143000"/>
          </a:xfrm>
        </p:spPr>
        <p:txBody>
          <a:bodyPr>
            <a:normAutofit fontScale="90000"/>
          </a:bodyPr>
          <a:lstStyle/>
          <a:p>
            <a:r>
              <a:rPr lang="en-US" altLang="en-US" sz="2400" i="1" dirty="0">
                <a:solidFill>
                  <a:srgbClr val="0E5AF2"/>
                </a:solidFill>
                <a:latin typeface="Trebuchet MS" panose="020B0603020202020204" pitchFamily="34" charset="0"/>
              </a:rPr>
              <a:t>ISO/IEC DIRECTIVES PART 1</a:t>
            </a:r>
            <a:br>
              <a:rPr lang="en-US" altLang="en-US" sz="2400" i="1" dirty="0">
                <a:solidFill>
                  <a:srgbClr val="0E5AF2"/>
                </a:solidFill>
                <a:latin typeface="Trebuchet MS" panose="020B0603020202020204" pitchFamily="34" charset="0"/>
              </a:rPr>
            </a:br>
            <a:r>
              <a:rPr lang="en-US" altLang="en-US" sz="2400" i="1" dirty="0">
                <a:solidFill>
                  <a:srgbClr val="0E5AF2"/>
                </a:solidFill>
                <a:latin typeface="Trebuchet MS" panose="020B0603020202020204" pitchFamily="34" charset="0"/>
              </a:rPr>
              <a:t>CLAUSES 3.1.2 &amp; 3.3.1</a:t>
            </a:r>
            <a:br>
              <a:rPr lang="en-US" altLang="en-US" sz="2400" i="1" dirty="0">
                <a:solidFill>
                  <a:srgbClr val="0E5AF2"/>
                </a:solidFill>
                <a:latin typeface="Trebuchet MS" panose="020B0603020202020204" pitchFamily="34" charset="0"/>
              </a:rPr>
            </a:br>
            <a:r>
              <a:rPr lang="en-US" altLang="en-US" sz="2400" i="1" dirty="0">
                <a:solidFill>
                  <a:srgbClr val="0E5AF2"/>
                </a:solidFill>
                <a:latin typeface="Trebuchet MS" panose="020B0603020202020204" pitchFamily="34" charset="0"/>
              </a:rPr>
              <a:t>TECHNICAL SPECIFICATIONS AND TECHNICAL REPORTS</a:t>
            </a:r>
            <a:br>
              <a:rPr lang="en-US" altLang="en-US" sz="2400" i="1" dirty="0">
                <a:solidFill>
                  <a:srgbClr val="0E5AF2"/>
                </a:solidFill>
                <a:latin typeface="Trebuchet MS" panose="020B0603020202020204" pitchFamily="34" charset="0"/>
              </a:rPr>
            </a:br>
            <a:endParaRPr lang="en-US" altLang="en-US" sz="2400" i="1" dirty="0">
              <a:solidFill>
                <a:srgbClr val="0E5AF2"/>
              </a:solidFill>
              <a:latin typeface="Trebuchet MS" panose="020B0603020202020204" pitchFamily="34" charset="0"/>
            </a:endParaRPr>
          </a:p>
        </p:txBody>
      </p:sp>
      <p:sp>
        <p:nvSpPr>
          <p:cNvPr id="4099" name="Content Placeholder 2"/>
          <p:cNvSpPr>
            <a:spLocks noGrp="1"/>
          </p:cNvSpPr>
          <p:nvPr>
            <p:ph idx="1"/>
          </p:nvPr>
        </p:nvSpPr>
        <p:spPr>
          <a:xfrm>
            <a:off x="464573" y="1665806"/>
            <a:ext cx="10827327" cy="5031656"/>
          </a:xfrm>
        </p:spPr>
        <p:txBody>
          <a:bodyPr>
            <a:normAutofit/>
          </a:bodyPr>
          <a:lstStyle/>
          <a:p>
            <a:pPr marL="0" indent="0">
              <a:buNone/>
              <a:defRPr/>
            </a:pPr>
            <a:r>
              <a:rPr lang="en-US" altLang="en-US" sz="1800" b="1" i="1" dirty="0">
                <a:solidFill>
                  <a:srgbClr val="0E5AF2"/>
                </a:solidFill>
                <a:latin typeface="Trebuchet MS" panose="020B0603020202020204" pitchFamily="34" charset="0"/>
                <a:ea typeface="+mj-ea"/>
                <a:cs typeface="+mj-cs"/>
              </a:rPr>
              <a:t>WHAT’S NEW?</a:t>
            </a:r>
          </a:p>
          <a:p>
            <a:pPr marL="0" indent="0">
              <a:buNone/>
              <a:defRPr/>
            </a:pPr>
            <a:r>
              <a:rPr lang="en-US" altLang="en-US" sz="1800" b="1" dirty="0">
                <a:latin typeface="Trebuchet MS" panose="020B0603020202020204" pitchFamily="34" charset="0"/>
              </a:rPr>
              <a:t>If a P member votes negatively on a TS or TR ballot without providing technical comments/justification, the vote will not be counted.</a:t>
            </a:r>
          </a:p>
          <a:p>
            <a:pPr marL="0" indent="0">
              <a:buNone/>
              <a:defRPr/>
            </a:pPr>
            <a:endParaRPr lang="en-US" altLang="en-US" sz="1800" b="1" dirty="0">
              <a:latin typeface="Trebuchet MS" panose="020B0603020202020204" pitchFamily="34" charset="0"/>
            </a:endParaRPr>
          </a:p>
          <a:p>
            <a:pPr marL="0" indent="0">
              <a:buNone/>
              <a:defRPr/>
            </a:pPr>
            <a:r>
              <a:rPr lang="en-US" altLang="en-US" sz="1800" b="1" i="1" dirty="0">
                <a:solidFill>
                  <a:srgbClr val="0E5AF2"/>
                </a:solidFill>
                <a:latin typeface="Trebuchet MS" panose="020B0603020202020204" pitchFamily="34" charset="0"/>
                <a:ea typeface="+mj-ea"/>
                <a:cs typeface="+mj-cs"/>
              </a:rPr>
              <a:t>WHAT DOES THIS MEAN FOR COMMITTEE CHAIRS, MANAGERS AND CONVENORS?</a:t>
            </a:r>
          </a:p>
          <a:p>
            <a:pPr marL="0" indent="0">
              <a:buNone/>
              <a:defRPr/>
            </a:pPr>
            <a:r>
              <a:rPr lang="en-US" altLang="en-US" sz="1800" b="1" dirty="0">
                <a:solidFill>
                  <a:schemeClr val="tx1"/>
                </a:solidFill>
                <a:latin typeface="Trebuchet MS" panose="020B0603020202020204" pitchFamily="34" charset="0"/>
                <a:ea typeface="+mj-ea"/>
                <a:cs typeface="+mj-cs"/>
              </a:rPr>
              <a:t>Committee leaders shall handle the voting on TSs and TRs consistent with these clauses.</a:t>
            </a:r>
          </a:p>
          <a:p>
            <a:pPr>
              <a:defRPr/>
            </a:pPr>
            <a:endParaRPr lang="en-US" altLang="en-US" sz="1800" b="1" dirty="0">
              <a:latin typeface="Trebuchet MS" panose="020B0603020202020204" pitchFamily="34" charset="0"/>
            </a:endParaRPr>
          </a:p>
          <a:p>
            <a:pPr marL="0" indent="0">
              <a:buFont typeface="Wingdings" panose="05000000000000000000" pitchFamily="2" charset="2"/>
              <a:buNone/>
              <a:defRPr/>
            </a:pPr>
            <a:r>
              <a:rPr lang="en-US" altLang="en-US" sz="1800" b="1" i="1" dirty="0">
                <a:solidFill>
                  <a:srgbClr val="0E5AF2"/>
                </a:solidFill>
                <a:latin typeface="Trebuchet MS" panose="020B0603020202020204" pitchFamily="34" charset="0"/>
                <a:ea typeface="+mj-ea"/>
                <a:cs typeface="+mj-cs"/>
              </a:rPr>
              <a:t>WHAT DOES THIS MEAN FOR US/TAGs?</a:t>
            </a:r>
          </a:p>
          <a:p>
            <a:pPr marL="0" indent="0">
              <a:buNone/>
            </a:pPr>
            <a:r>
              <a:rPr lang="en-GB" sz="1800" b="1" dirty="0">
                <a:latin typeface="Trebuchet MS" panose="020B0603020202020204" pitchFamily="34" charset="0"/>
              </a:rPr>
              <a:t>US/TAGs shall provide technical comments/justifications with any negative votes on TSs or TRs.</a:t>
            </a:r>
          </a:p>
        </p:txBody>
      </p:sp>
    </p:spTree>
    <p:extLst>
      <p:ext uri="{BB962C8B-B14F-4D97-AF65-F5344CB8AC3E}">
        <p14:creationId xmlns:p14="http://schemas.microsoft.com/office/powerpoint/2010/main" val="7220989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idx="4294967295"/>
          </p:nvPr>
        </p:nvSpPr>
        <p:spPr>
          <a:xfrm>
            <a:off x="464123" y="328039"/>
            <a:ext cx="10037621" cy="1143000"/>
          </a:xfrm>
        </p:spPr>
        <p:txBody>
          <a:bodyPr>
            <a:normAutofit/>
          </a:bodyPr>
          <a:lstStyle/>
          <a:p>
            <a:r>
              <a:rPr lang="en-US" altLang="en-US" sz="2400" i="1" dirty="0">
                <a:solidFill>
                  <a:srgbClr val="0E5AF2"/>
                </a:solidFill>
                <a:latin typeface="Trebuchet MS" panose="020B0603020202020204" pitchFamily="34" charset="0"/>
              </a:rPr>
              <a:t>ISO/IEC DIRECTIVES PART 1</a:t>
            </a:r>
            <a:br>
              <a:rPr lang="en-US" altLang="en-US" sz="2400" i="1" dirty="0">
                <a:solidFill>
                  <a:srgbClr val="0E5AF2"/>
                </a:solidFill>
                <a:latin typeface="Trebuchet MS" panose="020B0603020202020204" pitchFamily="34" charset="0"/>
              </a:rPr>
            </a:br>
            <a:r>
              <a:rPr lang="en-US" altLang="en-US" sz="2400" i="1" dirty="0">
                <a:solidFill>
                  <a:srgbClr val="0E5AF2"/>
                </a:solidFill>
                <a:latin typeface="Trebuchet MS" panose="020B0603020202020204" pitchFamily="34" charset="0"/>
              </a:rPr>
              <a:t>CLAUSE 3.3.2 – BALLOT TIME FOR TECHNICAL REPORTS</a:t>
            </a:r>
            <a:br>
              <a:rPr lang="en-US" altLang="en-US" sz="2400" i="1" dirty="0">
                <a:solidFill>
                  <a:srgbClr val="0E5AF2"/>
                </a:solidFill>
                <a:latin typeface="Trebuchet MS" panose="020B0603020202020204" pitchFamily="34" charset="0"/>
              </a:rPr>
            </a:br>
            <a:endParaRPr lang="en-US" altLang="en-US" sz="2400" i="1" dirty="0">
              <a:solidFill>
                <a:srgbClr val="0E5AF2"/>
              </a:solidFill>
              <a:latin typeface="Trebuchet MS" panose="020B0603020202020204" pitchFamily="34" charset="0"/>
            </a:endParaRPr>
          </a:p>
        </p:txBody>
      </p:sp>
      <p:sp>
        <p:nvSpPr>
          <p:cNvPr id="4099" name="Content Placeholder 2"/>
          <p:cNvSpPr>
            <a:spLocks noGrp="1"/>
          </p:cNvSpPr>
          <p:nvPr>
            <p:ph idx="1"/>
          </p:nvPr>
        </p:nvSpPr>
        <p:spPr>
          <a:xfrm>
            <a:off x="464573" y="1453535"/>
            <a:ext cx="10827327" cy="5031656"/>
          </a:xfrm>
        </p:spPr>
        <p:txBody>
          <a:bodyPr>
            <a:normAutofit/>
          </a:bodyPr>
          <a:lstStyle/>
          <a:p>
            <a:pPr marL="0" indent="0">
              <a:buNone/>
              <a:defRPr/>
            </a:pPr>
            <a:r>
              <a:rPr lang="en-US" altLang="en-US" sz="1800" b="1" i="1" dirty="0">
                <a:solidFill>
                  <a:srgbClr val="0E5AF2"/>
                </a:solidFill>
                <a:latin typeface="Trebuchet MS" panose="020B0603020202020204" pitchFamily="34" charset="0"/>
                <a:ea typeface="+mj-ea"/>
                <a:cs typeface="+mj-cs"/>
              </a:rPr>
              <a:t>WHAT’S NEW?</a:t>
            </a:r>
          </a:p>
          <a:p>
            <a:pPr marL="0" indent="0">
              <a:buNone/>
              <a:defRPr/>
            </a:pPr>
            <a:r>
              <a:rPr lang="en-US" altLang="en-US" sz="1800" b="1" dirty="0">
                <a:latin typeface="Trebuchet MS" panose="020B0603020202020204" pitchFamily="34" charset="0"/>
              </a:rPr>
              <a:t>The text has been revised to require that if changes other than editorial are made to a draft TR after balloting, an additional 4 week ballot shall be issued to confirm final consensus on the document.</a:t>
            </a:r>
          </a:p>
          <a:p>
            <a:pPr marL="0" indent="0">
              <a:buNone/>
              <a:defRPr/>
            </a:pPr>
            <a:endParaRPr lang="en-US" altLang="en-US" sz="1800" b="1" dirty="0">
              <a:latin typeface="Trebuchet MS" panose="020B0603020202020204" pitchFamily="34" charset="0"/>
            </a:endParaRPr>
          </a:p>
          <a:p>
            <a:pPr marL="0" indent="0">
              <a:buNone/>
              <a:defRPr/>
            </a:pPr>
            <a:r>
              <a:rPr lang="en-US" altLang="en-US" sz="1800" b="1" i="1" dirty="0">
                <a:solidFill>
                  <a:srgbClr val="0E5AF2"/>
                </a:solidFill>
                <a:latin typeface="Trebuchet MS" panose="020B0603020202020204" pitchFamily="34" charset="0"/>
                <a:ea typeface="+mj-ea"/>
                <a:cs typeface="+mj-cs"/>
              </a:rPr>
              <a:t>WHAT DOES THIS MEAN FOR COMMITTEE CHAIRS, MANAGERS AND CONVENORS?</a:t>
            </a:r>
          </a:p>
          <a:p>
            <a:pPr marL="0" indent="0">
              <a:buNone/>
              <a:defRPr/>
            </a:pPr>
            <a:r>
              <a:rPr lang="en-US" altLang="en-US" sz="1800" b="1" dirty="0">
                <a:latin typeface="Trebuchet MS" panose="020B0603020202020204" pitchFamily="34" charset="0"/>
              </a:rPr>
              <a:t>Committee managers shall ensure the issuance of an additional 4 week ballot in such cases.</a:t>
            </a:r>
          </a:p>
          <a:p>
            <a:pPr marL="0" indent="0">
              <a:buNone/>
              <a:defRPr/>
            </a:pPr>
            <a:endParaRPr lang="en-US" altLang="en-US" sz="1800" b="1" dirty="0">
              <a:latin typeface="Trebuchet MS" panose="020B0603020202020204" pitchFamily="34" charset="0"/>
            </a:endParaRPr>
          </a:p>
          <a:p>
            <a:pPr marL="0" indent="0">
              <a:buFont typeface="Wingdings" panose="05000000000000000000" pitchFamily="2" charset="2"/>
              <a:buNone/>
              <a:defRPr/>
            </a:pPr>
            <a:r>
              <a:rPr lang="en-US" altLang="en-US" sz="1800" b="1" i="1" dirty="0">
                <a:solidFill>
                  <a:srgbClr val="0E5AF2"/>
                </a:solidFill>
                <a:latin typeface="Trebuchet MS" panose="020B0603020202020204" pitchFamily="34" charset="0"/>
                <a:ea typeface="+mj-ea"/>
                <a:cs typeface="+mj-cs"/>
              </a:rPr>
              <a:t>WHAT DOES THIS MEAN FOR US/TAGs?</a:t>
            </a:r>
          </a:p>
          <a:p>
            <a:pPr marL="0" indent="0">
              <a:buNone/>
            </a:pPr>
            <a:r>
              <a:rPr lang="en-GB" sz="1800" b="1" dirty="0">
                <a:latin typeface="Trebuchet MS" panose="020B0603020202020204" pitchFamily="34" charset="0"/>
              </a:rPr>
              <a:t>US/TAGs shall decide on and submit votes on all TR ballots.</a:t>
            </a:r>
          </a:p>
        </p:txBody>
      </p:sp>
    </p:spTree>
    <p:extLst>
      <p:ext uri="{BB962C8B-B14F-4D97-AF65-F5344CB8AC3E}">
        <p14:creationId xmlns:p14="http://schemas.microsoft.com/office/powerpoint/2010/main" val="42551073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idx="4294967295"/>
          </p:nvPr>
        </p:nvSpPr>
        <p:spPr>
          <a:xfrm>
            <a:off x="464123" y="328039"/>
            <a:ext cx="10037621" cy="1143000"/>
          </a:xfrm>
        </p:spPr>
        <p:txBody>
          <a:bodyPr>
            <a:normAutofit/>
          </a:bodyPr>
          <a:lstStyle/>
          <a:p>
            <a:r>
              <a:rPr lang="en-US" altLang="en-US" sz="2400" i="1" dirty="0">
                <a:solidFill>
                  <a:srgbClr val="0E5AF2"/>
                </a:solidFill>
                <a:latin typeface="Trebuchet MS" panose="020B0603020202020204" pitchFamily="34" charset="0"/>
              </a:rPr>
              <a:t>ISO/IEC DIRECTIVES PART 1</a:t>
            </a:r>
            <a:br>
              <a:rPr lang="en-US" altLang="en-US" sz="2400" i="1" dirty="0">
                <a:solidFill>
                  <a:srgbClr val="0E5AF2"/>
                </a:solidFill>
                <a:latin typeface="Trebuchet MS" panose="020B0603020202020204" pitchFamily="34" charset="0"/>
              </a:rPr>
            </a:br>
            <a:r>
              <a:rPr lang="en-US" altLang="en-US" sz="2400" i="1" dirty="0">
                <a:solidFill>
                  <a:srgbClr val="0E5AF2"/>
                </a:solidFill>
                <a:latin typeface="Trebuchet MS" panose="020B0603020202020204" pitchFamily="34" charset="0"/>
              </a:rPr>
              <a:t>CLAUSE 4.1 – SCHEDULING OF MEETINGS</a:t>
            </a:r>
            <a:br>
              <a:rPr lang="en-US" altLang="en-US" sz="2400" i="1" dirty="0">
                <a:solidFill>
                  <a:srgbClr val="0E5AF2"/>
                </a:solidFill>
                <a:latin typeface="Trebuchet MS" panose="020B0603020202020204" pitchFamily="34" charset="0"/>
              </a:rPr>
            </a:br>
            <a:endParaRPr lang="en-US" altLang="en-US" sz="2400" i="1" dirty="0">
              <a:solidFill>
                <a:srgbClr val="0E5AF2"/>
              </a:solidFill>
              <a:latin typeface="Trebuchet MS" panose="020B0603020202020204" pitchFamily="34" charset="0"/>
            </a:endParaRPr>
          </a:p>
        </p:txBody>
      </p:sp>
      <p:sp>
        <p:nvSpPr>
          <p:cNvPr id="4099" name="Content Placeholder 2"/>
          <p:cNvSpPr>
            <a:spLocks noGrp="1"/>
          </p:cNvSpPr>
          <p:nvPr>
            <p:ph idx="1"/>
          </p:nvPr>
        </p:nvSpPr>
        <p:spPr>
          <a:xfrm>
            <a:off x="464573" y="1437206"/>
            <a:ext cx="10827327" cy="5031656"/>
          </a:xfrm>
        </p:spPr>
        <p:txBody>
          <a:bodyPr>
            <a:normAutofit/>
          </a:bodyPr>
          <a:lstStyle/>
          <a:p>
            <a:pPr marL="0" indent="0">
              <a:buNone/>
              <a:defRPr/>
            </a:pPr>
            <a:r>
              <a:rPr lang="en-US" altLang="en-US" sz="1600" b="1" i="1" dirty="0">
                <a:solidFill>
                  <a:srgbClr val="0E5AF2"/>
                </a:solidFill>
                <a:latin typeface="Trebuchet MS" panose="020B0603020202020204" pitchFamily="34" charset="0"/>
                <a:ea typeface="+mj-ea"/>
                <a:cs typeface="+mj-cs"/>
              </a:rPr>
              <a:t>WHAT’S NEW?</a:t>
            </a:r>
          </a:p>
          <a:p>
            <a:pPr marL="0" indent="0">
              <a:buNone/>
              <a:defRPr/>
            </a:pPr>
            <a:r>
              <a:rPr lang="en-US" altLang="en-US" sz="1600" b="1" dirty="0">
                <a:latin typeface="Trebuchet MS" panose="020B0603020202020204" pitchFamily="34" charset="0"/>
              </a:rPr>
              <a:t>Text has been added that committee meetings shall be convened by the committee secretariat at intervals deemed necessary by the committee to manage and advance the work, and such meeting shall be of sufficient duration to complete all agenda items.  Text has also been added to encourage the possible grouping of related meetings, not just at the committees level but also at the working groups level.</a:t>
            </a:r>
          </a:p>
          <a:p>
            <a:pPr marL="0" indent="0">
              <a:buNone/>
              <a:defRPr/>
            </a:pPr>
            <a:endParaRPr lang="en-US" altLang="en-US" sz="1600" b="1" dirty="0">
              <a:latin typeface="Trebuchet MS" panose="020B0603020202020204" pitchFamily="34" charset="0"/>
            </a:endParaRPr>
          </a:p>
          <a:p>
            <a:pPr marL="0" indent="0">
              <a:buNone/>
              <a:defRPr/>
            </a:pPr>
            <a:r>
              <a:rPr lang="en-US" altLang="en-US" sz="1600" b="1" i="1" dirty="0">
                <a:solidFill>
                  <a:srgbClr val="0E5AF2"/>
                </a:solidFill>
                <a:latin typeface="Trebuchet MS" panose="020B0603020202020204" pitchFamily="34" charset="0"/>
                <a:ea typeface="+mj-ea"/>
                <a:cs typeface="+mj-cs"/>
              </a:rPr>
              <a:t>WHAT DOES THIS MEAN FOR COMMITTEE CHAIRS, MANAGERS AND CONVENORS?</a:t>
            </a:r>
          </a:p>
          <a:p>
            <a:pPr marL="0" indent="0">
              <a:buNone/>
              <a:defRPr/>
            </a:pPr>
            <a:r>
              <a:rPr lang="en-US" altLang="en-US" sz="1600" b="1" dirty="0">
                <a:latin typeface="Trebuchet MS" panose="020B0603020202020204" pitchFamily="34" charset="0"/>
              </a:rPr>
              <a:t>Committee leaders shall manage committee decisions on the scheduling of meetings consistent with these provisions.</a:t>
            </a:r>
          </a:p>
          <a:p>
            <a:pPr marL="0" indent="0">
              <a:buNone/>
              <a:defRPr/>
            </a:pPr>
            <a:endParaRPr lang="en-US" altLang="en-US" sz="1600" b="1" dirty="0">
              <a:latin typeface="Trebuchet MS" panose="020B0603020202020204" pitchFamily="34" charset="0"/>
            </a:endParaRPr>
          </a:p>
          <a:p>
            <a:pPr marL="0" indent="0">
              <a:buFont typeface="Wingdings" panose="05000000000000000000" pitchFamily="2" charset="2"/>
              <a:buNone/>
              <a:defRPr/>
            </a:pPr>
            <a:r>
              <a:rPr lang="en-US" altLang="en-US" sz="1600" b="1" i="1" dirty="0">
                <a:solidFill>
                  <a:srgbClr val="0E5AF2"/>
                </a:solidFill>
                <a:latin typeface="Trebuchet MS" panose="020B0603020202020204" pitchFamily="34" charset="0"/>
                <a:ea typeface="+mj-ea"/>
                <a:cs typeface="+mj-cs"/>
              </a:rPr>
              <a:t>WHAT DOES THIS MEAN FOR US/TAGs?</a:t>
            </a:r>
          </a:p>
          <a:p>
            <a:pPr marL="0" indent="0">
              <a:buNone/>
            </a:pPr>
            <a:r>
              <a:rPr lang="en-US" sz="1600" b="1" dirty="0">
                <a:latin typeface="Trebuchet MS" panose="020B0603020202020204" pitchFamily="34" charset="0"/>
              </a:rPr>
              <a:t>US/TAGS shall take decisions on the scheduling of committee and working group meetings and ensure that the USA is represented when such meetings take place.</a:t>
            </a:r>
          </a:p>
        </p:txBody>
      </p:sp>
    </p:spTree>
    <p:extLst>
      <p:ext uri="{BB962C8B-B14F-4D97-AF65-F5344CB8AC3E}">
        <p14:creationId xmlns:p14="http://schemas.microsoft.com/office/powerpoint/2010/main" val="6892932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idx="4294967295"/>
          </p:nvPr>
        </p:nvSpPr>
        <p:spPr>
          <a:xfrm>
            <a:off x="464123" y="328039"/>
            <a:ext cx="10037621" cy="1143000"/>
          </a:xfrm>
        </p:spPr>
        <p:txBody>
          <a:bodyPr>
            <a:normAutofit/>
          </a:bodyPr>
          <a:lstStyle/>
          <a:p>
            <a:r>
              <a:rPr lang="en-US" altLang="en-US" sz="2400" i="1" dirty="0">
                <a:solidFill>
                  <a:srgbClr val="0E5AF2"/>
                </a:solidFill>
                <a:latin typeface="Trebuchet MS" panose="020B0603020202020204" pitchFamily="34" charset="0"/>
              </a:rPr>
              <a:t>ISO/IEC DIRECTIVES PART 1</a:t>
            </a:r>
            <a:br>
              <a:rPr lang="en-US" altLang="en-US" sz="2400" i="1" dirty="0">
                <a:solidFill>
                  <a:srgbClr val="0E5AF2"/>
                </a:solidFill>
                <a:latin typeface="Trebuchet MS" panose="020B0603020202020204" pitchFamily="34" charset="0"/>
              </a:rPr>
            </a:br>
            <a:r>
              <a:rPr lang="en-US" altLang="en-US" sz="2400" i="1" dirty="0">
                <a:solidFill>
                  <a:srgbClr val="0E5AF2"/>
                </a:solidFill>
                <a:latin typeface="Trebuchet MS" panose="020B0603020202020204" pitchFamily="34" charset="0"/>
              </a:rPr>
              <a:t>CLAUSE 4.2 – ORGANIZATION OF MEETINGS</a:t>
            </a:r>
            <a:br>
              <a:rPr lang="en-US" altLang="en-US" sz="2400" i="1" dirty="0">
                <a:solidFill>
                  <a:srgbClr val="0E5AF2"/>
                </a:solidFill>
                <a:latin typeface="Trebuchet MS" panose="020B0603020202020204" pitchFamily="34" charset="0"/>
              </a:rPr>
            </a:br>
            <a:endParaRPr lang="en-US" altLang="en-US" sz="2400" i="1" dirty="0">
              <a:solidFill>
                <a:srgbClr val="0E5AF2"/>
              </a:solidFill>
              <a:latin typeface="Trebuchet MS" panose="020B0603020202020204" pitchFamily="34" charset="0"/>
            </a:endParaRPr>
          </a:p>
        </p:txBody>
      </p:sp>
      <p:sp>
        <p:nvSpPr>
          <p:cNvPr id="4099" name="Content Placeholder 2"/>
          <p:cNvSpPr>
            <a:spLocks noGrp="1"/>
          </p:cNvSpPr>
          <p:nvPr>
            <p:ph idx="1"/>
          </p:nvPr>
        </p:nvSpPr>
        <p:spPr>
          <a:xfrm>
            <a:off x="464573" y="1322903"/>
            <a:ext cx="10827327" cy="5031656"/>
          </a:xfrm>
        </p:spPr>
        <p:txBody>
          <a:bodyPr>
            <a:normAutofit/>
          </a:bodyPr>
          <a:lstStyle/>
          <a:p>
            <a:pPr marL="0" indent="0">
              <a:buNone/>
              <a:defRPr/>
            </a:pPr>
            <a:r>
              <a:rPr lang="en-US" altLang="en-US" sz="1500" b="1" i="1" dirty="0">
                <a:solidFill>
                  <a:srgbClr val="0E5AF2"/>
                </a:solidFill>
                <a:latin typeface="Trebuchet MS" panose="020B0603020202020204" pitchFamily="34" charset="0"/>
                <a:ea typeface="+mj-ea"/>
                <a:cs typeface="+mj-cs"/>
              </a:rPr>
              <a:t>WHAT’S NEW?</a:t>
            </a:r>
          </a:p>
          <a:p>
            <a:pPr marL="0" indent="0">
              <a:buNone/>
              <a:defRPr/>
            </a:pPr>
            <a:r>
              <a:rPr lang="en-US" altLang="en-US" sz="1500" b="1" dirty="0">
                <a:latin typeface="Trebuchet MS" panose="020B0603020202020204" pitchFamily="34" charset="0"/>
              </a:rPr>
              <a:t>Text has been added such that:</a:t>
            </a:r>
          </a:p>
          <a:p>
            <a:pPr marL="342900" indent="-342900">
              <a:buFont typeface="+mj-lt"/>
              <a:buAutoNum type="arabicPeriod"/>
              <a:defRPr/>
            </a:pPr>
            <a:r>
              <a:rPr lang="en-US" altLang="en-US" sz="1500" b="1" dirty="0">
                <a:latin typeface="Trebuchet MS" panose="020B0603020202020204" pitchFamily="34" charset="0"/>
              </a:rPr>
              <a:t>P and O members must register their representatives in the ISO Meetings application</a:t>
            </a:r>
          </a:p>
          <a:p>
            <a:pPr marL="342900" indent="-342900">
              <a:buFont typeface="+mj-lt"/>
              <a:buAutoNum type="arabicPeriod"/>
              <a:defRPr/>
            </a:pPr>
            <a:r>
              <a:rPr lang="en-US" altLang="en-US" sz="1500" b="1" dirty="0">
                <a:latin typeface="Trebuchet MS" panose="020B0603020202020204" pitchFamily="34" charset="0"/>
              </a:rPr>
              <a:t>It is the responsibility of the host country to issue any letters of invitation needed for any meetings</a:t>
            </a:r>
          </a:p>
          <a:p>
            <a:pPr marL="342900" indent="-342900">
              <a:buFont typeface="+mj-lt"/>
              <a:buAutoNum type="arabicPeriod"/>
              <a:defRPr/>
            </a:pPr>
            <a:r>
              <a:rPr lang="en-US" altLang="en-US" sz="1500" b="1" dirty="0">
                <a:latin typeface="Trebuchet MS" panose="020B0603020202020204" pitchFamily="34" charset="0"/>
              </a:rPr>
              <a:t>If a committee is over-running its time, the committee may decide to: 1) extend the duration of the meeting is unanimously agreed, or 2) continue the meeting but any decisions that arise after the posted end time for the meeting shall be take by correspondence after the meeting</a:t>
            </a:r>
            <a:br>
              <a:rPr lang="en-US" altLang="en-US" sz="1500" b="1" dirty="0">
                <a:latin typeface="Trebuchet MS" panose="020B0603020202020204" pitchFamily="34" charset="0"/>
              </a:rPr>
            </a:br>
            <a:endParaRPr lang="en-US" altLang="en-US" sz="1500" b="1" dirty="0">
              <a:latin typeface="Trebuchet MS" panose="020B0603020202020204" pitchFamily="34" charset="0"/>
            </a:endParaRPr>
          </a:p>
          <a:p>
            <a:pPr marL="0" indent="0">
              <a:buNone/>
              <a:defRPr/>
            </a:pPr>
            <a:r>
              <a:rPr lang="en-US" altLang="en-US" sz="1500" b="1" i="1" dirty="0">
                <a:solidFill>
                  <a:srgbClr val="0E5AF2"/>
                </a:solidFill>
                <a:latin typeface="Trebuchet MS" panose="020B0603020202020204" pitchFamily="34" charset="0"/>
                <a:ea typeface="+mj-ea"/>
                <a:cs typeface="+mj-cs"/>
              </a:rPr>
              <a:t>WHAT DOES THIS MEAN FOR COMMITTEE CHAIRS, MANAGERS AND CONVENORS?</a:t>
            </a:r>
          </a:p>
          <a:p>
            <a:pPr marL="0" indent="0">
              <a:buNone/>
              <a:defRPr/>
            </a:pPr>
            <a:r>
              <a:rPr lang="en-US" altLang="en-US" sz="1500" b="1" dirty="0">
                <a:latin typeface="Trebuchet MS" panose="020B0603020202020204" pitchFamily="34" charset="0"/>
              </a:rPr>
              <a:t>In relation to item 3 above, the committee leaders will have the committee take a consensus decision regarding extending the meeting and follow-though on any necessary ballots deferred until after the meeting.</a:t>
            </a:r>
          </a:p>
          <a:p>
            <a:pPr marL="0" indent="0">
              <a:buNone/>
              <a:defRPr/>
            </a:pPr>
            <a:endParaRPr lang="en-US" altLang="en-US" sz="1500" b="1" dirty="0">
              <a:latin typeface="Trebuchet MS" panose="020B0603020202020204" pitchFamily="34" charset="0"/>
            </a:endParaRPr>
          </a:p>
          <a:p>
            <a:pPr marL="0" indent="0">
              <a:buFont typeface="Wingdings" panose="05000000000000000000" pitchFamily="2" charset="2"/>
              <a:buNone/>
              <a:defRPr/>
            </a:pPr>
            <a:r>
              <a:rPr lang="en-US" altLang="en-US" sz="1500" b="1" i="1" dirty="0">
                <a:solidFill>
                  <a:srgbClr val="0E5AF2"/>
                </a:solidFill>
                <a:latin typeface="Trebuchet MS" panose="020B0603020202020204" pitchFamily="34" charset="0"/>
                <a:ea typeface="+mj-ea"/>
                <a:cs typeface="+mj-cs"/>
              </a:rPr>
              <a:t>WHAT DOES THIS MEAN FOR US/TAGs?</a:t>
            </a:r>
          </a:p>
          <a:p>
            <a:pPr marL="0" indent="0">
              <a:buNone/>
            </a:pPr>
            <a:r>
              <a:rPr lang="en-GB" sz="1500" b="1" dirty="0">
                <a:latin typeface="Trebuchet MS" panose="020B0603020202020204" pitchFamily="34" charset="0"/>
              </a:rPr>
              <a:t> US/TAGs shall ensure that their representatives are registered in the ISO Meetings application.</a:t>
            </a:r>
            <a:endParaRPr lang="en-US" sz="1500" b="1" dirty="0">
              <a:latin typeface="Trebuchet MS" panose="020B0603020202020204" pitchFamily="34" charset="0"/>
            </a:endParaRPr>
          </a:p>
        </p:txBody>
      </p:sp>
    </p:spTree>
    <p:extLst>
      <p:ext uri="{BB962C8B-B14F-4D97-AF65-F5344CB8AC3E}">
        <p14:creationId xmlns:p14="http://schemas.microsoft.com/office/powerpoint/2010/main" val="223959319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idx="4294967295"/>
          </p:nvPr>
        </p:nvSpPr>
        <p:spPr>
          <a:xfrm>
            <a:off x="464123" y="328039"/>
            <a:ext cx="10037621" cy="1143000"/>
          </a:xfrm>
        </p:spPr>
        <p:txBody>
          <a:bodyPr>
            <a:normAutofit/>
          </a:bodyPr>
          <a:lstStyle/>
          <a:p>
            <a:r>
              <a:rPr lang="en-US" altLang="en-US" sz="2400" i="1" dirty="0">
                <a:solidFill>
                  <a:srgbClr val="0E5AF2"/>
                </a:solidFill>
                <a:latin typeface="Trebuchet MS" panose="020B0603020202020204" pitchFamily="34" charset="0"/>
              </a:rPr>
              <a:t>ISO/IEC DIRECTIVES PART 1</a:t>
            </a:r>
            <a:br>
              <a:rPr lang="en-US" altLang="en-US" sz="2400" i="1" dirty="0">
                <a:solidFill>
                  <a:srgbClr val="0E5AF2"/>
                </a:solidFill>
                <a:latin typeface="Trebuchet MS" panose="020B0603020202020204" pitchFamily="34" charset="0"/>
              </a:rPr>
            </a:br>
            <a:r>
              <a:rPr lang="en-US" altLang="en-US" sz="2400" i="1" dirty="0">
                <a:solidFill>
                  <a:srgbClr val="0E5AF2"/>
                </a:solidFill>
                <a:latin typeface="Trebuchet MS" panose="020B0603020202020204" pitchFamily="34" charset="0"/>
              </a:rPr>
              <a:t>CLAUSE 4.5 – PARTICIPATION BY CORRESPONDENCE</a:t>
            </a:r>
            <a:br>
              <a:rPr lang="en-US" altLang="en-US" sz="2400" i="1" dirty="0">
                <a:solidFill>
                  <a:srgbClr val="0E5AF2"/>
                </a:solidFill>
                <a:latin typeface="Trebuchet MS" panose="020B0603020202020204" pitchFamily="34" charset="0"/>
              </a:rPr>
            </a:br>
            <a:endParaRPr lang="en-US" altLang="en-US" sz="2400" i="1" dirty="0">
              <a:solidFill>
                <a:srgbClr val="0E5AF2"/>
              </a:solidFill>
              <a:latin typeface="Trebuchet MS" panose="020B0603020202020204" pitchFamily="34" charset="0"/>
            </a:endParaRPr>
          </a:p>
        </p:txBody>
      </p:sp>
      <p:sp>
        <p:nvSpPr>
          <p:cNvPr id="4099" name="Content Placeholder 2"/>
          <p:cNvSpPr>
            <a:spLocks noGrp="1"/>
          </p:cNvSpPr>
          <p:nvPr>
            <p:ph idx="1"/>
          </p:nvPr>
        </p:nvSpPr>
        <p:spPr>
          <a:xfrm>
            <a:off x="464573" y="1322903"/>
            <a:ext cx="10827327" cy="5031656"/>
          </a:xfrm>
        </p:spPr>
        <p:txBody>
          <a:bodyPr>
            <a:normAutofit/>
          </a:bodyPr>
          <a:lstStyle/>
          <a:p>
            <a:pPr marL="0" indent="0">
              <a:buNone/>
              <a:defRPr/>
            </a:pPr>
            <a:r>
              <a:rPr lang="en-US" altLang="en-US" sz="1600" b="1" i="1" dirty="0">
                <a:solidFill>
                  <a:srgbClr val="0E5AF2"/>
                </a:solidFill>
                <a:latin typeface="Trebuchet MS" panose="020B0603020202020204" pitchFamily="34" charset="0"/>
                <a:ea typeface="+mj-ea"/>
                <a:cs typeface="+mj-cs"/>
              </a:rPr>
              <a:t>WHAT’S NEW?</a:t>
            </a:r>
          </a:p>
          <a:p>
            <a:pPr marL="0" indent="0">
              <a:buNone/>
              <a:defRPr/>
            </a:pPr>
            <a:r>
              <a:rPr lang="en-US" altLang="en-US" sz="1600" b="1" dirty="0">
                <a:latin typeface="Trebuchet MS" panose="020B0603020202020204" pitchFamily="34" charset="0"/>
              </a:rPr>
              <a:t>This is a new clause that provides detailed procedures for how committee leaders and P members should handle participation by correspondence in plenary meetings.  This has been mentioned in the Directives Part 1 for many years, but there was little detail before on how this should be handled.  Please note that participation by correspondence is only possible if virtual participation is not offered for the plenary meeting.</a:t>
            </a:r>
          </a:p>
          <a:p>
            <a:pPr marL="0" indent="0">
              <a:buNone/>
              <a:defRPr/>
            </a:pPr>
            <a:endParaRPr lang="en-US" altLang="en-US" sz="1600" b="1" dirty="0">
              <a:latin typeface="Trebuchet MS" panose="020B0603020202020204" pitchFamily="34" charset="0"/>
            </a:endParaRPr>
          </a:p>
          <a:p>
            <a:pPr marL="0" indent="0">
              <a:buNone/>
              <a:defRPr/>
            </a:pPr>
            <a:r>
              <a:rPr lang="en-US" altLang="en-US" sz="1600" b="1" i="1" dirty="0">
                <a:solidFill>
                  <a:srgbClr val="0E5AF2"/>
                </a:solidFill>
                <a:latin typeface="Trebuchet MS" panose="020B0603020202020204" pitchFamily="34" charset="0"/>
                <a:ea typeface="+mj-ea"/>
                <a:cs typeface="+mj-cs"/>
              </a:rPr>
              <a:t>WHAT DOES THIS MEAN FOR COMMITTEE CHAIRS, MANAGERS AND CONVENORS?</a:t>
            </a:r>
          </a:p>
          <a:p>
            <a:pPr marL="0" indent="0">
              <a:buNone/>
              <a:defRPr/>
            </a:pPr>
            <a:r>
              <a:rPr lang="en-US" altLang="en-US" sz="1600" b="1" dirty="0">
                <a:latin typeface="Trebuchet MS" panose="020B0603020202020204" pitchFamily="34" charset="0"/>
              </a:rPr>
              <a:t>Committee leaders should review and implement this clause for those P members that wish to participate by correspondence when virtual participation is not offered.</a:t>
            </a:r>
          </a:p>
          <a:p>
            <a:pPr marL="0" indent="0">
              <a:buNone/>
              <a:defRPr/>
            </a:pPr>
            <a:endParaRPr lang="en-US" altLang="en-US" sz="1600" b="1" dirty="0">
              <a:latin typeface="Trebuchet MS" panose="020B0603020202020204" pitchFamily="34" charset="0"/>
            </a:endParaRPr>
          </a:p>
          <a:p>
            <a:pPr marL="0" indent="0">
              <a:buFont typeface="Wingdings" panose="05000000000000000000" pitchFamily="2" charset="2"/>
              <a:buNone/>
              <a:defRPr/>
            </a:pPr>
            <a:r>
              <a:rPr lang="en-US" altLang="en-US" sz="1600" b="1" i="1" dirty="0">
                <a:solidFill>
                  <a:srgbClr val="0E5AF2"/>
                </a:solidFill>
                <a:latin typeface="Trebuchet MS" panose="020B0603020202020204" pitchFamily="34" charset="0"/>
                <a:ea typeface="+mj-ea"/>
                <a:cs typeface="+mj-cs"/>
              </a:rPr>
              <a:t>WHAT DOES THIS MEAN FOR US/TAGs?</a:t>
            </a:r>
          </a:p>
          <a:p>
            <a:pPr marL="0" indent="0">
              <a:buNone/>
            </a:pPr>
            <a:r>
              <a:rPr lang="en-US" sz="1600" b="1" dirty="0">
                <a:latin typeface="Trebuchet MS" panose="020B0603020202020204" pitchFamily="34" charset="0"/>
              </a:rPr>
              <a:t>US/TAGs should decide if they wish to participate by correspondence if representatives are not available to travel and virtual participation is not offered.  If a US/TAG decides to participate by correspondence, it shall comply with the provisions of this clause.</a:t>
            </a:r>
          </a:p>
        </p:txBody>
      </p:sp>
    </p:spTree>
    <p:extLst>
      <p:ext uri="{BB962C8B-B14F-4D97-AF65-F5344CB8AC3E}">
        <p14:creationId xmlns:p14="http://schemas.microsoft.com/office/powerpoint/2010/main" val="41866949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idx="4294967295"/>
          </p:nvPr>
        </p:nvSpPr>
        <p:spPr>
          <a:xfrm>
            <a:off x="464123" y="328039"/>
            <a:ext cx="10037621" cy="1143000"/>
          </a:xfrm>
        </p:spPr>
        <p:txBody>
          <a:bodyPr>
            <a:normAutofit/>
          </a:bodyPr>
          <a:lstStyle/>
          <a:p>
            <a:r>
              <a:rPr lang="en-US" altLang="en-US" sz="2400" i="1" dirty="0">
                <a:solidFill>
                  <a:srgbClr val="0E5AF2"/>
                </a:solidFill>
              </a:rPr>
              <a:t>Course Completion Compliance Instructions</a:t>
            </a:r>
          </a:p>
        </p:txBody>
      </p:sp>
      <p:sp>
        <p:nvSpPr>
          <p:cNvPr id="4099" name="Content Placeholder 2"/>
          <p:cNvSpPr>
            <a:spLocks noGrp="1"/>
          </p:cNvSpPr>
          <p:nvPr>
            <p:ph idx="1"/>
          </p:nvPr>
        </p:nvSpPr>
        <p:spPr>
          <a:xfrm>
            <a:off x="464573" y="1358869"/>
            <a:ext cx="10827327" cy="4599481"/>
          </a:xfrm>
        </p:spPr>
        <p:txBody>
          <a:bodyPr>
            <a:normAutofit lnSpcReduction="10000"/>
          </a:bodyPr>
          <a:lstStyle/>
          <a:p>
            <a:pPr marL="0" indent="0">
              <a:buNone/>
            </a:pPr>
            <a:r>
              <a:rPr lang="en-US" sz="2000" b="1" dirty="0">
                <a:latin typeface="+mn-lt"/>
              </a:rPr>
              <a:t>After completing this course, you must send an email confirming its completion to comply with the ANSI Executive Standards Council requirement for training on new changes to the ISO Directives, processes, and procedures that are introduced each year.</a:t>
            </a:r>
          </a:p>
          <a:p>
            <a:pPr marL="0" indent="0">
              <a:buNone/>
            </a:pPr>
            <a:endParaRPr lang="en-US" sz="2000" dirty="0">
              <a:latin typeface="+mn-lt"/>
            </a:endParaRPr>
          </a:p>
          <a:p>
            <a:pPr marL="0" indent="0">
              <a:buNone/>
            </a:pPr>
            <a:r>
              <a:rPr lang="en-US" sz="2000" dirty="0">
                <a:latin typeface="+mn-lt"/>
              </a:rPr>
              <a:t>Please send an email to </a:t>
            </a:r>
            <a:r>
              <a:rPr lang="en-US" sz="2000" b="1" dirty="0">
                <a:latin typeface="+mn-lt"/>
                <a:hlinkClick r:id="rId3" tooltip="ISO Directives Course Completed"/>
              </a:rPr>
              <a:t>ANSI's ISO Team via this link</a:t>
            </a:r>
            <a:r>
              <a:rPr lang="en-US" sz="2000" b="1" dirty="0">
                <a:latin typeface="+mn-lt"/>
              </a:rPr>
              <a:t> </a:t>
            </a:r>
            <a:r>
              <a:rPr lang="en-US" sz="2000" dirty="0">
                <a:latin typeface="+mn-lt"/>
              </a:rPr>
              <a:t>confirming you've completed the course and including the following information:</a:t>
            </a:r>
          </a:p>
          <a:p>
            <a:r>
              <a:rPr lang="en-US" sz="2000" b="1" dirty="0">
                <a:latin typeface="+mn-lt"/>
              </a:rPr>
              <a:t>Name</a:t>
            </a:r>
            <a:endParaRPr lang="en-US" sz="2000" dirty="0">
              <a:latin typeface="+mn-lt"/>
            </a:endParaRPr>
          </a:p>
          <a:p>
            <a:r>
              <a:rPr lang="en-US" sz="2000" b="1" dirty="0">
                <a:latin typeface="+mn-lt"/>
              </a:rPr>
              <a:t>Email address</a:t>
            </a:r>
            <a:endParaRPr lang="en-US" sz="2000" dirty="0">
              <a:latin typeface="+mn-lt"/>
            </a:endParaRPr>
          </a:p>
          <a:p>
            <a:r>
              <a:rPr lang="en-US" sz="2000" b="1" dirty="0">
                <a:latin typeface="+mn-lt"/>
              </a:rPr>
              <a:t>ISO Committee or U.S. TAG</a:t>
            </a:r>
            <a:endParaRPr lang="en-US" sz="2000" dirty="0">
              <a:latin typeface="+mn-lt"/>
            </a:endParaRPr>
          </a:p>
          <a:p>
            <a:r>
              <a:rPr lang="en-US" sz="2000" b="1" dirty="0">
                <a:latin typeface="+mn-lt"/>
              </a:rPr>
              <a:t>Role (ISO Committee Manager or Chair, U.S. TAG Administrator or Chair)</a:t>
            </a:r>
            <a:endParaRPr lang="en-US" sz="2000" dirty="0">
              <a:latin typeface="+mn-lt"/>
            </a:endParaRPr>
          </a:p>
          <a:p>
            <a:pPr marL="0" indent="0">
              <a:buNone/>
            </a:pPr>
            <a:endParaRPr lang="en-US" sz="2000" dirty="0">
              <a:latin typeface="+mn-lt"/>
            </a:endParaRPr>
          </a:p>
          <a:p>
            <a:pPr marL="0" indent="0">
              <a:buNone/>
            </a:pPr>
            <a:r>
              <a:rPr lang="en-US" sz="2000" dirty="0">
                <a:latin typeface="+mn-lt"/>
              </a:rPr>
              <a:t>If you have questions or need any assistance, please email </a:t>
            </a:r>
            <a:r>
              <a:rPr lang="en-US" sz="2000" dirty="0">
                <a:latin typeface="+mn-lt"/>
                <a:hlinkClick r:id="rId4"/>
              </a:rPr>
              <a:t>isot@ansi.org</a:t>
            </a:r>
            <a:r>
              <a:rPr lang="en-US" sz="2000" dirty="0">
                <a:latin typeface="+mn-lt"/>
              </a:rPr>
              <a:t>.</a:t>
            </a:r>
          </a:p>
          <a:p>
            <a:pPr>
              <a:defRPr/>
            </a:pPr>
            <a:endParaRPr lang="en-US" altLang="en-US" sz="2000" b="1" dirty="0">
              <a:latin typeface="+mn-lt"/>
            </a:endParaRPr>
          </a:p>
        </p:txBody>
      </p:sp>
    </p:spTree>
    <p:extLst>
      <p:ext uri="{BB962C8B-B14F-4D97-AF65-F5344CB8AC3E}">
        <p14:creationId xmlns:p14="http://schemas.microsoft.com/office/powerpoint/2010/main" val="370673608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idx="4294967295"/>
          </p:nvPr>
        </p:nvSpPr>
        <p:spPr>
          <a:xfrm>
            <a:off x="464123" y="328039"/>
            <a:ext cx="10037621" cy="1143000"/>
          </a:xfrm>
        </p:spPr>
        <p:txBody>
          <a:bodyPr>
            <a:normAutofit/>
          </a:bodyPr>
          <a:lstStyle/>
          <a:p>
            <a:r>
              <a:rPr lang="en-US" altLang="en-US" sz="2400" i="1" dirty="0">
                <a:solidFill>
                  <a:srgbClr val="0E5AF2"/>
                </a:solidFill>
                <a:latin typeface="Trebuchet MS" panose="020B0603020202020204" pitchFamily="34" charset="0"/>
              </a:rPr>
              <a:t>ISO/IEC DIRECTIVES PART 1</a:t>
            </a:r>
            <a:br>
              <a:rPr lang="en-US" altLang="en-US" sz="2400" i="1" dirty="0">
                <a:solidFill>
                  <a:srgbClr val="0E5AF2"/>
                </a:solidFill>
                <a:latin typeface="Trebuchet MS" panose="020B0603020202020204" pitchFamily="34" charset="0"/>
              </a:rPr>
            </a:br>
            <a:r>
              <a:rPr lang="en-US" altLang="en-US" sz="2400" i="1" dirty="0">
                <a:solidFill>
                  <a:srgbClr val="0E5AF2"/>
                </a:solidFill>
                <a:latin typeface="Trebuchet MS" panose="020B0603020202020204" pitchFamily="34" charset="0"/>
              </a:rPr>
              <a:t>CLAUSE 5.1.1 – APPEALS</a:t>
            </a:r>
            <a:br>
              <a:rPr lang="en-US" altLang="en-US" sz="2400" i="1" dirty="0">
                <a:solidFill>
                  <a:srgbClr val="0E5AF2"/>
                </a:solidFill>
                <a:latin typeface="Trebuchet MS" panose="020B0603020202020204" pitchFamily="34" charset="0"/>
              </a:rPr>
            </a:br>
            <a:endParaRPr lang="en-US" altLang="en-US" sz="2400" i="1" dirty="0">
              <a:solidFill>
                <a:srgbClr val="0E5AF2"/>
              </a:solidFill>
              <a:latin typeface="Trebuchet MS" panose="020B0603020202020204" pitchFamily="34" charset="0"/>
            </a:endParaRPr>
          </a:p>
        </p:txBody>
      </p:sp>
      <p:sp>
        <p:nvSpPr>
          <p:cNvPr id="4099" name="Content Placeholder 2"/>
          <p:cNvSpPr>
            <a:spLocks noGrp="1"/>
          </p:cNvSpPr>
          <p:nvPr>
            <p:ph idx="1"/>
          </p:nvPr>
        </p:nvSpPr>
        <p:spPr>
          <a:xfrm>
            <a:off x="464573" y="1388219"/>
            <a:ext cx="10827327" cy="5031656"/>
          </a:xfrm>
        </p:spPr>
        <p:txBody>
          <a:bodyPr>
            <a:normAutofit/>
          </a:bodyPr>
          <a:lstStyle/>
          <a:p>
            <a:pPr marL="0" indent="0">
              <a:buNone/>
              <a:defRPr/>
            </a:pPr>
            <a:r>
              <a:rPr lang="en-US" altLang="en-US" sz="1800" b="1" i="1" dirty="0">
                <a:solidFill>
                  <a:srgbClr val="0E5AF2"/>
                </a:solidFill>
                <a:latin typeface="Trebuchet MS" panose="020B0603020202020204" pitchFamily="34" charset="0"/>
                <a:ea typeface="+mj-ea"/>
                <a:cs typeface="+mj-cs"/>
              </a:rPr>
              <a:t>WHAT’S NEW?</a:t>
            </a:r>
          </a:p>
          <a:p>
            <a:pPr marL="0" indent="0">
              <a:buNone/>
              <a:defRPr/>
            </a:pPr>
            <a:r>
              <a:rPr lang="en-US" altLang="en-US" sz="1800" b="1" dirty="0">
                <a:latin typeface="Trebuchet MS" panose="020B0603020202020204" pitchFamily="34" charset="0"/>
              </a:rPr>
              <a:t>The Directives Part 1 have been aligned between ISO and IEC to require that an appeal must be filed within 8 weeks of the committee decision that is being appealed.</a:t>
            </a:r>
          </a:p>
          <a:p>
            <a:pPr marL="0" indent="0">
              <a:buNone/>
              <a:defRPr/>
            </a:pPr>
            <a:endParaRPr lang="en-US" altLang="en-US" sz="1800" b="1" dirty="0">
              <a:latin typeface="Trebuchet MS" panose="020B0603020202020204" pitchFamily="34" charset="0"/>
            </a:endParaRPr>
          </a:p>
          <a:p>
            <a:pPr marL="0" indent="0">
              <a:buNone/>
              <a:defRPr/>
            </a:pPr>
            <a:r>
              <a:rPr lang="en-US" altLang="en-US" sz="1800" b="1" i="1" dirty="0">
                <a:solidFill>
                  <a:srgbClr val="0E5AF2"/>
                </a:solidFill>
                <a:latin typeface="Trebuchet MS" panose="020B0603020202020204" pitchFamily="34" charset="0"/>
                <a:ea typeface="+mj-ea"/>
                <a:cs typeface="+mj-cs"/>
              </a:rPr>
              <a:t>WHAT DOES THIS MEAN FOR COMMITTEE CHAIRS, MANAGERS AND CONVENORS?</a:t>
            </a:r>
          </a:p>
          <a:p>
            <a:pPr marL="0" indent="0">
              <a:buNone/>
              <a:defRPr/>
            </a:pPr>
            <a:r>
              <a:rPr lang="en-US" altLang="en-US" sz="1800" b="1" dirty="0">
                <a:latin typeface="Trebuchet MS" panose="020B0603020202020204" pitchFamily="34" charset="0"/>
              </a:rPr>
              <a:t>Committee leaders shall only accept appeals submitted within 8 weeks of the committee decision being appealed.</a:t>
            </a:r>
          </a:p>
          <a:p>
            <a:pPr marL="0" indent="0">
              <a:buNone/>
              <a:defRPr/>
            </a:pPr>
            <a:endParaRPr lang="en-US" altLang="en-US" sz="1800" b="1" dirty="0">
              <a:latin typeface="Trebuchet MS" panose="020B0603020202020204" pitchFamily="34" charset="0"/>
            </a:endParaRPr>
          </a:p>
          <a:p>
            <a:pPr marL="0" indent="0">
              <a:buFont typeface="Wingdings" panose="05000000000000000000" pitchFamily="2" charset="2"/>
              <a:buNone/>
              <a:defRPr/>
            </a:pPr>
            <a:r>
              <a:rPr lang="en-US" altLang="en-US" sz="1800" b="1" i="1" dirty="0">
                <a:solidFill>
                  <a:srgbClr val="0E5AF2"/>
                </a:solidFill>
                <a:latin typeface="Trebuchet MS" panose="020B0603020202020204" pitchFamily="34" charset="0"/>
                <a:ea typeface="+mj-ea"/>
                <a:cs typeface="+mj-cs"/>
              </a:rPr>
              <a:t>WHAT DOES THIS MEAN FOR US/TAGs?</a:t>
            </a:r>
          </a:p>
          <a:p>
            <a:pPr marL="0" indent="0">
              <a:buFont typeface="Wingdings" panose="05000000000000000000" pitchFamily="2" charset="2"/>
              <a:buNone/>
              <a:defRPr/>
            </a:pPr>
            <a:r>
              <a:rPr lang="en-US" altLang="en-US" sz="1800" b="1" dirty="0">
                <a:solidFill>
                  <a:schemeClr val="tx1"/>
                </a:solidFill>
                <a:latin typeface="Trebuchet MS" panose="020B0603020202020204" pitchFamily="34" charset="0"/>
                <a:ea typeface="+mj-ea"/>
                <a:cs typeface="+mj-cs"/>
              </a:rPr>
              <a:t>US/TAGs wishing to file an appeal shall ensure that they develop their appeal, have US/TAG consensus to submit the appeal, and formally submit the appeal within 8 weeks of the committee decision being appealed.</a:t>
            </a:r>
          </a:p>
        </p:txBody>
      </p:sp>
    </p:spTree>
    <p:extLst>
      <p:ext uri="{BB962C8B-B14F-4D97-AF65-F5344CB8AC3E}">
        <p14:creationId xmlns:p14="http://schemas.microsoft.com/office/powerpoint/2010/main" val="213895852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idx="4294967295"/>
          </p:nvPr>
        </p:nvSpPr>
        <p:spPr>
          <a:xfrm>
            <a:off x="464123" y="328039"/>
            <a:ext cx="10037621" cy="1143000"/>
          </a:xfrm>
        </p:spPr>
        <p:txBody>
          <a:bodyPr>
            <a:normAutofit/>
          </a:bodyPr>
          <a:lstStyle/>
          <a:p>
            <a:r>
              <a:rPr lang="en-US" altLang="en-US" sz="2400" i="1" dirty="0">
                <a:solidFill>
                  <a:srgbClr val="0E5AF2"/>
                </a:solidFill>
                <a:latin typeface="Trebuchet MS" panose="020B0603020202020204" pitchFamily="34" charset="0"/>
              </a:rPr>
              <a:t>ISO/IEC DIRECTIVES PART 1</a:t>
            </a:r>
            <a:br>
              <a:rPr lang="en-US" altLang="en-US" sz="2400" i="1" dirty="0">
                <a:solidFill>
                  <a:srgbClr val="0E5AF2"/>
                </a:solidFill>
                <a:latin typeface="Trebuchet MS" panose="020B0603020202020204" pitchFamily="34" charset="0"/>
              </a:rPr>
            </a:br>
            <a:r>
              <a:rPr lang="en-US" altLang="en-US" sz="2400" i="1" dirty="0">
                <a:solidFill>
                  <a:srgbClr val="0E5AF2"/>
                </a:solidFill>
                <a:latin typeface="Trebuchet MS" panose="020B0603020202020204" pitchFamily="34" charset="0"/>
              </a:rPr>
              <a:t>ANNEX M – HORIZONTAL DCOUMENTS</a:t>
            </a:r>
            <a:br>
              <a:rPr lang="en-US" altLang="en-US" sz="2400" i="1" dirty="0">
                <a:solidFill>
                  <a:srgbClr val="0E5AF2"/>
                </a:solidFill>
                <a:latin typeface="Trebuchet MS" panose="020B0603020202020204" pitchFamily="34" charset="0"/>
              </a:rPr>
            </a:br>
            <a:endParaRPr lang="en-US" altLang="en-US" sz="2400" i="1" dirty="0">
              <a:solidFill>
                <a:srgbClr val="0E5AF2"/>
              </a:solidFill>
              <a:latin typeface="Trebuchet MS" panose="020B0603020202020204" pitchFamily="34" charset="0"/>
            </a:endParaRPr>
          </a:p>
        </p:txBody>
      </p:sp>
      <p:sp>
        <p:nvSpPr>
          <p:cNvPr id="4099" name="Content Placeholder 2"/>
          <p:cNvSpPr>
            <a:spLocks noGrp="1"/>
          </p:cNvSpPr>
          <p:nvPr>
            <p:ph idx="1"/>
          </p:nvPr>
        </p:nvSpPr>
        <p:spPr>
          <a:xfrm>
            <a:off x="464573" y="1518851"/>
            <a:ext cx="10827327" cy="5031656"/>
          </a:xfrm>
        </p:spPr>
        <p:txBody>
          <a:bodyPr>
            <a:normAutofit/>
          </a:bodyPr>
          <a:lstStyle/>
          <a:p>
            <a:pPr marL="0" indent="0">
              <a:buNone/>
              <a:defRPr/>
            </a:pPr>
            <a:r>
              <a:rPr lang="en-US" altLang="en-US" sz="1800" b="1" i="1" dirty="0">
                <a:solidFill>
                  <a:srgbClr val="0E5AF2"/>
                </a:solidFill>
                <a:latin typeface="Trebuchet MS" panose="020B0603020202020204" pitchFamily="34" charset="0"/>
                <a:ea typeface="+mj-ea"/>
                <a:cs typeface="+mj-cs"/>
              </a:rPr>
              <a:t>WHAT’S NEW?</a:t>
            </a:r>
          </a:p>
          <a:p>
            <a:pPr marL="0" indent="0">
              <a:buNone/>
              <a:defRPr/>
            </a:pPr>
            <a:r>
              <a:rPr lang="en-US" altLang="en-US" sz="1800" b="1" dirty="0">
                <a:latin typeface="Trebuchet MS" panose="020B0603020202020204" pitchFamily="34" charset="0"/>
              </a:rPr>
              <a:t>This is a new annex that presents the common approach agreed in ISO and IEC on horizontal documents, which are defined in clause M.2.</a:t>
            </a:r>
            <a:br>
              <a:rPr lang="en-US" altLang="en-US" sz="1800" b="1" dirty="0">
                <a:latin typeface="Trebuchet MS" panose="020B0603020202020204" pitchFamily="34" charset="0"/>
              </a:rPr>
            </a:br>
            <a:endParaRPr lang="en-US" altLang="en-US" sz="1800" b="1" dirty="0">
              <a:latin typeface="Trebuchet MS" panose="020B0603020202020204" pitchFamily="34" charset="0"/>
            </a:endParaRPr>
          </a:p>
          <a:p>
            <a:pPr marL="0" indent="0">
              <a:buNone/>
              <a:defRPr/>
            </a:pPr>
            <a:r>
              <a:rPr lang="en-US" altLang="en-US" sz="1800" b="1" i="1" dirty="0">
                <a:solidFill>
                  <a:srgbClr val="0E5AF2"/>
                </a:solidFill>
                <a:latin typeface="Trebuchet MS" panose="020B0603020202020204" pitchFamily="34" charset="0"/>
                <a:ea typeface="+mj-ea"/>
                <a:cs typeface="+mj-cs"/>
              </a:rPr>
              <a:t>WHAT DOES THIS MEAN FOR COMMITTEE CHAIRS, MANAGERS AND CONVENORS?</a:t>
            </a:r>
          </a:p>
          <a:p>
            <a:pPr marL="0" indent="0">
              <a:buNone/>
              <a:defRPr/>
            </a:pPr>
            <a:r>
              <a:rPr lang="en-US" altLang="en-US" sz="1800" b="1" dirty="0">
                <a:latin typeface="Trebuchet MS" panose="020B0603020202020204" pitchFamily="34" charset="0"/>
              </a:rPr>
              <a:t>Committee leaders shall implement committee decisions and activities related to developing horizontal documents consistent with this clause.</a:t>
            </a:r>
          </a:p>
          <a:p>
            <a:pPr marL="0" indent="0">
              <a:buNone/>
              <a:defRPr/>
            </a:pPr>
            <a:endParaRPr lang="en-US" altLang="en-US" sz="1800" b="1" dirty="0">
              <a:latin typeface="Trebuchet MS" panose="020B0603020202020204" pitchFamily="34" charset="0"/>
            </a:endParaRPr>
          </a:p>
          <a:p>
            <a:pPr marL="0" indent="0">
              <a:buFont typeface="Wingdings" panose="05000000000000000000" pitchFamily="2" charset="2"/>
              <a:buNone/>
              <a:defRPr/>
            </a:pPr>
            <a:r>
              <a:rPr lang="en-US" altLang="en-US" sz="1800" b="1" i="1" dirty="0">
                <a:solidFill>
                  <a:srgbClr val="0E5AF2"/>
                </a:solidFill>
                <a:latin typeface="Trebuchet MS" panose="020B0603020202020204" pitchFamily="34" charset="0"/>
                <a:ea typeface="+mj-ea"/>
                <a:cs typeface="+mj-cs"/>
              </a:rPr>
              <a:t>WHAT DOES THIS MEAN FOR US/TAGs?</a:t>
            </a:r>
          </a:p>
          <a:p>
            <a:pPr marL="0" indent="0">
              <a:buNone/>
            </a:pPr>
            <a:r>
              <a:rPr lang="en-US" sz="1800" b="1" dirty="0">
                <a:latin typeface="Trebuchet MS" panose="020B0603020202020204" pitchFamily="34" charset="0"/>
              </a:rPr>
              <a:t>US/TAGs may decide by correspondence to submit proposals for horizontal documents and/or take consensus decisions on horizontal documents under development in their ISO committees.</a:t>
            </a:r>
          </a:p>
        </p:txBody>
      </p:sp>
    </p:spTree>
    <p:extLst>
      <p:ext uri="{BB962C8B-B14F-4D97-AF65-F5344CB8AC3E}">
        <p14:creationId xmlns:p14="http://schemas.microsoft.com/office/powerpoint/2010/main" val="248926095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idx="4294967295"/>
          </p:nvPr>
        </p:nvSpPr>
        <p:spPr>
          <a:xfrm>
            <a:off x="464123" y="328039"/>
            <a:ext cx="10037621" cy="1143000"/>
          </a:xfrm>
        </p:spPr>
        <p:txBody>
          <a:bodyPr>
            <a:normAutofit/>
          </a:bodyPr>
          <a:lstStyle/>
          <a:p>
            <a:r>
              <a:rPr lang="en-US" altLang="en-US" sz="2400" i="1" dirty="0">
                <a:solidFill>
                  <a:srgbClr val="0E5AF2"/>
                </a:solidFill>
                <a:latin typeface="Trebuchet MS" panose="020B0603020202020204" pitchFamily="34" charset="0"/>
              </a:rPr>
              <a:t>ISO/IEC DIRECTIVES PART 1</a:t>
            </a:r>
            <a:br>
              <a:rPr lang="en-US" altLang="en-US" sz="2400" i="1" dirty="0">
                <a:solidFill>
                  <a:srgbClr val="0E5AF2"/>
                </a:solidFill>
                <a:latin typeface="Trebuchet MS" panose="020B0603020202020204" pitchFamily="34" charset="0"/>
              </a:rPr>
            </a:br>
            <a:r>
              <a:rPr lang="en-US" altLang="en-US" sz="2400" i="1" dirty="0">
                <a:solidFill>
                  <a:srgbClr val="0E5AF2"/>
                </a:solidFill>
                <a:latin typeface="Trebuchet MS" panose="020B0603020202020204" pitchFamily="34" charset="0"/>
              </a:rPr>
              <a:t>ANNEX SG – OTHER NON-OFFICIAL LANGUAGES</a:t>
            </a:r>
            <a:br>
              <a:rPr lang="en-US" altLang="en-US" sz="2400" i="1" dirty="0">
                <a:solidFill>
                  <a:srgbClr val="0E5AF2"/>
                </a:solidFill>
                <a:latin typeface="Trebuchet MS" panose="020B0603020202020204" pitchFamily="34" charset="0"/>
              </a:rPr>
            </a:br>
            <a:endParaRPr lang="en-US" altLang="en-US" sz="2400" i="1" dirty="0">
              <a:solidFill>
                <a:srgbClr val="0E5AF2"/>
              </a:solidFill>
              <a:latin typeface="Trebuchet MS" panose="020B0603020202020204" pitchFamily="34" charset="0"/>
            </a:endParaRPr>
          </a:p>
        </p:txBody>
      </p:sp>
      <p:sp>
        <p:nvSpPr>
          <p:cNvPr id="4099" name="Content Placeholder 2"/>
          <p:cNvSpPr>
            <a:spLocks noGrp="1"/>
          </p:cNvSpPr>
          <p:nvPr>
            <p:ph idx="1"/>
          </p:nvPr>
        </p:nvSpPr>
        <p:spPr>
          <a:xfrm>
            <a:off x="464573" y="1453535"/>
            <a:ext cx="10827327" cy="5031656"/>
          </a:xfrm>
        </p:spPr>
        <p:txBody>
          <a:bodyPr>
            <a:normAutofit/>
          </a:bodyPr>
          <a:lstStyle/>
          <a:p>
            <a:pPr marL="0" indent="0">
              <a:buNone/>
              <a:defRPr/>
            </a:pPr>
            <a:r>
              <a:rPr lang="en-US" altLang="en-US" sz="1600" b="1" i="1" dirty="0">
                <a:solidFill>
                  <a:srgbClr val="0E5AF2"/>
                </a:solidFill>
                <a:latin typeface="Trebuchet MS" panose="020B0603020202020204" pitchFamily="34" charset="0"/>
                <a:ea typeface="+mj-ea"/>
                <a:cs typeface="+mj-cs"/>
              </a:rPr>
              <a:t>WHAT’S NEW?</a:t>
            </a:r>
          </a:p>
          <a:p>
            <a:pPr marL="0" indent="0">
              <a:buNone/>
              <a:defRPr/>
            </a:pPr>
            <a:r>
              <a:rPr lang="en-US" altLang="en-US" sz="1600" b="1" dirty="0">
                <a:latin typeface="Trebuchet MS" panose="020B0603020202020204" pitchFamily="34" charset="0"/>
              </a:rPr>
              <a:t>Languages other than the official languages of ISO may only be included in the body of vocabularies.  This is contingent on the committee agreeing to a business case for including such a language submitted by a P member that is then responsible for text in that language.  The business case accepted by the committee shall also be submitted to ISO/CS.</a:t>
            </a:r>
          </a:p>
          <a:p>
            <a:pPr marL="0" indent="0">
              <a:buNone/>
              <a:defRPr/>
            </a:pPr>
            <a:endParaRPr lang="en-US" altLang="en-US" sz="1600" b="1" dirty="0">
              <a:latin typeface="Trebuchet MS" panose="020B0603020202020204" pitchFamily="34" charset="0"/>
            </a:endParaRPr>
          </a:p>
          <a:p>
            <a:pPr marL="0" indent="0">
              <a:buNone/>
              <a:defRPr/>
            </a:pPr>
            <a:r>
              <a:rPr lang="en-US" altLang="en-US" sz="1600" b="1" i="1" dirty="0">
                <a:solidFill>
                  <a:srgbClr val="0E5AF2"/>
                </a:solidFill>
                <a:latin typeface="Trebuchet MS" panose="020B0603020202020204" pitchFamily="34" charset="0"/>
                <a:ea typeface="+mj-ea"/>
                <a:cs typeface="+mj-cs"/>
              </a:rPr>
              <a:t>WHAT DOES THIS MEAN FOR COMMITTEE CHAIRS, MANAGERS AND CONVENORS?</a:t>
            </a:r>
          </a:p>
          <a:p>
            <a:pPr marL="0" indent="0">
              <a:buNone/>
              <a:defRPr/>
            </a:pPr>
            <a:r>
              <a:rPr lang="en-US" altLang="en-US" sz="1600" b="1" dirty="0">
                <a:latin typeface="Trebuchet MS" panose="020B0603020202020204" pitchFamily="34" charset="0"/>
              </a:rPr>
              <a:t>Committee leaders shall manage requests from P members for including other non-official languages consistent with clause SG.3.</a:t>
            </a:r>
          </a:p>
          <a:p>
            <a:pPr marL="0" indent="0">
              <a:buNone/>
              <a:defRPr/>
            </a:pPr>
            <a:endParaRPr lang="en-US" altLang="en-US" sz="1600" b="1" dirty="0">
              <a:latin typeface="Trebuchet MS" panose="020B0603020202020204" pitchFamily="34" charset="0"/>
            </a:endParaRPr>
          </a:p>
          <a:p>
            <a:pPr marL="0" indent="0">
              <a:buFont typeface="Wingdings" panose="05000000000000000000" pitchFamily="2" charset="2"/>
              <a:buNone/>
              <a:defRPr/>
            </a:pPr>
            <a:r>
              <a:rPr lang="en-US" altLang="en-US" sz="1600" b="1" i="1" dirty="0">
                <a:solidFill>
                  <a:srgbClr val="0E5AF2"/>
                </a:solidFill>
                <a:latin typeface="Trebuchet MS" panose="020B0603020202020204" pitchFamily="34" charset="0"/>
                <a:ea typeface="+mj-ea"/>
                <a:cs typeface="+mj-cs"/>
              </a:rPr>
              <a:t>WHAT DOES THIS MEAN FOR US/TAGs?</a:t>
            </a:r>
          </a:p>
          <a:p>
            <a:pPr marL="0" indent="0">
              <a:buNone/>
            </a:pPr>
            <a:r>
              <a:rPr lang="en-GB" sz="1600" b="1" dirty="0">
                <a:latin typeface="Trebuchet MS" panose="020B0603020202020204" pitchFamily="34" charset="0"/>
              </a:rPr>
              <a:t>No possible impacts foreseen for US/TAGs.</a:t>
            </a:r>
          </a:p>
        </p:txBody>
      </p:sp>
    </p:spTree>
    <p:extLst>
      <p:ext uri="{BB962C8B-B14F-4D97-AF65-F5344CB8AC3E}">
        <p14:creationId xmlns:p14="http://schemas.microsoft.com/office/powerpoint/2010/main" val="249519435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idx="4294967295"/>
          </p:nvPr>
        </p:nvSpPr>
        <p:spPr>
          <a:xfrm>
            <a:off x="464123" y="328039"/>
            <a:ext cx="10037621" cy="1143000"/>
          </a:xfrm>
        </p:spPr>
        <p:txBody>
          <a:bodyPr>
            <a:normAutofit/>
          </a:bodyPr>
          <a:lstStyle/>
          <a:p>
            <a:r>
              <a:rPr lang="en-US" altLang="en-US" sz="2400" i="1" dirty="0">
                <a:solidFill>
                  <a:srgbClr val="0E5AF2"/>
                </a:solidFill>
                <a:latin typeface="Trebuchet MS" panose="020B0603020202020204" pitchFamily="34" charset="0"/>
              </a:rPr>
              <a:t>ISO/IEC DIRECTIVES PART 1</a:t>
            </a:r>
            <a:br>
              <a:rPr lang="en-US" altLang="en-US" sz="2400" i="1" dirty="0">
                <a:solidFill>
                  <a:srgbClr val="0E5AF2"/>
                </a:solidFill>
                <a:latin typeface="Trebuchet MS" panose="020B0603020202020204" pitchFamily="34" charset="0"/>
              </a:rPr>
            </a:br>
            <a:r>
              <a:rPr lang="en-US" altLang="en-US" sz="2400" i="1" dirty="0">
                <a:solidFill>
                  <a:srgbClr val="0E5AF2"/>
                </a:solidFill>
                <a:latin typeface="Trebuchet MS" panose="020B0603020202020204" pitchFamily="34" charset="0"/>
              </a:rPr>
              <a:t>ANNEX SI – INTERNATIONAL WORKSHOP AGREEMENTS</a:t>
            </a:r>
            <a:br>
              <a:rPr lang="en-US" altLang="en-US" sz="2400" i="1" dirty="0">
                <a:solidFill>
                  <a:srgbClr val="0E5AF2"/>
                </a:solidFill>
                <a:latin typeface="Trebuchet MS" panose="020B0603020202020204" pitchFamily="34" charset="0"/>
              </a:rPr>
            </a:br>
            <a:endParaRPr lang="en-US" altLang="en-US" sz="2400" i="1" dirty="0">
              <a:solidFill>
                <a:srgbClr val="0E5AF2"/>
              </a:solidFill>
              <a:latin typeface="Trebuchet MS" panose="020B0603020202020204" pitchFamily="34" charset="0"/>
            </a:endParaRPr>
          </a:p>
        </p:txBody>
      </p:sp>
      <p:sp>
        <p:nvSpPr>
          <p:cNvPr id="4099" name="Content Placeholder 2"/>
          <p:cNvSpPr>
            <a:spLocks noGrp="1"/>
          </p:cNvSpPr>
          <p:nvPr>
            <p:ph idx="1"/>
          </p:nvPr>
        </p:nvSpPr>
        <p:spPr>
          <a:xfrm>
            <a:off x="464573" y="1616823"/>
            <a:ext cx="10827327" cy="5031656"/>
          </a:xfrm>
        </p:spPr>
        <p:txBody>
          <a:bodyPr>
            <a:normAutofit/>
          </a:bodyPr>
          <a:lstStyle/>
          <a:p>
            <a:pPr marL="0" indent="0">
              <a:buNone/>
              <a:defRPr/>
            </a:pPr>
            <a:r>
              <a:rPr lang="en-US" altLang="en-US" sz="1600" b="1" i="1" dirty="0">
                <a:solidFill>
                  <a:srgbClr val="0E5AF2"/>
                </a:solidFill>
                <a:latin typeface="Trebuchet MS" panose="020B0603020202020204" pitchFamily="34" charset="0"/>
                <a:ea typeface="+mj-ea"/>
                <a:cs typeface="+mj-cs"/>
              </a:rPr>
              <a:t>WHAT’S NEW?</a:t>
            </a:r>
          </a:p>
          <a:p>
            <a:pPr marL="0" indent="0">
              <a:buNone/>
              <a:defRPr/>
            </a:pPr>
            <a:r>
              <a:rPr lang="en-US" altLang="en-US" sz="1600" b="1" dirty="0">
                <a:latin typeface="Trebuchet MS" panose="020B0603020202020204" pitchFamily="34" charset="0"/>
              </a:rPr>
              <a:t>A sentence has been added to clause SI.8 that a listing of the listing of participants in the development of an IWA will only provide the names of the organizations participating and their counties, with no other information being provided, to be consistent with data privacy regulations.</a:t>
            </a:r>
          </a:p>
          <a:p>
            <a:pPr marL="0" indent="0">
              <a:buNone/>
              <a:defRPr/>
            </a:pPr>
            <a:endParaRPr lang="en-US" altLang="en-US" sz="1600" b="1" i="1" dirty="0">
              <a:solidFill>
                <a:srgbClr val="0E5AF2"/>
              </a:solidFill>
              <a:latin typeface="Trebuchet MS" panose="020B0603020202020204" pitchFamily="34" charset="0"/>
              <a:ea typeface="+mj-ea"/>
              <a:cs typeface="+mj-cs"/>
            </a:endParaRPr>
          </a:p>
          <a:p>
            <a:pPr marL="0" indent="0">
              <a:buNone/>
              <a:defRPr/>
            </a:pPr>
            <a:r>
              <a:rPr lang="en-US" altLang="en-US" sz="1600" b="1" i="1" dirty="0">
                <a:solidFill>
                  <a:srgbClr val="0E5AF2"/>
                </a:solidFill>
                <a:latin typeface="Trebuchet MS" panose="020B0603020202020204" pitchFamily="34" charset="0"/>
                <a:ea typeface="+mj-ea"/>
                <a:cs typeface="+mj-cs"/>
              </a:rPr>
              <a:t>WHAT DOES THIS MEAN FOR COMMITTEE CHAIRS, MANAGERS AND CONVENORS?</a:t>
            </a:r>
          </a:p>
          <a:p>
            <a:pPr marL="0" indent="0">
              <a:buNone/>
              <a:defRPr/>
            </a:pPr>
            <a:r>
              <a:rPr lang="en-US" altLang="en-US" sz="1600" b="1" dirty="0">
                <a:latin typeface="Trebuchet MS" panose="020B0603020202020204" pitchFamily="34" charset="0"/>
              </a:rPr>
              <a:t>Chairs and Secretaries of IWA development efforts shall ensure that the listing of participants complies with this sentence in clause SI.8.</a:t>
            </a:r>
          </a:p>
          <a:p>
            <a:pPr marL="0" indent="0">
              <a:buNone/>
              <a:defRPr/>
            </a:pPr>
            <a:endParaRPr lang="en-US" altLang="en-US" sz="1600" b="1" dirty="0">
              <a:latin typeface="Trebuchet MS" panose="020B0603020202020204" pitchFamily="34" charset="0"/>
            </a:endParaRPr>
          </a:p>
          <a:p>
            <a:pPr marL="0" indent="0">
              <a:buFont typeface="Wingdings" panose="05000000000000000000" pitchFamily="2" charset="2"/>
              <a:buNone/>
              <a:defRPr/>
            </a:pPr>
            <a:r>
              <a:rPr lang="en-US" altLang="en-US" sz="1600" b="1" i="1" dirty="0">
                <a:solidFill>
                  <a:srgbClr val="0E5AF2"/>
                </a:solidFill>
                <a:latin typeface="Trebuchet MS" panose="020B0603020202020204" pitchFamily="34" charset="0"/>
                <a:ea typeface="+mj-ea"/>
                <a:cs typeface="+mj-cs"/>
              </a:rPr>
              <a:t>WHAT DOES THIS MEAN FOR US/TAGs?</a:t>
            </a:r>
            <a:endParaRPr lang="en-GB" altLang="en-US" sz="1600" dirty="0">
              <a:latin typeface="Trebuchet MS" panose="020B0603020202020204" pitchFamily="34" charset="0"/>
              <a:ea typeface="+mj-ea"/>
            </a:endParaRPr>
          </a:p>
          <a:p>
            <a:pPr marL="0" indent="0">
              <a:buFont typeface="Wingdings" panose="05000000000000000000" pitchFamily="2" charset="2"/>
              <a:buNone/>
              <a:defRPr/>
            </a:pPr>
            <a:r>
              <a:rPr lang="en-GB" altLang="en-US" sz="1600" b="1" dirty="0">
                <a:solidFill>
                  <a:schemeClr val="tx1"/>
                </a:solidFill>
                <a:latin typeface="Trebuchet MS" panose="020B0603020202020204" pitchFamily="34" charset="0"/>
                <a:ea typeface="+mj-ea"/>
                <a:cs typeface="+mj-cs"/>
              </a:rPr>
              <a:t>No possible impacts foreseen for US/TAGs</a:t>
            </a:r>
            <a:endParaRPr lang="en-US" altLang="en-US" sz="1600" b="1" dirty="0">
              <a:solidFill>
                <a:schemeClr val="tx1"/>
              </a:solidFill>
              <a:latin typeface="Trebuchet MS" panose="020B0603020202020204" pitchFamily="34" charset="0"/>
              <a:ea typeface="+mj-ea"/>
              <a:cs typeface="+mj-cs"/>
            </a:endParaRPr>
          </a:p>
        </p:txBody>
      </p:sp>
    </p:spTree>
    <p:extLst>
      <p:ext uri="{BB962C8B-B14F-4D97-AF65-F5344CB8AC3E}">
        <p14:creationId xmlns:p14="http://schemas.microsoft.com/office/powerpoint/2010/main" val="101045381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idx="4294967295"/>
          </p:nvPr>
        </p:nvSpPr>
        <p:spPr>
          <a:xfrm>
            <a:off x="464123" y="328039"/>
            <a:ext cx="10037621" cy="1143000"/>
          </a:xfrm>
        </p:spPr>
        <p:txBody>
          <a:bodyPr>
            <a:normAutofit/>
          </a:bodyPr>
          <a:lstStyle/>
          <a:p>
            <a:r>
              <a:rPr lang="en-US" altLang="en-US" sz="2400" i="1" dirty="0">
                <a:solidFill>
                  <a:srgbClr val="0E5AF2"/>
                </a:solidFill>
                <a:latin typeface="Trebuchet MS" panose="020B0603020202020204" pitchFamily="34" charset="0"/>
              </a:rPr>
              <a:t>ISO/IEC DIRECTIVES PART 1</a:t>
            </a:r>
            <a:br>
              <a:rPr lang="en-US" altLang="en-US" sz="2400" i="1" dirty="0">
                <a:solidFill>
                  <a:srgbClr val="0E5AF2"/>
                </a:solidFill>
                <a:latin typeface="Trebuchet MS" panose="020B0603020202020204" pitchFamily="34" charset="0"/>
              </a:rPr>
            </a:br>
            <a:r>
              <a:rPr lang="en-US" altLang="en-US" sz="2400" i="1" dirty="0">
                <a:solidFill>
                  <a:srgbClr val="0E5AF2"/>
                </a:solidFill>
                <a:latin typeface="Trebuchet MS" panose="020B0603020202020204" pitchFamily="34" charset="0"/>
              </a:rPr>
              <a:t>ANNEX SM – GLOBAL RELEVANCE</a:t>
            </a:r>
            <a:br>
              <a:rPr lang="en-US" altLang="en-US" sz="2400" i="1" dirty="0">
                <a:solidFill>
                  <a:srgbClr val="0E5AF2"/>
                </a:solidFill>
                <a:latin typeface="Trebuchet MS" panose="020B0603020202020204" pitchFamily="34" charset="0"/>
              </a:rPr>
            </a:br>
            <a:endParaRPr lang="en-US" altLang="en-US" sz="2400" i="1" dirty="0">
              <a:solidFill>
                <a:srgbClr val="0E5AF2"/>
              </a:solidFill>
              <a:latin typeface="Trebuchet MS" panose="020B0603020202020204" pitchFamily="34" charset="0"/>
            </a:endParaRPr>
          </a:p>
        </p:txBody>
      </p:sp>
      <p:sp>
        <p:nvSpPr>
          <p:cNvPr id="4099" name="Content Placeholder 2"/>
          <p:cNvSpPr>
            <a:spLocks noGrp="1"/>
          </p:cNvSpPr>
          <p:nvPr>
            <p:ph idx="1"/>
          </p:nvPr>
        </p:nvSpPr>
        <p:spPr>
          <a:xfrm>
            <a:off x="464123" y="1695712"/>
            <a:ext cx="10827327" cy="5031656"/>
          </a:xfrm>
        </p:spPr>
        <p:txBody>
          <a:bodyPr>
            <a:normAutofit/>
          </a:bodyPr>
          <a:lstStyle/>
          <a:p>
            <a:pPr marL="0" indent="0">
              <a:buNone/>
              <a:defRPr/>
            </a:pPr>
            <a:r>
              <a:rPr lang="en-US" altLang="en-US" sz="1800" b="1" i="1" dirty="0">
                <a:solidFill>
                  <a:srgbClr val="0E5AF2"/>
                </a:solidFill>
                <a:latin typeface="Trebuchet MS" panose="020B0603020202020204" pitchFamily="34" charset="0"/>
                <a:ea typeface="+mj-ea"/>
                <a:cs typeface="+mj-cs"/>
              </a:rPr>
              <a:t>WHAT’S NEW?</a:t>
            </a:r>
          </a:p>
          <a:p>
            <a:pPr marL="0" indent="0">
              <a:buNone/>
              <a:defRPr/>
            </a:pPr>
            <a:r>
              <a:rPr lang="en-US" altLang="en-US" sz="1800" b="1" dirty="0">
                <a:latin typeface="Trebuchet MS" panose="020B0603020202020204" pitchFamily="34" charset="0"/>
              </a:rPr>
              <a:t>Text in clause SM.1 has been revised/updated to correct references to the relevant WTO TBT documents.</a:t>
            </a:r>
          </a:p>
          <a:p>
            <a:pPr marL="0" indent="0">
              <a:buNone/>
              <a:defRPr/>
            </a:pPr>
            <a:endParaRPr lang="en-US" altLang="en-US" sz="1800" b="1" dirty="0">
              <a:latin typeface="Trebuchet MS" panose="020B0603020202020204" pitchFamily="34" charset="0"/>
            </a:endParaRPr>
          </a:p>
          <a:p>
            <a:pPr marL="0" indent="0">
              <a:buNone/>
              <a:defRPr/>
            </a:pPr>
            <a:r>
              <a:rPr lang="en-US" altLang="en-US" sz="1800" b="1" i="1" dirty="0">
                <a:solidFill>
                  <a:srgbClr val="0E5AF2"/>
                </a:solidFill>
                <a:latin typeface="Trebuchet MS" panose="020B0603020202020204" pitchFamily="34" charset="0"/>
                <a:ea typeface="+mj-ea"/>
                <a:cs typeface="+mj-cs"/>
              </a:rPr>
              <a:t>WHAT DOES THIS MEAN FOR COMMITTEE CHAIRS, MANAGERS AND CONVENORS?\</a:t>
            </a:r>
          </a:p>
          <a:p>
            <a:pPr marL="0" indent="0">
              <a:buNone/>
              <a:defRPr/>
            </a:pPr>
            <a:r>
              <a:rPr lang="en-US" altLang="en-US" sz="1800" b="1" dirty="0">
                <a:solidFill>
                  <a:schemeClr val="tx1"/>
                </a:solidFill>
                <a:latin typeface="Trebuchet MS" panose="020B0603020202020204" pitchFamily="34" charset="0"/>
                <a:ea typeface="+mj-ea"/>
                <a:cs typeface="+mj-cs"/>
              </a:rPr>
              <a:t>No possible impacts foreseen for committee leaders</a:t>
            </a:r>
          </a:p>
          <a:p>
            <a:pPr marL="0" indent="0">
              <a:buNone/>
              <a:defRPr/>
            </a:pPr>
            <a:endParaRPr lang="en-US" altLang="en-US" sz="1800" b="1" dirty="0">
              <a:latin typeface="Trebuchet MS" panose="020B0603020202020204" pitchFamily="34" charset="0"/>
            </a:endParaRPr>
          </a:p>
          <a:p>
            <a:pPr marL="0" indent="0">
              <a:buFont typeface="Wingdings" panose="05000000000000000000" pitchFamily="2" charset="2"/>
              <a:buNone/>
              <a:defRPr/>
            </a:pPr>
            <a:r>
              <a:rPr lang="en-US" altLang="en-US" sz="1800" b="1" i="1" dirty="0">
                <a:solidFill>
                  <a:srgbClr val="0E5AF2"/>
                </a:solidFill>
                <a:latin typeface="Trebuchet MS" panose="020B0603020202020204" pitchFamily="34" charset="0"/>
                <a:ea typeface="+mj-ea"/>
                <a:cs typeface="+mj-cs"/>
              </a:rPr>
              <a:t>WHAT DOES THIS MEAN FOR US/TAGs?</a:t>
            </a:r>
          </a:p>
          <a:p>
            <a:pPr marL="0" indent="0">
              <a:buNone/>
            </a:pPr>
            <a:r>
              <a:rPr lang="en-US" sz="1800" dirty="0">
                <a:latin typeface="Trebuchet MS" panose="020B0603020202020204" pitchFamily="34" charset="0"/>
              </a:rPr>
              <a:t>No possible impacts foreseen for US/TAGs</a:t>
            </a:r>
          </a:p>
        </p:txBody>
      </p:sp>
    </p:spTree>
    <p:extLst>
      <p:ext uri="{BB962C8B-B14F-4D97-AF65-F5344CB8AC3E}">
        <p14:creationId xmlns:p14="http://schemas.microsoft.com/office/powerpoint/2010/main" val="3337044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idx="4294967295"/>
          </p:nvPr>
        </p:nvSpPr>
        <p:spPr>
          <a:xfrm>
            <a:off x="464123" y="328039"/>
            <a:ext cx="10037621" cy="1143000"/>
          </a:xfrm>
        </p:spPr>
        <p:txBody>
          <a:bodyPr>
            <a:normAutofit/>
          </a:bodyPr>
          <a:lstStyle/>
          <a:p>
            <a:r>
              <a:rPr lang="en-US" altLang="en-US" sz="2400" i="1" dirty="0">
                <a:solidFill>
                  <a:srgbClr val="0E5AF2"/>
                </a:solidFill>
                <a:latin typeface="Trebuchet MS" panose="020B0603020202020204" pitchFamily="34" charset="0"/>
              </a:rPr>
              <a:t>ISO/IEC DIRECTIVES PART 1</a:t>
            </a:r>
            <a:br>
              <a:rPr lang="en-US" altLang="en-US" sz="2400" i="1" dirty="0">
                <a:solidFill>
                  <a:srgbClr val="0E5AF2"/>
                </a:solidFill>
                <a:latin typeface="Trebuchet MS" panose="020B0603020202020204" pitchFamily="34" charset="0"/>
              </a:rPr>
            </a:br>
            <a:r>
              <a:rPr lang="en-US" altLang="en-US" sz="2400" i="1" dirty="0">
                <a:solidFill>
                  <a:srgbClr val="0E5AF2"/>
                </a:solidFill>
                <a:latin typeface="Trebuchet MS" panose="020B0603020202020204" pitchFamily="34" charset="0"/>
              </a:rPr>
              <a:t>ANNEXES SL &amp; SP – DEFINITION OF RISK </a:t>
            </a:r>
            <a:br>
              <a:rPr lang="en-US" altLang="en-US" sz="2400" i="1" dirty="0">
                <a:solidFill>
                  <a:srgbClr val="0E5AF2"/>
                </a:solidFill>
                <a:latin typeface="Trebuchet MS" panose="020B0603020202020204" pitchFamily="34" charset="0"/>
              </a:rPr>
            </a:br>
            <a:endParaRPr lang="en-US" altLang="en-US" sz="2400" i="1" dirty="0">
              <a:solidFill>
                <a:srgbClr val="0E5AF2"/>
              </a:solidFill>
              <a:latin typeface="Trebuchet MS" panose="020B0603020202020204" pitchFamily="34" charset="0"/>
            </a:endParaRPr>
          </a:p>
        </p:txBody>
      </p:sp>
      <p:sp>
        <p:nvSpPr>
          <p:cNvPr id="4099" name="Content Placeholder 2"/>
          <p:cNvSpPr>
            <a:spLocks noGrp="1"/>
          </p:cNvSpPr>
          <p:nvPr>
            <p:ph idx="1"/>
          </p:nvPr>
        </p:nvSpPr>
        <p:spPr>
          <a:xfrm>
            <a:off x="464573" y="1453535"/>
            <a:ext cx="10827327" cy="5031656"/>
          </a:xfrm>
        </p:spPr>
        <p:txBody>
          <a:bodyPr>
            <a:normAutofit/>
          </a:bodyPr>
          <a:lstStyle/>
          <a:p>
            <a:pPr marL="0" indent="0">
              <a:buNone/>
              <a:defRPr/>
            </a:pPr>
            <a:r>
              <a:rPr lang="en-US" altLang="en-US" sz="1600" b="1" i="1" dirty="0">
                <a:solidFill>
                  <a:srgbClr val="0E5AF2"/>
                </a:solidFill>
                <a:latin typeface="Trebuchet MS" panose="020B0603020202020204" pitchFamily="34" charset="0"/>
                <a:ea typeface="+mj-ea"/>
                <a:cs typeface="+mj-cs"/>
              </a:rPr>
              <a:t>WHAT’S NEW?</a:t>
            </a:r>
          </a:p>
          <a:p>
            <a:pPr marL="0" indent="0">
              <a:buNone/>
              <a:defRPr/>
            </a:pPr>
            <a:r>
              <a:rPr lang="en-US" altLang="en-US" sz="1600" b="1" dirty="0">
                <a:latin typeface="Trebuchet MS" panose="020B0603020202020204" pitchFamily="34" charset="0"/>
              </a:rPr>
              <a:t>Text has been revised in both Annex SL and Annex SP to support an ISO/TMB decision that gives committees flexibility to choose to use the definition of risk decided by the committee consensus.</a:t>
            </a:r>
          </a:p>
          <a:p>
            <a:pPr marL="0" indent="0">
              <a:buNone/>
              <a:defRPr/>
            </a:pPr>
            <a:endParaRPr lang="en-US" altLang="en-US" sz="1600" b="1" dirty="0">
              <a:latin typeface="Trebuchet MS" panose="020B0603020202020204" pitchFamily="34" charset="0"/>
            </a:endParaRPr>
          </a:p>
          <a:p>
            <a:pPr marL="0" indent="0">
              <a:buNone/>
              <a:defRPr/>
            </a:pPr>
            <a:r>
              <a:rPr lang="en-US" altLang="en-US" sz="1600" b="1" i="1" dirty="0">
                <a:solidFill>
                  <a:srgbClr val="0E5AF2"/>
                </a:solidFill>
                <a:latin typeface="Trebuchet MS" panose="020B0603020202020204" pitchFamily="34" charset="0"/>
                <a:ea typeface="+mj-ea"/>
                <a:cs typeface="+mj-cs"/>
              </a:rPr>
              <a:t>WHAT DOES THIS MEAN FOR COMMITTEE CHAIRS, MANAGERS AND CONVENORS?</a:t>
            </a:r>
          </a:p>
          <a:p>
            <a:pPr marL="0" indent="0">
              <a:buNone/>
              <a:defRPr/>
            </a:pPr>
            <a:r>
              <a:rPr lang="en-US" altLang="en-US" sz="1600" b="1" dirty="0">
                <a:latin typeface="Trebuchet MS" panose="020B0603020202020204" pitchFamily="34" charset="0"/>
              </a:rPr>
              <a:t>Committee leaders shall ensure that their P members decide which definition of risk will be used in the committee’s deliverables without external and artificial pressures for the committee to use a specific definition.</a:t>
            </a:r>
          </a:p>
          <a:p>
            <a:pPr marL="0" indent="0">
              <a:buNone/>
              <a:defRPr/>
            </a:pPr>
            <a:endParaRPr lang="en-US" altLang="en-US" sz="1600" b="1" dirty="0">
              <a:latin typeface="Trebuchet MS" panose="020B0603020202020204" pitchFamily="34" charset="0"/>
            </a:endParaRPr>
          </a:p>
          <a:p>
            <a:pPr marL="0" indent="0">
              <a:buFont typeface="Wingdings" panose="05000000000000000000" pitchFamily="2" charset="2"/>
              <a:buNone/>
              <a:defRPr/>
            </a:pPr>
            <a:r>
              <a:rPr lang="en-US" altLang="en-US" sz="1600" b="1" i="1" dirty="0">
                <a:solidFill>
                  <a:srgbClr val="0E5AF2"/>
                </a:solidFill>
                <a:latin typeface="Trebuchet MS" panose="020B0603020202020204" pitchFamily="34" charset="0"/>
                <a:ea typeface="+mj-ea"/>
                <a:cs typeface="+mj-cs"/>
              </a:rPr>
              <a:t>WHAT DOES THIS MEAN FOR US/TAGs?</a:t>
            </a:r>
          </a:p>
          <a:p>
            <a:pPr marL="0" indent="0">
              <a:buNone/>
            </a:pPr>
            <a:r>
              <a:rPr lang="en-US" sz="1600" b="1" dirty="0">
                <a:solidFill>
                  <a:schemeClr val="tx1"/>
                </a:solidFill>
                <a:latin typeface="Trebuchet MS" panose="020B0603020202020204" pitchFamily="34" charset="0"/>
                <a:ea typeface="+mj-ea"/>
                <a:cs typeface="+mj-cs"/>
              </a:rPr>
              <a:t>US/TAGs shall be engaged in committee decisions on the definition of risk that the committee will use in its deliverables.</a:t>
            </a:r>
            <a:endParaRPr lang="en-US" sz="1600" dirty="0">
              <a:solidFill>
                <a:schemeClr val="tx1"/>
              </a:solidFill>
            </a:endParaRPr>
          </a:p>
        </p:txBody>
      </p:sp>
    </p:spTree>
    <p:extLst>
      <p:ext uri="{BB962C8B-B14F-4D97-AF65-F5344CB8AC3E}">
        <p14:creationId xmlns:p14="http://schemas.microsoft.com/office/powerpoint/2010/main" val="207912073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idx="4294967295"/>
          </p:nvPr>
        </p:nvSpPr>
        <p:spPr>
          <a:xfrm>
            <a:off x="464123" y="328039"/>
            <a:ext cx="10037621" cy="1143000"/>
          </a:xfrm>
        </p:spPr>
        <p:txBody>
          <a:bodyPr>
            <a:normAutofit/>
          </a:bodyPr>
          <a:lstStyle/>
          <a:p>
            <a:r>
              <a:rPr lang="en-US" altLang="en-US" sz="2400" i="1" dirty="0">
                <a:solidFill>
                  <a:srgbClr val="0E5AF2"/>
                </a:solidFill>
                <a:latin typeface="Trebuchet MS" panose="020B0603020202020204" pitchFamily="34" charset="0"/>
              </a:rPr>
              <a:t>ISO/IEC DIRECTIVES PART 1</a:t>
            </a:r>
            <a:br>
              <a:rPr lang="en-US" altLang="en-US" sz="2400" i="1" dirty="0">
                <a:solidFill>
                  <a:srgbClr val="0E5AF2"/>
                </a:solidFill>
                <a:latin typeface="Trebuchet MS" panose="020B0603020202020204" pitchFamily="34" charset="0"/>
              </a:rPr>
            </a:br>
            <a:r>
              <a:rPr lang="en-US" altLang="en-US" sz="2400" i="1" dirty="0">
                <a:solidFill>
                  <a:srgbClr val="0E5AF2"/>
                </a:solidFill>
                <a:latin typeface="Trebuchet MS" panose="020B0603020202020204" pitchFamily="34" charset="0"/>
              </a:rPr>
              <a:t>ANNEX SP – OCCUPATIONAL HEALTH AND SAFETY</a:t>
            </a:r>
            <a:br>
              <a:rPr lang="en-US" altLang="en-US" sz="2400" i="1" dirty="0">
                <a:solidFill>
                  <a:srgbClr val="0E5AF2"/>
                </a:solidFill>
                <a:latin typeface="Trebuchet MS" panose="020B0603020202020204" pitchFamily="34" charset="0"/>
              </a:rPr>
            </a:br>
            <a:endParaRPr lang="en-US" altLang="en-US" sz="2400" i="1" dirty="0">
              <a:solidFill>
                <a:srgbClr val="0E5AF2"/>
              </a:solidFill>
              <a:latin typeface="Trebuchet MS" panose="020B0603020202020204" pitchFamily="34" charset="0"/>
            </a:endParaRPr>
          </a:p>
        </p:txBody>
      </p:sp>
      <p:sp>
        <p:nvSpPr>
          <p:cNvPr id="4099" name="Content Placeholder 2"/>
          <p:cNvSpPr>
            <a:spLocks noGrp="1"/>
          </p:cNvSpPr>
          <p:nvPr>
            <p:ph idx="1"/>
          </p:nvPr>
        </p:nvSpPr>
        <p:spPr>
          <a:xfrm>
            <a:off x="464573" y="1633148"/>
            <a:ext cx="10827327" cy="5031656"/>
          </a:xfrm>
        </p:spPr>
        <p:txBody>
          <a:bodyPr>
            <a:normAutofit/>
          </a:bodyPr>
          <a:lstStyle/>
          <a:p>
            <a:pPr marL="0" indent="0">
              <a:buNone/>
              <a:defRPr/>
            </a:pPr>
            <a:r>
              <a:rPr lang="en-US" altLang="en-US" sz="1600" b="1" i="1" dirty="0">
                <a:solidFill>
                  <a:srgbClr val="0E5AF2"/>
                </a:solidFill>
                <a:latin typeface="Trebuchet MS" panose="020B0603020202020204" pitchFamily="34" charset="0"/>
                <a:ea typeface="+mj-ea"/>
                <a:cs typeface="+mj-cs"/>
              </a:rPr>
              <a:t>WHAT’S NEW?</a:t>
            </a:r>
          </a:p>
          <a:p>
            <a:pPr marL="0" indent="0">
              <a:buNone/>
              <a:defRPr/>
            </a:pPr>
            <a:r>
              <a:rPr lang="en-US" altLang="en-US" sz="1600" b="1" dirty="0">
                <a:latin typeface="Trebuchet MS" panose="020B0603020202020204" pitchFamily="34" charset="0"/>
              </a:rPr>
              <a:t>A new clause SP.5.7 has been added to address coherence between generic and sector specific deliverables for occupational health and safety.</a:t>
            </a:r>
          </a:p>
          <a:p>
            <a:pPr marL="0" indent="0">
              <a:buNone/>
              <a:defRPr/>
            </a:pPr>
            <a:endParaRPr lang="en-US" altLang="en-US" sz="1600" b="1" dirty="0">
              <a:latin typeface="Trebuchet MS" panose="020B0603020202020204" pitchFamily="34" charset="0"/>
            </a:endParaRPr>
          </a:p>
          <a:p>
            <a:pPr marL="0" indent="0">
              <a:buNone/>
              <a:defRPr/>
            </a:pPr>
            <a:r>
              <a:rPr lang="en-US" altLang="en-US" sz="1600" b="1" i="1" dirty="0">
                <a:solidFill>
                  <a:srgbClr val="0E5AF2"/>
                </a:solidFill>
                <a:latin typeface="Trebuchet MS" panose="020B0603020202020204" pitchFamily="34" charset="0"/>
                <a:ea typeface="+mj-ea"/>
                <a:cs typeface="+mj-cs"/>
              </a:rPr>
              <a:t>WHAT DOES THIS MEAN FOR COMMITTEE CHAIRS, MANAGERS AND CONVENORS?</a:t>
            </a:r>
          </a:p>
          <a:p>
            <a:pPr marL="0" indent="0">
              <a:buNone/>
              <a:defRPr/>
            </a:pPr>
            <a:r>
              <a:rPr lang="en-US" altLang="en-US" sz="1600" b="1" dirty="0">
                <a:latin typeface="Trebuchet MS" panose="020B0603020202020204" pitchFamily="34" charset="0"/>
              </a:rPr>
              <a:t>Committee leaders shall manage the work of their committees to develop sector specific occupational health and safety standards consistent with the provisions of clause SP.5.7 and respecting the generic standards.</a:t>
            </a:r>
          </a:p>
          <a:p>
            <a:pPr marL="0" indent="0">
              <a:buNone/>
              <a:defRPr/>
            </a:pPr>
            <a:endParaRPr lang="en-US" altLang="en-US" sz="1600" b="1" dirty="0">
              <a:latin typeface="Trebuchet MS" panose="020B0603020202020204" pitchFamily="34" charset="0"/>
            </a:endParaRPr>
          </a:p>
          <a:p>
            <a:pPr marL="0" indent="0">
              <a:buFont typeface="Wingdings" panose="05000000000000000000" pitchFamily="2" charset="2"/>
              <a:buNone/>
              <a:defRPr/>
            </a:pPr>
            <a:r>
              <a:rPr lang="en-US" altLang="en-US" sz="1600" b="1" i="1" dirty="0">
                <a:solidFill>
                  <a:srgbClr val="0E5AF2"/>
                </a:solidFill>
                <a:latin typeface="Trebuchet MS" panose="020B0603020202020204" pitchFamily="34" charset="0"/>
                <a:ea typeface="+mj-ea"/>
                <a:cs typeface="+mj-cs"/>
              </a:rPr>
              <a:t>WHAT DOES THIS MEAN FOR US/TAGs?</a:t>
            </a:r>
            <a:endParaRPr lang="en-US" altLang="en-US" sz="1600" dirty="0">
              <a:latin typeface="Trebuchet MS" panose="020B0603020202020204" pitchFamily="34" charset="0"/>
              <a:ea typeface="+mj-ea"/>
            </a:endParaRPr>
          </a:p>
          <a:p>
            <a:pPr marL="0" indent="0">
              <a:buFont typeface="Wingdings" panose="05000000000000000000" pitchFamily="2" charset="2"/>
              <a:buNone/>
              <a:defRPr/>
            </a:pPr>
            <a:r>
              <a:rPr lang="en-US" altLang="en-US" sz="1600" b="1" dirty="0">
                <a:solidFill>
                  <a:schemeClr val="tx1"/>
                </a:solidFill>
                <a:latin typeface="Trebuchet MS" panose="020B0603020202020204" pitchFamily="34" charset="0"/>
                <a:ea typeface="+mj-ea"/>
                <a:cs typeface="+mj-cs"/>
              </a:rPr>
              <a:t>US/TAGs shall take positions on the develop of sector specific occupational health </a:t>
            </a:r>
            <a:r>
              <a:rPr lang="en-US" altLang="en-US" sz="1600" b="1">
                <a:solidFill>
                  <a:schemeClr val="tx1"/>
                </a:solidFill>
                <a:latin typeface="Trebuchet MS" panose="020B0603020202020204" pitchFamily="34" charset="0"/>
                <a:ea typeface="+mj-ea"/>
                <a:cs typeface="+mj-cs"/>
              </a:rPr>
              <a:t>and safety </a:t>
            </a:r>
            <a:r>
              <a:rPr lang="en-US" altLang="en-US" sz="1600" b="1" dirty="0">
                <a:solidFill>
                  <a:schemeClr val="tx1"/>
                </a:solidFill>
                <a:latin typeface="Trebuchet MS" panose="020B0603020202020204" pitchFamily="34" charset="0"/>
                <a:ea typeface="+mj-ea"/>
                <a:cs typeface="+mj-cs"/>
              </a:rPr>
              <a:t>standards respecting the provisions of this clause and the generic standards.</a:t>
            </a:r>
          </a:p>
        </p:txBody>
      </p:sp>
    </p:spTree>
    <p:extLst>
      <p:ext uri="{BB962C8B-B14F-4D97-AF65-F5344CB8AC3E}">
        <p14:creationId xmlns:p14="http://schemas.microsoft.com/office/powerpoint/2010/main" val="410659406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idx="4294967295"/>
          </p:nvPr>
        </p:nvSpPr>
        <p:spPr>
          <a:xfrm>
            <a:off x="464123" y="328039"/>
            <a:ext cx="10037621" cy="1143000"/>
          </a:xfrm>
        </p:spPr>
        <p:txBody>
          <a:bodyPr>
            <a:normAutofit/>
          </a:bodyPr>
          <a:lstStyle/>
          <a:p>
            <a:r>
              <a:rPr lang="en-US" altLang="en-US" sz="2400" i="1" dirty="0">
                <a:solidFill>
                  <a:srgbClr val="0E5AF2"/>
                </a:solidFill>
              </a:rPr>
              <a:t>Course Completion Compliance Instructions</a:t>
            </a:r>
          </a:p>
        </p:txBody>
      </p:sp>
      <p:sp>
        <p:nvSpPr>
          <p:cNvPr id="4099" name="Content Placeholder 2"/>
          <p:cNvSpPr>
            <a:spLocks noGrp="1"/>
          </p:cNvSpPr>
          <p:nvPr>
            <p:ph idx="1"/>
          </p:nvPr>
        </p:nvSpPr>
        <p:spPr>
          <a:xfrm>
            <a:off x="464573" y="1358869"/>
            <a:ext cx="10827327" cy="4599481"/>
          </a:xfrm>
        </p:spPr>
        <p:txBody>
          <a:bodyPr>
            <a:normAutofit lnSpcReduction="10000"/>
          </a:bodyPr>
          <a:lstStyle/>
          <a:p>
            <a:pPr marL="0" indent="0">
              <a:buNone/>
            </a:pPr>
            <a:r>
              <a:rPr lang="en-US" sz="2000" b="1" dirty="0">
                <a:latin typeface="+mn-lt"/>
              </a:rPr>
              <a:t>After completing this course, you must send an email confirming its completion to comply with the ANSI Executive Standards Council requirement for training on new changes to the ISO Directives, processes, and procedures that are introduced each year.</a:t>
            </a:r>
          </a:p>
          <a:p>
            <a:pPr marL="0" indent="0">
              <a:buNone/>
            </a:pPr>
            <a:endParaRPr lang="en-US" sz="2000" dirty="0">
              <a:latin typeface="+mn-lt"/>
            </a:endParaRPr>
          </a:p>
          <a:p>
            <a:pPr marL="0" indent="0">
              <a:buNone/>
            </a:pPr>
            <a:r>
              <a:rPr lang="en-US" sz="2000" dirty="0">
                <a:latin typeface="+mn-lt"/>
              </a:rPr>
              <a:t>Please send an email to </a:t>
            </a:r>
            <a:r>
              <a:rPr lang="en-US" sz="2000" b="1" dirty="0">
                <a:latin typeface="+mn-lt"/>
                <a:hlinkClick r:id="rId3" tooltip="ISO Directives Course Completed"/>
              </a:rPr>
              <a:t>ANSI's ISO Team via this link</a:t>
            </a:r>
            <a:r>
              <a:rPr lang="en-US" sz="2000" b="1" dirty="0">
                <a:latin typeface="+mn-lt"/>
              </a:rPr>
              <a:t> </a:t>
            </a:r>
            <a:r>
              <a:rPr lang="en-US" sz="2000" dirty="0">
                <a:latin typeface="+mn-lt"/>
              </a:rPr>
              <a:t>confirming you've completed the course and including the following information:</a:t>
            </a:r>
          </a:p>
          <a:p>
            <a:r>
              <a:rPr lang="en-US" sz="2000" b="1" dirty="0">
                <a:latin typeface="+mn-lt"/>
              </a:rPr>
              <a:t>Name</a:t>
            </a:r>
            <a:endParaRPr lang="en-US" sz="2000" dirty="0">
              <a:latin typeface="+mn-lt"/>
            </a:endParaRPr>
          </a:p>
          <a:p>
            <a:r>
              <a:rPr lang="en-US" sz="2000" b="1" dirty="0">
                <a:latin typeface="+mn-lt"/>
              </a:rPr>
              <a:t>Email address</a:t>
            </a:r>
            <a:endParaRPr lang="en-US" sz="2000" dirty="0">
              <a:latin typeface="+mn-lt"/>
            </a:endParaRPr>
          </a:p>
          <a:p>
            <a:r>
              <a:rPr lang="en-US" sz="2000" b="1" dirty="0">
                <a:latin typeface="+mn-lt"/>
              </a:rPr>
              <a:t>ISO Committee or U.S. TAG</a:t>
            </a:r>
            <a:endParaRPr lang="en-US" sz="2000" dirty="0">
              <a:latin typeface="+mn-lt"/>
            </a:endParaRPr>
          </a:p>
          <a:p>
            <a:r>
              <a:rPr lang="en-US" sz="2000" b="1" dirty="0">
                <a:latin typeface="+mn-lt"/>
              </a:rPr>
              <a:t>Role (ISO Committee Manager or Chair, U.S. TAG Administrator or Chair)</a:t>
            </a:r>
            <a:endParaRPr lang="en-US" sz="2000" dirty="0">
              <a:latin typeface="+mn-lt"/>
            </a:endParaRPr>
          </a:p>
          <a:p>
            <a:pPr marL="0" indent="0">
              <a:buNone/>
            </a:pPr>
            <a:endParaRPr lang="en-US" sz="2000" dirty="0">
              <a:latin typeface="+mn-lt"/>
            </a:endParaRPr>
          </a:p>
          <a:p>
            <a:pPr marL="0" indent="0">
              <a:buNone/>
            </a:pPr>
            <a:r>
              <a:rPr lang="en-US" sz="2000" dirty="0">
                <a:latin typeface="+mn-lt"/>
              </a:rPr>
              <a:t>If you have questions or need any assistance, please email </a:t>
            </a:r>
            <a:r>
              <a:rPr lang="en-US" sz="2000" dirty="0">
                <a:latin typeface="+mn-lt"/>
                <a:hlinkClick r:id="rId4"/>
              </a:rPr>
              <a:t>isot@ansi.org</a:t>
            </a:r>
            <a:r>
              <a:rPr lang="en-US" sz="2000" dirty="0">
                <a:latin typeface="+mn-lt"/>
              </a:rPr>
              <a:t>.</a:t>
            </a:r>
          </a:p>
          <a:p>
            <a:pPr>
              <a:defRPr/>
            </a:pPr>
            <a:endParaRPr lang="en-US" altLang="en-US" sz="2000" b="1" dirty="0">
              <a:latin typeface="+mn-lt"/>
            </a:endParaRPr>
          </a:p>
        </p:txBody>
      </p:sp>
    </p:spTree>
    <p:extLst>
      <p:ext uri="{BB962C8B-B14F-4D97-AF65-F5344CB8AC3E}">
        <p14:creationId xmlns:p14="http://schemas.microsoft.com/office/powerpoint/2010/main" val="422370550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idx="4294967295"/>
          </p:nvPr>
        </p:nvSpPr>
        <p:spPr>
          <a:xfrm>
            <a:off x="464123" y="328039"/>
            <a:ext cx="10037621" cy="1143000"/>
          </a:xfrm>
        </p:spPr>
        <p:txBody>
          <a:bodyPr>
            <a:normAutofit/>
          </a:bodyPr>
          <a:lstStyle/>
          <a:p>
            <a:r>
              <a:rPr lang="en-US" altLang="en-US" sz="2400" i="1" dirty="0">
                <a:solidFill>
                  <a:srgbClr val="0E5AF2"/>
                </a:solidFill>
              </a:rPr>
              <a:t>For Questions</a:t>
            </a:r>
            <a:br>
              <a:rPr lang="en-US" altLang="en-US" sz="2400" i="1" dirty="0">
                <a:solidFill>
                  <a:srgbClr val="0E5AF2"/>
                </a:solidFill>
              </a:rPr>
            </a:br>
            <a:endParaRPr lang="en-US" altLang="en-US" sz="2400" i="1" dirty="0">
              <a:solidFill>
                <a:srgbClr val="0E5AF2"/>
              </a:solidFill>
            </a:endParaRPr>
          </a:p>
        </p:txBody>
      </p:sp>
      <p:sp>
        <p:nvSpPr>
          <p:cNvPr id="4099" name="Content Placeholder 2"/>
          <p:cNvSpPr>
            <a:spLocks noGrp="1"/>
          </p:cNvSpPr>
          <p:nvPr>
            <p:ph idx="1"/>
          </p:nvPr>
        </p:nvSpPr>
        <p:spPr>
          <a:xfrm>
            <a:off x="464573" y="1358869"/>
            <a:ext cx="10827327" cy="4599481"/>
          </a:xfrm>
        </p:spPr>
        <p:txBody>
          <a:bodyPr>
            <a:normAutofit/>
          </a:bodyPr>
          <a:lstStyle/>
          <a:p>
            <a:pPr marL="0" indent="0">
              <a:buNone/>
              <a:defRPr/>
            </a:pPr>
            <a:endParaRPr lang="en-US" altLang="en-US" sz="1400" b="1" dirty="0">
              <a:latin typeface="Century Gothic" panose="020B0502020202020204" pitchFamily="34" charset="0"/>
            </a:endParaRPr>
          </a:p>
          <a:p>
            <a:pPr marL="0" indent="0">
              <a:buNone/>
              <a:defRPr/>
            </a:pPr>
            <a:endParaRPr lang="en-US" altLang="en-US" sz="1600" b="1" dirty="0"/>
          </a:p>
        </p:txBody>
      </p:sp>
      <p:sp>
        <p:nvSpPr>
          <p:cNvPr id="2" name="Rectangle 1"/>
          <p:cNvSpPr/>
          <p:nvPr/>
        </p:nvSpPr>
        <p:spPr>
          <a:xfrm>
            <a:off x="732915" y="2551837"/>
            <a:ext cx="10184043" cy="1685116"/>
          </a:xfrm>
          <a:prstGeom prst="rect">
            <a:avLst/>
          </a:prstGeom>
        </p:spPr>
        <p:txBody>
          <a:bodyPr wrap="square">
            <a:spAutoFit/>
          </a:bodyPr>
          <a:lstStyle/>
          <a:p>
            <a:r>
              <a:rPr lang="en-US" altLang="en-US" sz="2000" dirty="0"/>
              <a:t>For questions on the content of this course, please contact Steve Cornish at </a:t>
            </a:r>
            <a:r>
              <a:rPr lang="en-US" altLang="en-US" sz="2000" dirty="0">
                <a:hlinkClick r:id="rId3"/>
              </a:rPr>
              <a:t>scornish@ansi.org</a:t>
            </a:r>
            <a:r>
              <a:rPr lang="en-US" altLang="en-US" sz="2000" dirty="0"/>
              <a:t> or 1-212-642-4969</a:t>
            </a:r>
          </a:p>
          <a:p>
            <a:endParaRPr lang="en-US" altLang="en-US" sz="2000" dirty="0"/>
          </a:p>
          <a:p>
            <a:r>
              <a:rPr lang="en-US" altLang="en-US" sz="2000" dirty="0"/>
              <a:t>For questions regarding compliance requirements for this course, please contact Sara Desautels at </a:t>
            </a:r>
            <a:r>
              <a:rPr lang="en-US" altLang="en-US" sz="2000" dirty="0">
                <a:hlinkClick r:id="rId4"/>
              </a:rPr>
              <a:t>sdesautels@ansi.org</a:t>
            </a:r>
            <a:r>
              <a:rPr lang="en-US" altLang="en-US" sz="2000" dirty="0"/>
              <a:t> or 1-212-642-4937</a:t>
            </a:r>
          </a:p>
        </p:txBody>
      </p:sp>
    </p:spTree>
    <p:extLst>
      <p:ext uri="{BB962C8B-B14F-4D97-AF65-F5344CB8AC3E}">
        <p14:creationId xmlns:p14="http://schemas.microsoft.com/office/powerpoint/2010/main" val="32558240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idx="4294967295"/>
          </p:nvPr>
        </p:nvSpPr>
        <p:spPr>
          <a:xfrm>
            <a:off x="464123" y="328039"/>
            <a:ext cx="10037621" cy="1143000"/>
          </a:xfrm>
        </p:spPr>
        <p:txBody>
          <a:bodyPr>
            <a:normAutofit fontScale="90000"/>
          </a:bodyPr>
          <a:lstStyle/>
          <a:p>
            <a:r>
              <a:rPr lang="en-US" altLang="en-US" sz="2400" i="1" dirty="0">
                <a:solidFill>
                  <a:srgbClr val="0E5AF2"/>
                </a:solidFill>
                <a:latin typeface="Trebuchet MS" panose="020B0603020202020204" pitchFamily="34" charset="0"/>
              </a:rPr>
              <a:t>ISO/IEC DIRECTIVES PART 1</a:t>
            </a:r>
            <a:br>
              <a:rPr lang="en-US" altLang="en-US" sz="2400" i="1" dirty="0">
                <a:solidFill>
                  <a:srgbClr val="0E5AF2"/>
                </a:solidFill>
                <a:latin typeface="Trebuchet MS" panose="020B0603020202020204" pitchFamily="34" charset="0"/>
              </a:rPr>
            </a:br>
            <a:r>
              <a:rPr lang="en-US" altLang="en-US" sz="2400" i="1" dirty="0">
                <a:solidFill>
                  <a:srgbClr val="0E5AF2"/>
                </a:solidFill>
                <a:latin typeface="Trebuchet MS" panose="020B0603020202020204" pitchFamily="34" charset="0"/>
              </a:rPr>
              <a:t>FOREWORD &amp; CLAUSE 1.7.5</a:t>
            </a:r>
            <a:br>
              <a:rPr lang="en-US" altLang="en-US" sz="2400" i="1" dirty="0">
                <a:solidFill>
                  <a:srgbClr val="0E5AF2"/>
                </a:solidFill>
                <a:latin typeface="Trebuchet MS" panose="020B0603020202020204" pitchFamily="34" charset="0"/>
              </a:rPr>
            </a:br>
            <a:r>
              <a:rPr lang="en-US" altLang="en-US" sz="2400" i="1" dirty="0">
                <a:solidFill>
                  <a:srgbClr val="0E5AF2"/>
                </a:solidFill>
                <a:latin typeface="Trebuchet MS" panose="020B0603020202020204" pitchFamily="34" charset="0"/>
              </a:rPr>
              <a:t>GENERAL PRINCIPLES FOR VOTING AND DECISIONS</a:t>
            </a:r>
            <a:br>
              <a:rPr lang="en-US" altLang="en-US" sz="2400" i="1" dirty="0">
                <a:solidFill>
                  <a:srgbClr val="0E5AF2"/>
                </a:solidFill>
                <a:latin typeface="Trebuchet MS" panose="020B0603020202020204" pitchFamily="34" charset="0"/>
              </a:rPr>
            </a:br>
            <a:endParaRPr lang="en-US" altLang="en-US" sz="2400" i="1" dirty="0">
              <a:solidFill>
                <a:srgbClr val="0E5AF2"/>
              </a:solidFill>
              <a:latin typeface="Trebuchet MS" panose="020B0603020202020204" pitchFamily="34" charset="0"/>
            </a:endParaRPr>
          </a:p>
        </p:txBody>
      </p:sp>
      <p:sp>
        <p:nvSpPr>
          <p:cNvPr id="4099" name="Content Placeholder 2"/>
          <p:cNvSpPr>
            <a:spLocks noGrp="1"/>
          </p:cNvSpPr>
          <p:nvPr>
            <p:ph idx="1"/>
          </p:nvPr>
        </p:nvSpPr>
        <p:spPr>
          <a:xfrm>
            <a:off x="464573" y="1616825"/>
            <a:ext cx="10827327" cy="5031656"/>
          </a:xfrm>
        </p:spPr>
        <p:txBody>
          <a:bodyPr>
            <a:normAutofit/>
          </a:bodyPr>
          <a:lstStyle/>
          <a:p>
            <a:pPr marL="0" indent="0">
              <a:buNone/>
              <a:defRPr/>
            </a:pPr>
            <a:r>
              <a:rPr lang="en-US" altLang="en-US" sz="1800" b="1" i="1" dirty="0">
                <a:solidFill>
                  <a:srgbClr val="0E5AF2"/>
                </a:solidFill>
                <a:latin typeface="Trebuchet MS" panose="020B0603020202020204" pitchFamily="34" charset="0"/>
                <a:ea typeface="+mj-ea"/>
                <a:cs typeface="+mj-cs"/>
              </a:rPr>
              <a:t>WHAT’S NEW?</a:t>
            </a:r>
          </a:p>
          <a:p>
            <a:pPr marL="0" indent="0">
              <a:buNone/>
              <a:defRPr/>
            </a:pPr>
            <a:r>
              <a:rPr lang="en-US" altLang="en-US" sz="1800" b="1" dirty="0">
                <a:latin typeface="Trebuchet MS" panose="020B0603020202020204" pitchFamily="34" charset="0"/>
              </a:rPr>
              <a:t>Text has been moved into the main body of the Directives as new clause 1.7.5 as these are requirements on committees and should be in the main body of the Directives rather than the Foreword.</a:t>
            </a:r>
          </a:p>
          <a:p>
            <a:pPr marL="0" indent="0">
              <a:buNone/>
              <a:defRPr/>
            </a:pPr>
            <a:endParaRPr lang="en-US" altLang="en-US" sz="1800" b="1" dirty="0">
              <a:latin typeface="Trebuchet MS" panose="020B0603020202020204" pitchFamily="34" charset="0"/>
            </a:endParaRPr>
          </a:p>
          <a:p>
            <a:pPr marL="0" indent="0">
              <a:buNone/>
              <a:defRPr/>
            </a:pPr>
            <a:r>
              <a:rPr lang="en-US" altLang="en-US" sz="1800" b="1" i="1" dirty="0">
                <a:solidFill>
                  <a:srgbClr val="0E5AF2"/>
                </a:solidFill>
                <a:latin typeface="Trebuchet MS" panose="020B0603020202020204" pitchFamily="34" charset="0"/>
                <a:ea typeface="+mj-ea"/>
                <a:cs typeface="+mj-cs"/>
              </a:rPr>
              <a:t>WHAT DOES THIS MEAN FOR COMMITTEE CHAIRS, MANAGERS AND CONVENORS?</a:t>
            </a:r>
          </a:p>
          <a:p>
            <a:pPr marL="0" indent="0">
              <a:buNone/>
              <a:defRPr/>
            </a:pPr>
            <a:r>
              <a:rPr lang="en-US" altLang="en-US" sz="1800" b="1" dirty="0">
                <a:solidFill>
                  <a:schemeClr val="tx1"/>
                </a:solidFill>
                <a:latin typeface="Trebuchet MS" panose="020B0603020202020204" pitchFamily="34" charset="0"/>
                <a:ea typeface="+mj-ea"/>
                <a:cs typeface="+mj-cs"/>
              </a:rPr>
              <a:t>Committee leaders shall conduct themselves consistent with these provisions, which are unchanged from the previous edition of the Directives, Part 1; they have only been moved.</a:t>
            </a:r>
          </a:p>
          <a:p>
            <a:pPr>
              <a:defRPr/>
            </a:pPr>
            <a:endParaRPr lang="en-US" altLang="en-US" sz="1800" b="1" dirty="0">
              <a:solidFill>
                <a:schemeClr val="tx1"/>
              </a:solidFill>
              <a:latin typeface="Trebuchet MS" panose="020B0603020202020204" pitchFamily="34" charset="0"/>
            </a:endParaRPr>
          </a:p>
          <a:p>
            <a:pPr marL="0" indent="0">
              <a:buFont typeface="Wingdings" panose="05000000000000000000" pitchFamily="2" charset="2"/>
              <a:buNone/>
              <a:defRPr/>
            </a:pPr>
            <a:r>
              <a:rPr lang="en-US" altLang="en-US" sz="1800" b="1" i="1" dirty="0">
                <a:solidFill>
                  <a:srgbClr val="0E5AF2"/>
                </a:solidFill>
                <a:latin typeface="Trebuchet MS" panose="020B0603020202020204" pitchFamily="34" charset="0"/>
                <a:ea typeface="+mj-ea"/>
                <a:cs typeface="+mj-cs"/>
              </a:rPr>
              <a:t>WHAT DOES THIS MEAN FOR US/TAGs?</a:t>
            </a:r>
          </a:p>
          <a:p>
            <a:pPr marL="0" indent="0">
              <a:buFont typeface="Wingdings" panose="05000000000000000000" pitchFamily="2" charset="2"/>
              <a:buNone/>
              <a:defRPr/>
            </a:pPr>
            <a:r>
              <a:rPr lang="en-US" altLang="en-US" sz="1800" b="1" dirty="0">
                <a:solidFill>
                  <a:schemeClr val="tx1"/>
                </a:solidFill>
                <a:latin typeface="Trebuchet MS" panose="020B0603020202020204" pitchFamily="34" charset="0"/>
                <a:ea typeface="+mj-ea"/>
                <a:cs typeface="+mj-cs"/>
              </a:rPr>
              <a:t>US/TAGs should also conduct themselves consistent with these provisions.</a:t>
            </a:r>
          </a:p>
          <a:p>
            <a:pPr marL="0" indent="0">
              <a:buFont typeface="Wingdings" panose="05000000000000000000" pitchFamily="2" charset="2"/>
              <a:buNone/>
              <a:defRPr/>
            </a:pPr>
            <a:endParaRPr lang="en-US" altLang="en-US" sz="1600" b="1" dirty="0">
              <a:solidFill>
                <a:schemeClr val="tx1"/>
              </a:solidFill>
              <a:latin typeface="Trebuchet MS" panose="020B0603020202020204" pitchFamily="34" charset="0"/>
              <a:ea typeface="+mj-ea"/>
              <a:cs typeface="+mj-cs"/>
            </a:endParaRPr>
          </a:p>
          <a:p>
            <a:pPr marL="0" indent="0">
              <a:buNone/>
              <a:defRPr/>
            </a:pPr>
            <a:endParaRPr lang="en-US" altLang="en-US" sz="1600" b="1" dirty="0">
              <a:solidFill>
                <a:schemeClr val="tx1"/>
              </a:solidFill>
              <a:latin typeface="Trebuchet MS" panose="020B0603020202020204" pitchFamily="34" charset="0"/>
            </a:endParaRPr>
          </a:p>
          <a:p>
            <a:pPr>
              <a:defRPr/>
            </a:pPr>
            <a:endParaRPr lang="en-US" altLang="en-US" sz="1600" b="1" dirty="0">
              <a:solidFill>
                <a:schemeClr val="tx1"/>
              </a:solidFill>
              <a:latin typeface="Trebuchet MS" panose="020B0603020202020204" pitchFamily="34" charset="0"/>
            </a:endParaRPr>
          </a:p>
        </p:txBody>
      </p:sp>
    </p:spTree>
    <p:extLst>
      <p:ext uri="{BB962C8B-B14F-4D97-AF65-F5344CB8AC3E}">
        <p14:creationId xmlns:p14="http://schemas.microsoft.com/office/powerpoint/2010/main" val="29077739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idx="4294967295"/>
          </p:nvPr>
        </p:nvSpPr>
        <p:spPr>
          <a:xfrm>
            <a:off x="464123" y="328039"/>
            <a:ext cx="10037621" cy="1143000"/>
          </a:xfrm>
        </p:spPr>
        <p:txBody>
          <a:bodyPr>
            <a:normAutofit/>
          </a:bodyPr>
          <a:lstStyle/>
          <a:p>
            <a:r>
              <a:rPr lang="en-US" altLang="en-US" sz="2400" i="1" dirty="0">
                <a:solidFill>
                  <a:srgbClr val="0E5AF2"/>
                </a:solidFill>
                <a:latin typeface="Trebuchet MS" panose="020B0603020202020204" pitchFamily="34" charset="0"/>
              </a:rPr>
              <a:t>ISO/IEC DIRECTIVES PART 1</a:t>
            </a:r>
            <a:br>
              <a:rPr lang="en-US" altLang="en-US" sz="2400" i="1" dirty="0">
                <a:solidFill>
                  <a:srgbClr val="0E5AF2"/>
                </a:solidFill>
                <a:latin typeface="Trebuchet MS" panose="020B0603020202020204" pitchFamily="34" charset="0"/>
              </a:rPr>
            </a:br>
            <a:r>
              <a:rPr lang="en-US" altLang="en-US" sz="2400" i="1" dirty="0">
                <a:solidFill>
                  <a:srgbClr val="0E5AF2"/>
                </a:solidFill>
                <a:latin typeface="Trebuchet MS" panose="020B0603020202020204" pitchFamily="34" charset="0"/>
              </a:rPr>
              <a:t>FOREWORD – COMMITTEE SPECIFIC PROCEDURES</a:t>
            </a:r>
            <a:br>
              <a:rPr lang="en-US" altLang="en-US" sz="2400" i="1" dirty="0">
                <a:solidFill>
                  <a:srgbClr val="0E5AF2"/>
                </a:solidFill>
                <a:latin typeface="Trebuchet MS" panose="020B0603020202020204" pitchFamily="34" charset="0"/>
              </a:rPr>
            </a:br>
            <a:endParaRPr lang="en-US" altLang="en-US" sz="2400" i="1" dirty="0">
              <a:solidFill>
                <a:srgbClr val="0E5AF2"/>
              </a:solidFill>
              <a:latin typeface="Trebuchet MS" panose="020B0603020202020204" pitchFamily="34" charset="0"/>
            </a:endParaRPr>
          </a:p>
        </p:txBody>
      </p:sp>
      <p:sp>
        <p:nvSpPr>
          <p:cNvPr id="4099" name="Content Placeholder 2"/>
          <p:cNvSpPr>
            <a:spLocks noGrp="1"/>
          </p:cNvSpPr>
          <p:nvPr>
            <p:ph idx="1"/>
          </p:nvPr>
        </p:nvSpPr>
        <p:spPr>
          <a:xfrm>
            <a:off x="464573" y="1371890"/>
            <a:ext cx="10827327" cy="5031656"/>
          </a:xfrm>
        </p:spPr>
        <p:txBody>
          <a:bodyPr>
            <a:normAutofit/>
          </a:bodyPr>
          <a:lstStyle/>
          <a:p>
            <a:pPr marL="0" indent="0">
              <a:buNone/>
              <a:defRPr/>
            </a:pPr>
            <a:r>
              <a:rPr lang="en-US" altLang="en-US" sz="1600" b="1" i="1" dirty="0">
                <a:solidFill>
                  <a:srgbClr val="0E5AF2"/>
                </a:solidFill>
                <a:latin typeface="Trebuchet MS" panose="020B0603020202020204" pitchFamily="34" charset="0"/>
                <a:ea typeface="+mj-ea"/>
                <a:cs typeface="+mj-cs"/>
              </a:rPr>
              <a:t>WHAT’S NEW?</a:t>
            </a:r>
          </a:p>
          <a:p>
            <a:pPr marL="0" indent="0">
              <a:buNone/>
              <a:defRPr/>
            </a:pPr>
            <a:r>
              <a:rPr lang="en-US" altLang="en-US" sz="1600" b="1" dirty="0">
                <a:latin typeface="Trebuchet MS" panose="020B0603020202020204" pitchFamily="34" charset="0"/>
              </a:rPr>
              <a:t>Text has been removed regarding requests for committee specific procedures.  Instead, committees are encouraged to develop and submit change requests for the Directives in a generic sense for application in all committees rather than pursue development and ISO/TMB approval of committee specific procedures (please see the Foreword, clause 0.6).  Any existing committee specific procedures previously approved remain in effect.</a:t>
            </a:r>
          </a:p>
          <a:p>
            <a:pPr marL="0" indent="0">
              <a:buNone/>
              <a:defRPr/>
            </a:pPr>
            <a:endParaRPr lang="en-US" altLang="en-US" sz="1600" b="1" dirty="0">
              <a:latin typeface="Trebuchet MS" panose="020B0603020202020204" pitchFamily="34" charset="0"/>
            </a:endParaRPr>
          </a:p>
          <a:p>
            <a:pPr marL="0" indent="0">
              <a:buNone/>
              <a:defRPr/>
            </a:pPr>
            <a:r>
              <a:rPr lang="en-US" altLang="en-US" sz="1600" b="1" i="1" dirty="0">
                <a:solidFill>
                  <a:srgbClr val="0E5AF2"/>
                </a:solidFill>
                <a:latin typeface="Trebuchet MS" panose="020B0603020202020204" pitchFamily="34" charset="0"/>
                <a:ea typeface="+mj-ea"/>
                <a:cs typeface="+mj-cs"/>
              </a:rPr>
              <a:t>WHAT DOES THIS MEAN FOR COMMITTEE CHAIRS, MANAGERS AND CONVENORS?</a:t>
            </a:r>
          </a:p>
          <a:p>
            <a:pPr marL="0" indent="0">
              <a:buNone/>
              <a:defRPr/>
            </a:pPr>
            <a:r>
              <a:rPr lang="en-US" altLang="en-US" sz="1600" b="1" dirty="0">
                <a:solidFill>
                  <a:schemeClr val="tx1"/>
                </a:solidFill>
                <a:latin typeface="Trebuchet MS" panose="020B0603020202020204" pitchFamily="34" charset="0"/>
                <a:ea typeface="+mj-ea"/>
                <a:cs typeface="+mj-cs"/>
              </a:rPr>
              <a:t>If a committee identifies a need for new procedures or improvements to existing procedures in the Directives, the committee leadership should obtain committee consensus on this need and develop/submit a proposal using the regular change request form for the Directives.</a:t>
            </a:r>
          </a:p>
          <a:p>
            <a:pPr>
              <a:defRPr/>
            </a:pPr>
            <a:endParaRPr lang="en-US" altLang="en-US" sz="1600" b="1" dirty="0">
              <a:solidFill>
                <a:schemeClr val="tx1"/>
              </a:solidFill>
              <a:latin typeface="Trebuchet MS" panose="020B0603020202020204" pitchFamily="34" charset="0"/>
            </a:endParaRPr>
          </a:p>
          <a:p>
            <a:pPr marL="0" indent="0">
              <a:buFont typeface="Wingdings" panose="05000000000000000000" pitchFamily="2" charset="2"/>
              <a:buNone/>
              <a:defRPr/>
            </a:pPr>
            <a:r>
              <a:rPr lang="en-US" altLang="en-US" sz="1600" b="1" i="1" dirty="0">
                <a:solidFill>
                  <a:srgbClr val="0E5AF2"/>
                </a:solidFill>
                <a:latin typeface="Trebuchet MS" panose="020B0603020202020204" pitchFamily="34" charset="0"/>
                <a:ea typeface="+mj-ea"/>
                <a:cs typeface="+mj-cs"/>
              </a:rPr>
              <a:t>WHAT DOES THIS MEAN FOR US/TAGs?</a:t>
            </a:r>
          </a:p>
          <a:p>
            <a:pPr marL="0" indent="0">
              <a:buFont typeface="Wingdings" panose="05000000000000000000" pitchFamily="2" charset="2"/>
              <a:buNone/>
              <a:defRPr/>
            </a:pPr>
            <a:r>
              <a:rPr lang="en-US" altLang="en-US" sz="1600" b="1" dirty="0">
                <a:solidFill>
                  <a:schemeClr val="tx1"/>
                </a:solidFill>
                <a:latin typeface="Trebuchet MS" panose="020B0603020202020204" pitchFamily="34" charset="0"/>
                <a:ea typeface="+mj-ea"/>
                <a:cs typeface="+mj-cs"/>
              </a:rPr>
              <a:t>US/TAGs should contribute to committee discussions and decisions on any proposed changes to procedures.</a:t>
            </a:r>
          </a:p>
          <a:p>
            <a:pPr marL="0" indent="0">
              <a:buFont typeface="Wingdings" panose="05000000000000000000" pitchFamily="2" charset="2"/>
              <a:buNone/>
              <a:defRPr/>
            </a:pPr>
            <a:endParaRPr lang="en-US" altLang="en-US" sz="1600" b="1" dirty="0">
              <a:solidFill>
                <a:schemeClr val="tx1"/>
              </a:solidFill>
              <a:latin typeface="Trebuchet MS" panose="020B0603020202020204" pitchFamily="34" charset="0"/>
              <a:ea typeface="+mj-ea"/>
              <a:cs typeface="+mj-cs"/>
            </a:endParaRPr>
          </a:p>
          <a:p>
            <a:pPr marL="0" indent="0">
              <a:buNone/>
              <a:defRPr/>
            </a:pPr>
            <a:endParaRPr lang="en-US" altLang="en-US" sz="1600" b="1" dirty="0">
              <a:solidFill>
                <a:schemeClr val="tx1"/>
              </a:solidFill>
              <a:latin typeface="Trebuchet MS" panose="020B0603020202020204" pitchFamily="34" charset="0"/>
            </a:endParaRPr>
          </a:p>
          <a:p>
            <a:pPr>
              <a:defRPr/>
            </a:pPr>
            <a:endParaRPr lang="en-US" altLang="en-US" sz="1600" b="1" dirty="0">
              <a:solidFill>
                <a:schemeClr val="tx1"/>
              </a:solidFill>
              <a:latin typeface="Trebuchet MS" panose="020B0603020202020204" pitchFamily="34" charset="0"/>
            </a:endParaRPr>
          </a:p>
        </p:txBody>
      </p:sp>
    </p:spTree>
    <p:extLst>
      <p:ext uri="{BB962C8B-B14F-4D97-AF65-F5344CB8AC3E}">
        <p14:creationId xmlns:p14="http://schemas.microsoft.com/office/powerpoint/2010/main" val="14536677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idx="4294967295"/>
          </p:nvPr>
        </p:nvSpPr>
        <p:spPr>
          <a:xfrm>
            <a:off x="464123" y="328039"/>
            <a:ext cx="10037621" cy="1143000"/>
          </a:xfrm>
        </p:spPr>
        <p:txBody>
          <a:bodyPr>
            <a:normAutofit/>
          </a:bodyPr>
          <a:lstStyle/>
          <a:p>
            <a:r>
              <a:rPr lang="en-US" altLang="en-US" sz="2400" i="1" dirty="0">
                <a:solidFill>
                  <a:srgbClr val="0E5AF2"/>
                </a:solidFill>
                <a:latin typeface="Trebuchet MS" panose="020B0603020202020204" pitchFamily="34" charset="0"/>
              </a:rPr>
              <a:t>ISO/IEC DIRECTIVES PART 1</a:t>
            </a:r>
            <a:br>
              <a:rPr lang="en-US" altLang="en-US" sz="2400" i="1" dirty="0">
                <a:solidFill>
                  <a:srgbClr val="0E5AF2"/>
                </a:solidFill>
                <a:latin typeface="Trebuchet MS" panose="020B0603020202020204" pitchFamily="34" charset="0"/>
              </a:rPr>
            </a:br>
            <a:r>
              <a:rPr lang="en-US" altLang="en-US" sz="2400" i="1" dirty="0">
                <a:solidFill>
                  <a:srgbClr val="0E5AF2"/>
                </a:solidFill>
                <a:latin typeface="Trebuchet MS" panose="020B0603020202020204" pitchFamily="34" charset="0"/>
              </a:rPr>
              <a:t>CLAUSE 1.5.12 – COMMITTEES IN STAND-BY STATUS</a:t>
            </a:r>
            <a:br>
              <a:rPr lang="en-US" altLang="en-US" sz="2400" i="1" dirty="0">
                <a:solidFill>
                  <a:srgbClr val="0E5AF2"/>
                </a:solidFill>
                <a:latin typeface="Trebuchet MS" panose="020B0603020202020204" pitchFamily="34" charset="0"/>
              </a:rPr>
            </a:br>
            <a:endParaRPr lang="en-US" altLang="en-US" sz="2400" i="1" dirty="0">
              <a:solidFill>
                <a:srgbClr val="0E5AF2"/>
              </a:solidFill>
              <a:latin typeface="Trebuchet MS" panose="020B0603020202020204" pitchFamily="34" charset="0"/>
            </a:endParaRPr>
          </a:p>
        </p:txBody>
      </p:sp>
      <p:sp>
        <p:nvSpPr>
          <p:cNvPr id="4099" name="Content Placeholder 2"/>
          <p:cNvSpPr>
            <a:spLocks noGrp="1"/>
          </p:cNvSpPr>
          <p:nvPr>
            <p:ph idx="1"/>
          </p:nvPr>
        </p:nvSpPr>
        <p:spPr>
          <a:xfrm>
            <a:off x="464573" y="1371890"/>
            <a:ext cx="10827327" cy="5031656"/>
          </a:xfrm>
        </p:spPr>
        <p:txBody>
          <a:bodyPr>
            <a:normAutofit/>
          </a:bodyPr>
          <a:lstStyle/>
          <a:p>
            <a:pPr marL="0" indent="0">
              <a:buNone/>
              <a:defRPr/>
            </a:pPr>
            <a:r>
              <a:rPr lang="en-US" altLang="en-US" sz="1500" b="1" i="1" dirty="0">
                <a:solidFill>
                  <a:srgbClr val="0E5AF2"/>
                </a:solidFill>
                <a:latin typeface="Trebuchet MS" panose="020B0603020202020204" pitchFamily="34" charset="0"/>
                <a:ea typeface="+mj-ea"/>
                <a:cs typeface="+mj-cs"/>
              </a:rPr>
              <a:t>WHAT’S NEW?</a:t>
            </a:r>
          </a:p>
          <a:p>
            <a:pPr marL="0" indent="0">
              <a:buNone/>
              <a:defRPr/>
            </a:pPr>
            <a:r>
              <a:rPr lang="en-GB" sz="1500" b="1" dirty="0">
                <a:latin typeface="Trebuchet MS" panose="020B0603020202020204" pitchFamily="34" charset="0"/>
              </a:rPr>
              <a:t>The removal of this clause eliminates the concept of committees in stand-by or dormant status.  Committees currently on stand-by will not be automatically disbanded, and an assessment will be made by the ISO/TMB before disbanding them.  The reactivation of ISO standards development in an area covered by a disbanded committee that was previously in stand-by will require the development, submittal and approval of a new ISO Form 1 for formation of a new technical area.</a:t>
            </a:r>
            <a:endParaRPr lang="en-US" sz="1500" b="1" dirty="0">
              <a:latin typeface="Trebuchet MS" panose="020B0603020202020204" pitchFamily="34" charset="0"/>
            </a:endParaRPr>
          </a:p>
          <a:p>
            <a:pPr marL="0" indent="0">
              <a:buNone/>
              <a:defRPr/>
            </a:pPr>
            <a:endParaRPr lang="en-US" altLang="en-US" sz="1500" b="1" dirty="0">
              <a:latin typeface="Trebuchet MS" panose="020B0603020202020204" pitchFamily="34" charset="0"/>
            </a:endParaRPr>
          </a:p>
          <a:p>
            <a:pPr marL="0" indent="0">
              <a:buNone/>
              <a:defRPr/>
            </a:pPr>
            <a:r>
              <a:rPr lang="en-US" altLang="en-US" sz="1500" b="1" i="1" dirty="0">
                <a:solidFill>
                  <a:srgbClr val="0E5AF2"/>
                </a:solidFill>
                <a:latin typeface="Trebuchet MS" panose="020B0603020202020204" pitchFamily="34" charset="0"/>
                <a:ea typeface="+mj-ea"/>
                <a:cs typeface="+mj-cs"/>
              </a:rPr>
              <a:t>WHAT DOES THIS MEAN FOR COMMITTEE CHAIRS, MANAGERS AND CONVENORS?</a:t>
            </a:r>
          </a:p>
          <a:p>
            <a:pPr marL="0" indent="0">
              <a:buNone/>
              <a:defRPr/>
            </a:pPr>
            <a:r>
              <a:rPr lang="en-US" altLang="en-US" sz="1500" b="1" dirty="0">
                <a:latin typeface="Trebuchet MS" panose="020B0603020202020204" pitchFamily="34" charset="0"/>
              </a:rPr>
              <a:t>Committee leaders of committees currently in stand-by may lose these leadership roles if the ISO/TMB disbands the committee.</a:t>
            </a:r>
          </a:p>
          <a:p>
            <a:pPr marL="0" indent="0">
              <a:buNone/>
              <a:defRPr/>
            </a:pPr>
            <a:endParaRPr lang="en-US" altLang="en-US" sz="1500" b="1" dirty="0">
              <a:latin typeface="Trebuchet MS" panose="020B0603020202020204" pitchFamily="34" charset="0"/>
            </a:endParaRPr>
          </a:p>
          <a:p>
            <a:pPr marL="0" indent="0">
              <a:buFont typeface="Wingdings" panose="05000000000000000000" pitchFamily="2" charset="2"/>
              <a:buNone/>
              <a:defRPr/>
            </a:pPr>
            <a:r>
              <a:rPr lang="en-US" altLang="en-US" sz="1500" b="1" i="1" dirty="0">
                <a:solidFill>
                  <a:srgbClr val="0E5AF2"/>
                </a:solidFill>
                <a:latin typeface="Trebuchet MS" panose="020B0603020202020204" pitchFamily="34" charset="0"/>
                <a:ea typeface="+mj-ea"/>
                <a:cs typeface="+mj-cs"/>
              </a:rPr>
              <a:t>WHAT DOES THIS MEAN FOR US/TAGs?</a:t>
            </a:r>
          </a:p>
          <a:p>
            <a:pPr marL="0" indent="0">
              <a:buFont typeface="Wingdings" panose="05000000000000000000" pitchFamily="2" charset="2"/>
              <a:buNone/>
              <a:defRPr/>
            </a:pPr>
            <a:r>
              <a:rPr lang="en-US" altLang="en-US" sz="1500" b="1" dirty="0">
                <a:solidFill>
                  <a:schemeClr val="tx1"/>
                </a:solidFill>
                <a:latin typeface="Trebuchet MS" panose="020B0603020202020204" pitchFamily="34" charset="0"/>
                <a:ea typeface="+mj-ea"/>
                <a:cs typeface="+mj-cs"/>
              </a:rPr>
              <a:t>None, as ANSI would no longer have US/TAGs for disbanded committees.  However, if US stakeholders wish to reintroduce a subject area to ISO previous addressed in a disbanded committee, they should work with ANSI staff to prepare a formal proposal for submittal and consideration by ISO.</a:t>
            </a:r>
          </a:p>
        </p:txBody>
      </p:sp>
    </p:spTree>
    <p:extLst>
      <p:ext uri="{BB962C8B-B14F-4D97-AF65-F5344CB8AC3E}">
        <p14:creationId xmlns:p14="http://schemas.microsoft.com/office/powerpoint/2010/main" val="19020225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idx="4294967295"/>
          </p:nvPr>
        </p:nvSpPr>
        <p:spPr>
          <a:xfrm>
            <a:off x="464123" y="328039"/>
            <a:ext cx="10037621" cy="1143000"/>
          </a:xfrm>
        </p:spPr>
        <p:txBody>
          <a:bodyPr>
            <a:normAutofit/>
          </a:bodyPr>
          <a:lstStyle/>
          <a:p>
            <a:r>
              <a:rPr lang="en-US" altLang="en-US" sz="2400" i="1" dirty="0">
                <a:solidFill>
                  <a:srgbClr val="0E5AF2"/>
                </a:solidFill>
                <a:latin typeface="Trebuchet MS" panose="020B0603020202020204" pitchFamily="34" charset="0"/>
              </a:rPr>
              <a:t>ISO/IEC DIRECTIVES PART 1</a:t>
            </a:r>
            <a:br>
              <a:rPr lang="en-US" altLang="en-US" sz="2400" i="1" dirty="0">
                <a:solidFill>
                  <a:srgbClr val="0E5AF2"/>
                </a:solidFill>
                <a:latin typeface="Trebuchet MS" panose="020B0603020202020204" pitchFamily="34" charset="0"/>
              </a:rPr>
            </a:br>
            <a:r>
              <a:rPr lang="en-US" altLang="en-US" sz="2400" i="1" dirty="0">
                <a:solidFill>
                  <a:srgbClr val="0E5AF2"/>
                </a:solidFill>
                <a:latin typeface="Trebuchet MS" panose="020B0603020202020204" pitchFamily="34" charset="0"/>
              </a:rPr>
              <a:t>CLAUSE 1.9.1 – ROTATION OF SECRETARIATS</a:t>
            </a:r>
            <a:br>
              <a:rPr lang="en-US" altLang="en-US" sz="2400" i="1" dirty="0">
                <a:solidFill>
                  <a:srgbClr val="0E5AF2"/>
                </a:solidFill>
                <a:latin typeface="Trebuchet MS" panose="020B0603020202020204" pitchFamily="34" charset="0"/>
              </a:rPr>
            </a:br>
            <a:endParaRPr lang="en-US" altLang="en-US" sz="2400" i="1" dirty="0">
              <a:solidFill>
                <a:srgbClr val="0E5AF2"/>
              </a:solidFill>
              <a:latin typeface="Trebuchet MS" panose="020B0603020202020204" pitchFamily="34" charset="0"/>
            </a:endParaRPr>
          </a:p>
        </p:txBody>
      </p:sp>
      <p:sp>
        <p:nvSpPr>
          <p:cNvPr id="4099" name="Content Placeholder 2"/>
          <p:cNvSpPr>
            <a:spLocks noGrp="1"/>
          </p:cNvSpPr>
          <p:nvPr>
            <p:ph idx="1"/>
          </p:nvPr>
        </p:nvSpPr>
        <p:spPr>
          <a:xfrm>
            <a:off x="464573" y="1616820"/>
            <a:ext cx="10827327" cy="5031656"/>
          </a:xfrm>
        </p:spPr>
        <p:txBody>
          <a:bodyPr>
            <a:normAutofit/>
          </a:bodyPr>
          <a:lstStyle/>
          <a:p>
            <a:pPr marL="0" indent="0">
              <a:buNone/>
              <a:defRPr/>
            </a:pPr>
            <a:r>
              <a:rPr lang="en-US" altLang="en-US" sz="1800" b="1" i="1" dirty="0">
                <a:solidFill>
                  <a:srgbClr val="0E5AF2"/>
                </a:solidFill>
                <a:latin typeface="Trebuchet MS" panose="020B0603020202020204" pitchFamily="34" charset="0"/>
                <a:ea typeface="+mj-ea"/>
                <a:cs typeface="+mj-cs"/>
              </a:rPr>
              <a:t>WHAT’S NEW?</a:t>
            </a:r>
          </a:p>
          <a:p>
            <a:pPr marL="0" indent="0">
              <a:buNone/>
              <a:defRPr/>
            </a:pPr>
            <a:r>
              <a:rPr lang="en-US" altLang="en-US" sz="1800" b="1" dirty="0">
                <a:latin typeface="Trebuchet MS" panose="020B0603020202020204" pitchFamily="34" charset="0"/>
              </a:rPr>
              <a:t>Two NSBs may no longer adopt an agreement to rotate the secretariat of a committee between the two NSBs on a regular basis as there was little interest or take up of this possibility.  In the case of the one committee that uses this practice, it was agreed to allow this one exception to continue.</a:t>
            </a:r>
          </a:p>
          <a:p>
            <a:pPr marL="0" indent="0">
              <a:buNone/>
              <a:defRPr/>
            </a:pPr>
            <a:endParaRPr lang="en-US" altLang="en-US" sz="1800" b="1" dirty="0">
              <a:latin typeface="Trebuchet MS" panose="020B0603020202020204" pitchFamily="34" charset="0"/>
            </a:endParaRPr>
          </a:p>
          <a:p>
            <a:pPr marL="0" indent="0">
              <a:buNone/>
              <a:defRPr/>
            </a:pPr>
            <a:r>
              <a:rPr lang="en-US" altLang="en-US" sz="1800" b="1" i="1" dirty="0">
                <a:solidFill>
                  <a:srgbClr val="0E5AF2"/>
                </a:solidFill>
                <a:latin typeface="Trebuchet MS" panose="020B0603020202020204" pitchFamily="34" charset="0"/>
                <a:ea typeface="+mj-ea"/>
                <a:cs typeface="+mj-cs"/>
              </a:rPr>
              <a:t>WHAT DOES THIS MEAN FOR COMMITTEE CHAIRS, MANAGERS AND CONVENORS?</a:t>
            </a:r>
          </a:p>
          <a:p>
            <a:pPr marL="0" indent="0">
              <a:buNone/>
              <a:defRPr/>
            </a:pPr>
            <a:r>
              <a:rPr lang="en-US" altLang="en-US" sz="1800" b="1" dirty="0">
                <a:latin typeface="Trebuchet MS" panose="020B0603020202020204" pitchFamily="34" charset="0"/>
              </a:rPr>
              <a:t>Committee leaders can no longer consider this practice.</a:t>
            </a:r>
          </a:p>
          <a:p>
            <a:pPr marL="0" indent="0">
              <a:buNone/>
              <a:defRPr/>
            </a:pPr>
            <a:endParaRPr lang="en-US" altLang="en-US" sz="1800" b="1" dirty="0">
              <a:latin typeface="Trebuchet MS" panose="020B0603020202020204" pitchFamily="34" charset="0"/>
            </a:endParaRPr>
          </a:p>
          <a:p>
            <a:pPr marL="0" indent="0">
              <a:buFont typeface="Wingdings" panose="05000000000000000000" pitchFamily="2" charset="2"/>
              <a:buNone/>
              <a:defRPr/>
            </a:pPr>
            <a:r>
              <a:rPr lang="en-US" altLang="en-US" sz="1800" b="1" i="1" dirty="0">
                <a:solidFill>
                  <a:srgbClr val="0E5AF2"/>
                </a:solidFill>
                <a:latin typeface="Trebuchet MS" panose="020B0603020202020204" pitchFamily="34" charset="0"/>
                <a:ea typeface="+mj-ea"/>
                <a:cs typeface="+mj-cs"/>
              </a:rPr>
              <a:t>WHAT DOES THIS MEAN FOR US/TAGs?</a:t>
            </a:r>
          </a:p>
          <a:p>
            <a:pPr marL="0" indent="0">
              <a:buFont typeface="Wingdings" panose="05000000000000000000" pitchFamily="2" charset="2"/>
              <a:buNone/>
              <a:defRPr/>
            </a:pPr>
            <a:r>
              <a:rPr lang="en-US" altLang="en-US" sz="1800" b="1" dirty="0">
                <a:solidFill>
                  <a:schemeClr val="tx1"/>
                </a:solidFill>
                <a:latin typeface="Trebuchet MS" panose="020B0603020202020204" pitchFamily="34" charset="0"/>
                <a:ea typeface="+mj-ea"/>
                <a:cs typeface="+mj-cs"/>
              </a:rPr>
              <a:t>There is no impact on US/TAGs.</a:t>
            </a:r>
          </a:p>
          <a:p>
            <a:pPr marL="0" indent="0">
              <a:buFont typeface="Wingdings" panose="05000000000000000000" pitchFamily="2" charset="2"/>
              <a:buNone/>
              <a:defRPr/>
            </a:pPr>
            <a:endParaRPr lang="en-US" altLang="en-US" sz="1800" b="1" dirty="0">
              <a:solidFill>
                <a:schemeClr val="tx1"/>
              </a:solidFill>
              <a:latin typeface="Trebuchet MS" panose="020B0603020202020204" pitchFamily="34" charset="0"/>
              <a:ea typeface="+mj-ea"/>
              <a:cs typeface="+mj-cs"/>
            </a:endParaRPr>
          </a:p>
          <a:p>
            <a:pPr marL="0" indent="0">
              <a:buFont typeface="Wingdings" panose="05000000000000000000" pitchFamily="2" charset="2"/>
              <a:buNone/>
              <a:defRPr/>
            </a:pPr>
            <a:endParaRPr lang="en-US" altLang="en-US" sz="1400" b="1" i="1" dirty="0">
              <a:solidFill>
                <a:srgbClr val="0E5AF2"/>
              </a:solidFill>
              <a:latin typeface="Trebuchet MS" panose="020B0603020202020204" pitchFamily="34" charset="0"/>
              <a:ea typeface="+mj-ea"/>
              <a:cs typeface="+mj-cs"/>
            </a:endParaRPr>
          </a:p>
          <a:p>
            <a:pPr marL="0" indent="0">
              <a:buNone/>
              <a:defRPr/>
            </a:pPr>
            <a:endParaRPr lang="en-US" altLang="en-US" sz="1600" b="1" dirty="0">
              <a:solidFill>
                <a:schemeClr val="tx1"/>
              </a:solidFill>
            </a:endParaRPr>
          </a:p>
          <a:p>
            <a:pPr>
              <a:defRPr/>
            </a:pPr>
            <a:endParaRPr lang="en-US" altLang="en-US" sz="1600" b="1" dirty="0"/>
          </a:p>
        </p:txBody>
      </p:sp>
    </p:spTree>
    <p:extLst>
      <p:ext uri="{BB962C8B-B14F-4D97-AF65-F5344CB8AC3E}">
        <p14:creationId xmlns:p14="http://schemas.microsoft.com/office/powerpoint/2010/main" val="2989292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idx="4294967295"/>
          </p:nvPr>
        </p:nvSpPr>
        <p:spPr>
          <a:xfrm>
            <a:off x="464123" y="328039"/>
            <a:ext cx="10037621" cy="1143000"/>
          </a:xfrm>
        </p:spPr>
        <p:txBody>
          <a:bodyPr>
            <a:normAutofit/>
          </a:bodyPr>
          <a:lstStyle/>
          <a:p>
            <a:r>
              <a:rPr lang="en-US" altLang="en-US" sz="2400" i="1" dirty="0">
                <a:solidFill>
                  <a:srgbClr val="0E5AF2"/>
                </a:solidFill>
                <a:latin typeface="Trebuchet MS" panose="020B0603020202020204" pitchFamily="34" charset="0"/>
              </a:rPr>
              <a:t>ISO/IEC DIRECTIVES PART 1</a:t>
            </a:r>
            <a:br>
              <a:rPr lang="en-US" altLang="en-US" sz="2400" i="1" dirty="0">
                <a:solidFill>
                  <a:srgbClr val="0E5AF2"/>
                </a:solidFill>
                <a:latin typeface="Trebuchet MS" panose="020B0603020202020204" pitchFamily="34" charset="0"/>
              </a:rPr>
            </a:br>
            <a:r>
              <a:rPr lang="en-US" altLang="en-US" sz="2400" i="1" dirty="0">
                <a:solidFill>
                  <a:srgbClr val="0E5AF2"/>
                </a:solidFill>
                <a:latin typeface="Trebuchet MS" panose="020B0603020202020204" pitchFamily="34" charset="0"/>
              </a:rPr>
              <a:t>CLAUSE 1.12.2 – GUESTS IN WORKING GROUP MEETINGS</a:t>
            </a:r>
            <a:br>
              <a:rPr lang="en-US" altLang="en-US" sz="2400" i="1" dirty="0">
                <a:solidFill>
                  <a:srgbClr val="0E5AF2"/>
                </a:solidFill>
                <a:latin typeface="Trebuchet MS" panose="020B0603020202020204" pitchFamily="34" charset="0"/>
              </a:rPr>
            </a:br>
            <a:endParaRPr lang="en-US" altLang="en-US" sz="2400" i="1" dirty="0">
              <a:solidFill>
                <a:srgbClr val="0E5AF2"/>
              </a:solidFill>
              <a:latin typeface="Trebuchet MS" panose="020B0603020202020204" pitchFamily="34" charset="0"/>
            </a:endParaRPr>
          </a:p>
        </p:txBody>
      </p:sp>
      <p:sp>
        <p:nvSpPr>
          <p:cNvPr id="4099" name="Content Placeholder 2"/>
          <p:cNvSpPr>
            <a:spLocks noGrp="1"/>
          </p:cNvSpPr>
          <p:nvPr>
            <p:ph idx="1"/>
          </p:nvPr>
        </p:nvSpPr>
        <p:spPr>
          <a:xfrm>
            <a:off x="464573" y="1404548"/>
            <a:ext cx="10827327" cy="5031656"/>
          </a:xfrm>
        </p:spPr>
        <p:txBody>
          <a:bodyPr>
            <a:normAutofit/>
          </a:bodyPr>
          <a:lstStyle/>
          <a:p>
            <a:pPr marL="0" indent="0">
              <a:buNone/>
              <a:defRPr/>
            </a:pPr>
            <a:r>
              <a:rPr lang="en-US" altLang="en-US" sz="1800" b="1" i="1" dirty="0">
                <a:solidFill>
                  <a:srgbClr val="0E5AF2"/>
                </a:solidFill>
                <a:latin typeface="Trebuchet MS" panose="020B0603020202020204" pitchFamily="34" charset="0"/>
                <a:ea typeface="+mj-ea"/>
                <a:cs typeface="+mj-cs"/>
              </a:rPr>
              <a:t>WHAT’S NEW?</a:t>
            </a:r>
          </a:p>
          <a:p>
            <a:pPr marL="0" indent="0">
              <a:buNone/>
              <a:defRPr/>
            </a:pPr>
            <a:r>
              <a:rPr lang="en-US" altLang="en-US" sz="1800" b="1" dirty="0">
                <a:solidFill>
                  <a:schemeClr val="tx1"/>
                </a:solidFill>
                <a:latin typeface="Trebuchet MS" panose="020B0603020202020204" pitchFamily="34" charset="0"/>
                <a:ea typeface="+mj-ea"/>
                <a:cs typeface="+mj-cs"/>
              </a:rPr>
              <a:t>Text was revised to clarify that if the ongoing participation of a guest is necessary in a WG beyond two meetings to contribute to the work, that guest should pursue becoming an official WG expert via his or her NSB or a liaison organization.</a:t>
            </a:r>
            <a:endParaRPr lang="en-US" altLang="en-US" sz="1800" b="1" dirty="0">
              <a:solidFill>
                <a:schemeClr val="tx1"/>
              </a:solidFill>
              <a:latin typeface="Trebuchet MS" panose="020B0603020202020204" pitchFamily="34" charset="0"/>
            </a:endParaRPr>
          </a:p>
          <a:p>
            <a:pPr marL="0" indent="0">
              <a:buNone/>
              <a:defRPr/>
            </a:pPr>
            <a:endParaRPr lang="en-US" altLang="en-US" sz="1800" b="1" dirty="0">
              <a:latin typeface="Trebuchet MS" panose="020B0603020202020204" pitchFamily="34" charset="0"/>
            </a:endParaRPr>
          </a:p>
          <a:p>
            <a:pPr marL="0" indent="0">
              <a:buNone/>
              <a:defRPr/>
            </a:pPr>
            <a:r>
              <a:rPr lang="en-US" altLang="en-US" sz="1800" b="1" i="1" dirty="0">
                <a:solidFill>
                  <a:srgbClr val="0E5AF2"/>
                </a:solidFill>
                <a:latin typeface="Trebuchet MS" panose="020B0603020202020204" pitchFamily="34" charset="0"/>
                <a:ea typeface="+mj-ea"/>
                <a:cs typeface="+mj-cs"/>
              </a:rPr>
              <a:t>WHAT DOES THIS MEAN FOR COMMITTEE CHAIRS, MANAGERS AND CONVENORS?</a:t>
            </a:r>
          </a:p>
          <a:p>
            <a:pPr marL="0" indent="0">
              <a:buNone/>
              <a:defRPr/>
            </a:pPr>
            <a:r>
              <a:rPr lang="en-US" altLang="en-US" sz="1800" b="1" dirty="0">
                <a:latin typeface="Trebuchet MS" panose="020B0603020202020204" pitchFamily="34" charset="0"/>
              </a:rPr>
              <a:t>WG </a:t>
            </a:r>
            <a:r>
              <a:rPr lang="en-US" altLang="en-US" sz="1800" b="1" dirty="0" err="1">
                <a:latin typeface="Trebuchet MS" panose="020B0603020202020204" pitchFamily="34" charset="0"/>
              </a:rPr>
              <a:t>convenors</a:t>
            </a:r>
            <a:r>
              <a:rPr lang="en-US" altLang="en-US" sz="1800" b="1" dirty="0">
                <a:latin typeface="Trebuchet MS" panose="020B0603020202020204" pitchFamily="34" charset="0"/>
              </a:rPr>
              <a:t> shall ensure compliance with this provision in cases where the ongoing engagement of the guest individual is necessary.</a:t>
            </a:r>
          </a:p>
          <a:p>
            <a:pPr marL="0" indent="0">
              <a:buNone/>
              <a:defRPr/>
            </a:pPr>
            <a:endParaRPr lang="en-US" altLang="en-US" sz="1800" b="1" dirty="0">
              <a:latin typeface="Trebuchet MS" panose="020B0603020202020204" pitchFamily="34" charset="0"/>
            </a:endParaRPr>
          </a:p>
          <a:p>
            <a:pPr marL="0" indent="0">
              <a:buFont typeface="Wingdings" panose="05000000000000000000" pitchFamily="2" charset="2"/>
              <a:buNone/>
              <a:defRPr/>
            </a:pPr>
            <a:r>
              <a:rPr lang="en-US" altLang="en-US" sz="1800" b="1" i="1" dirty="0">
                <a:solidFill>
                  <a:srgbClr val="0E5AF2"/>
                </a:solidFill>
                <a:latin typeface="Trebuchet MS" panose="020B0603020202020204" pitchFamily="34" charset="0"/>
                <a:ea typeface="+mj-ea"/>
                <a:cs typeface="+mj-cs"/>
              </a:rPr>
              <a:t>WHAT DOES THIS MEAN FOR US/TAGs?</a:t>
            </a:r>
          </a:p>
          <a:p>
            <a:pPr marL="0" indent="0">
              <a:buFont typeface="Wingdings" panose="05000000000000000000" pitchFamily="2" charset="2"/>
              <a:buNone/>
              <a:defRPr/>
            </a:pPr>
            <a:r>
              <a:rPr lang="en-US" altLang="en-US" sz="1800" b="1" dirty="0">
                <a:solidFill>
                  <a:schemeClr val="tx1"/>
                </a:solidFill>
                <a:latin typeface="Trebuchet MS" panose="020B0603020202020204" pitchFamily="34" charset="0"/>
                <a:ea typeface="+mj-ea"/>
                <a:cs typeface="+mj-cs"/>
              </a:rPr>
              <a:t>US/TAGs may be asked to consider making a guest from the USA an official WG expert in some cases.</a:t>
            </a:r>
          </a:p>
          <a:p>
            <a:pPr marL="0" indent="0">
              <a:buFont typeface="Wingdings" panose="05000000000000000000" pitchFamily="2" charset="2"/>
              <a:buNone/>
              <a:defRPr/>
            </a:pPr>
            <a:endParaRPr lang="en-US" altLang="en-US" sz="1600" b="1" i="1" dirty="0">
              <a:solidFill>
                <a:schemeClr val="tx1"/>
              </a:solidFill>
              <a:latin typeface="Trebuchet MS" panose="020B0603020202020204" pitchFamily="34" charset="0"/>
              <a:ea typeface="+mj-ea"/>
              <a:cs typeface="+mj-cs"/>
            </a:endParaRPr>
          </a:p>
          <a:p>
            <a:pPr marL="0" indent="0">
              <a:buFont typeface="Wingdings" panose="05000000000000000000" pitchFamily="2" charset="2"/>
              <a:buNone/>
              <a:defRPr/>
            </a:pPr>
            <a:endParaRPr lang="en-US" altLang="en-US" sz="1400" b="1" i="1" dirty="0">
              <a:solidFill>
                <a:srgbClr val="0E5AF2"/>
              </a:solidFill>
              <a:latin typeface="Trebuchet MS" panose="020B0603020202020204" pitchFamily="34" charset="0"/>
              <a:ea typeface="+mj-ea"/>
              <a:cs typeface="+mj-cs"/>
            </a:endParaRPr>
          </a:p>
          <a:p>
            <a:pPr marL="0" indent="0">
              <a:buNone/>
              <a:defRPr/>
            </a:pPr>
            <a:endParaRPr lang="en-US" altLang="en-US" sz="1600" b="1" dirty="0">
              <a:solidFill>
                <a:schemeClr val="tx1"/>
              </a:solidFill>
            </a:endParaRPr>
          </a:p>
          <a:p>
            <a:pPr>
              <a:defRPr/>
            </a:pPr>
            <a:endParaRPr lang="en-US" altLang="en-US" sz="1600" b="1" dirty="0"/>
          </a:p>
        </p:txBody>
      </p:sp>
    </p:spTree>
    <p:extLst>
      <p:ext uri="{BB962C8B-B14F-4D97-AF65-F5344CB8AC3E}">
        <p14:creationId xmlns:p14="http://schemas.microsoft.com/office/powerpoint/2010/main" val="21253666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idx="4294967295"/>
          </p:nvPr>
        </p:nvSpPr>
        <p:spPr>
          <a:xfrm>
            <a:off x="464123" y="328039"/>
            <a:ext cx="10037621" cy="1143000"/>
          </a:xfrm>
        </p:spPr>
        <p:txBody>
          <a:bodyPr>
            <a:normAutofit fontScale="90000"/>
          </a:bodyPr>
          <a:lstStyle/>
          <a:p>
            <a:r>
              <a:rPr lang="en-US" altLang="en-US" sz="2400" i="1" dirty="0">
                <a:solidFill>
                  <a:srgbClr val="0E5AF2"/>
                </a:solidFill>
                <a:latin typeface="Trebuchet MS" panose="020B0603020202020204" pitchFamily="34" charset="0"/>
              </a:rPr>
              <a:t>ISO/IEC DIRECTIVES PART 1</a:t>
            </a:r>
            <a:br>
              <a:rPr lang="en-US" altLang="en-US" sz="2400" i="1" dirty="0">
                <a:solidFill>
                  <a:srgbClr val="0E5AF2"/>
                </a:solidFill>
                <a:latin typeface="Trebuchet MS" panose="020B0603020202020204" pitchFamily="34" charset="0"/>
              </a:rPr>
            </a:br>
            <a:r>
              <a:rPr lang="en-US" altLang="en-US" sz="2400" i="1" dirty="0">
                <a:solidFill>
                  <a:srgbClr val="0E5AF2"/>
                </a:solidFill>
                <a:latin typeface="Trebuchet MS" panose="020B0603020202020204" pitchFamily="34" charset="0"/>
              </a:rPr>
              <a:t>CLAUSES 1.17.7 &amp; 1.17.8</a:t>
            </a:r>
            <a:br>
              <a:rPr lang="en-US" altLang="en-US" sz="2400" i="1" dirty="0">
                <a:solidFill>
                  <a:srgbClr val="0E5AF2"/>
                </a:solidFill>
                <a:latin typeface="Trebuchet MS" panose="020B0603020202020204" pitchFamily="34" charset="0"/>
              </a:rPr>
            </a:br>
            <a:r>
              <a:rPr lang="en-US" altLang="en-US" sz="2400" i="1" dirty="0">
                <a:solidFill>
                  <a:srgbClr val="0E5AF2"/>
                </a:solidFill>
                <a:latin typeface="Trebuchet MS" panose="020B0603020202020204" pitchFamily="34" charset="0"/>
              </a:rPr>
              <a:t>PERIODIC REVIEW AND TERMINATION OF LIAISONS</a:t>
            </a:r>
            <a:br>
              <a:rPr lang="en-US" altLang="en-US" sz="2400" i="1" dirty="0">
                <a:solidFill>
                  <a:srgbClr val="0E5AF2"/>
                </a:solidFill>
                <a:latin typeface="Trebuchet MS" panose="020B0603020202020204" pitchFamily="34" charset="0"/>
              </a:rPr>
            </a:br>
            <a:endParaRPr lang="en-US" altLang="en-US" sz="2400" i="1" dirty="0">
              <a:solidFill>
                <a:srgbClr val="0E5AF2"/>
              </a:solidFill>
              <a:latin typeface="Trebuchet MS" panose="020B0603020202020204" pitchFamily="34" charset="0"/>
            </a:endParaRPr>
          </a:p>
        </p:txBody>
      </p:sp>
      <p:sp>
        <p:nvSpPr>
          <p:cNvPr id="4099" name="Content Placeholder 2"/>
          <p:cNvSpPr>
            <a:spLocks noGrp="1"/>
          </p:cNvSpPr>
          <p:nvPr>
            <p:ph idx="1"/>
          </p:nvPr>
        </p:nvSpPr>
        <p:spPr>
          <a:xfrm>
            <a:off x="464573" y="1518849"/>
            <a:ext cx="10827327" cy="5031656"/>
          </a:xfrm>
        </p:spPr>
        <p:txBody>
          <a:bodyPr>
            <a:normAutofit/>
          </a:bodyPr>
          <a:lstStyle/>
          <a:p>
            <a:pPr marL="0" indent="0">
              <a:buNone/>
              <a:defRPr/>
            </a:pPr>
            <a:r>
              <a:rPr lang="en-US" altLang="en-US" sz="1600" b="1" i="1" dirty="0">
                <a:solidFill>
                  <a:srgbClr val="0E5AF2"/>
                </a:solidFill>
                <a:latin typeface="Trebuchet MS" panose="020B0603020202020204" pitchFamily="34" charset="0"/>
                <a:ea typeface="+mj-ea"/>
                <a:cs typeface="+mj-cs"/>
              </a:rPr>
              <a:t>WHAT’S NEW?</a:t>
            </a:r>
          </a:p>
          <a:p>
            <a:pPr marL="0" indent="0">
              <a:buNone/>
              <a:defRPr/>
            </a:pPr>
            <a:r>
              <a:rPr lang="en-US" altLang="en-US" sz="1600" b="1" dirty="0">
                <a:latin typeface="Trebuchet MS" panose="020B0603020202020204" pitchFamily="34" charset="0"/>
              </a:rPr>
              <a:t>External liaisons shall be reviewed at each plenary or at minimum one per year to determine if they are still viable and the liaison role is being fulfilled.  In the event that the committee or its subgroup or the liaison organization feels that the liaison should be terminated, the parties are encouraged to discuss the matter to seek resolution.  If such resolution cannot be achieved, the liaison may be terminated by unilateral decision of any of the parties to the liaison.</a:t>
            </a:r>
          </a:p>
          <a:p>
            <a:pPr marL="0" indent="0">
              <a:buNone/>
              <a:defRPr/>
            </a:pPr>
            <a:endParaRPr lang="en-US" altLang="en-US" sz="1600" b="1" dirty="0">
              <a:latin typeface="Trebuchet MS" panose="020B0603020202020204" pitchFamily="34" charset="0"/>
            </a:endParaRPr>
          </a:p>
          <a:p>
            <a:pPr marL="0" indent="0">
              <a:buNone/>
              <a:defRPr/>
            </a:pPr>
            <a:r>
              <a:rPr lang="en-US" altLang="en-US" sz="1600" b="1" i="1" dirty="0">
                <a:solidFill>
                  <a:srgbClr val="0E5AF2"/>
                </a:solidFill>
                <a:latin typeface="Trebuchet MS" panose="020B0603020202020204" pitchFamily="34" charset="0"/>
                <a:ea typeface="+mj-ea"/>
                <a:cs typeface="+mj-cs"/>
              </a:rPr>
              <a:t>WHAT DOES THIS MEAN FOR COMMITTEE CHAIRS, MANAGERS AND CONVENORS?</a:t>
            </a:r>
          </a:p>
          <a:p>
            <a:pPr marL="0" indent="0">
              <a:buNone/>
              <a:defRPr/>
            </a:pPr>
            <a:r>
              <a:rPr lang="en-US" altLang="en-US" sz="1600" b="1" dirty="0">
                <a:latin typeface="Trebuchet MS" panose="020B0603020202020204" pitchFamily="34" charset="0"/>
              </a:rPr>
              <a:t>Committee leaders shall conduct periodic reviews and terminations of liaisons in compliance with these provisions.</a:t>
            </a:r>
          </a:p>
          <a:p>
            <a:pPr marL="0" indent="0">
              <a:buNone/>
              <a:defRPr/>
            </a:pPr>
            <a:endParaRPr lang="en-US" altLang="en-US" sz="1600" b="1" dirty="0">
              <a:latin typeface="Trebuchet MS" panose="020B0603020202020204" pitchFamily="34" charset="0"/>
            </a:endParaRPr>
          </a:p>
          <a:p>
            <a:pPr marL="0" indent="0">
              <a:buFont typeface="Wingdings" panose="05000000000000000000" pitchFamily="2" charset="2"/>
              <a:buNone/>
              <a:defRPr/>
            </a:pPr>
            <a:r>
              <a:rPr lang="en-US" altLang="en-US" sz="1600" b="1" i="1" dirty="0">
                <a:solidFill>
                  <a:srgbClr val="0E5AF2"/>
                </a:solidFill>
                <a:latin typeface="Trebuchet MS" panose="020B0603020202020204" pitchFamily="34" charset="0"/>
                <a:ea typeface="+mj-ea"/>
                <a:cs typeface="+mj-cs"/>
              </a:rPr>
              <a:t>WHAT DOES THIS MEAN FOR US/TAGs?</a:t>
            </a:r>
          </a:p>
          <a:p>
            <a:pPr marL="0" indent="0">
              <a:buNone/>
              <a:defRPr/>
            </a:pPr>
            <a:r>
              <a:rPr lang="en-US" altLang="en-US" sz="1600" b="1" dirty="0">
                <a:solidFill>
                  <a:schemeClr val="tx1"/>
                </a:solidFill>
                <a:latin typeface="Trebuchet MS" panose="020B0603020202020204" pitchFamily="34" charset="0"/>
              </a:rPr>
              <a:t>There is no direct impact on US/TAGs.</a:t>
            </a:r>
          </a:p>
          <a:p>
            <a:pPr>
              <a:defRPr/>
            </a:pPr>
            <a:endParaRPr lang="en-US" altLang="en-US" sz="1600" b="1" dirty="0"/>
          </a:p>
        </p:txBody>
      </p:sp>
    </p:spTree>
    <p:extLst>
      <p:ext uri="{BB962C8B-B14F-4D97-AF65-F5344CB8AC3E}">
        <p14:creationId xmlns:p14="http://schemas.microsoft.com/office/powerpoint/2010/main" val="30884592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idx="4294967295"/>
          </p:nvPr>
        </p:nvSpPr>
        <p:spPr>
          <a:xfrm>
            <a:off x="464123" y="328039"/>
            <a:ext cx="10037621" cy="1143000"/>
          </a:xfrm>
        </p:spPr>
        <p:txBody>
          <a:bodyPr>
            <a:normAutofit/>
          </a:bodyPr>
          <a:lstStyle/>
          <a:p>
            <a:r>
              <a:rPr lang="en-US" altLang="en-US" sz="2400" i="1" dirty="0">
                <a:solidFill>
                  <a:srgbClr val="0E5AF2"/>
                </a:solidFill>
                <a:latin typeface="Trebuchet MS" panose="020B0603020202020204" pitchFamily="34" charset="0"/>
              </a:rPr>
              <a:t>ISO/IEC DIRECTIVES PART 1</a:t>
            </a:r>
            <a:br>
              <a:rPr lang="en-US" altLang="en-US" sz="2400" i="1" dirty="0">
                <a:solidFill>
                  <a:srgbClr val="0E5AF2"/>
                </a:solidFill>
                <a:latin typeface="Trebuchet MS" panose="020B0603020202020204" pitchFamily="34" charset="0"/>
              </a:rPr>
            </a:br>
            <a:r>
              <a:rPr lang="en-US" altLang="en-US" sz="2400" i="1" dirty="0">
                <a:solidFill>
                  <a:srgbClr val="0E5AF2"/>
                </a:solidFill>
                <a:latin typeface="Trebuchet MS" panose="020B0603020202020204" pitchFamily="34" charset="0"/>
              </a:rPr>
              <a:t>CLAUSE 2.1.6 – INTERLABORATORY TESTING</a:t>
            </a:r>
            <a:br>
              <a:rPr lang="en-US" altLang="en-US" sz="2400" i="1" dirty="0">
                <a:solidFill>
                  <a:srgbClr val="0E5AF2"/>
                </a:solidFill>
                <a:latin typeface="Trebuchet MS" panose="020B0603020202020204" pitchFamily="34" charset="0"/>
              </a:rPr>
            </a:br>
            <a:endParaRPr lang="en-US" altLang="en-US" sz="2400" i="1" dirty="0">
              <a:solidFill>
                <a:srgbClr val="0E5AF2"/>
              </a:solidFill>
              <a:latin typeface="Trebuchet MS" panose="020B0603020202020204" pitchFamily="34" charset="0"/>
            </a:endParaRPr>
          </a:p>
        </p:txBody>
      </p:sp>
      <p:sp>
        <p:nvSpPr>
          <p:cNvPr id="4099" name="Content Placeholder 2"/>
          <p:cNvSpPr>
            <a:spLocks noGrp="1"/>
          </p:cNvSpPr>
          <p:nvPr>
            <p:ph idx="1"/>
          </p:nvPr>
        </p:nvSpPr>
        <p:spPr>
          <a:xfrm>
            <a:off x="464573" y="1486191"/>
            <a:ext cx="10827327" cy="5031656"/>
          </a:xfrm>
        </p:spPr>
        <p:txBody>
          <a:bodyPr>
            <a:normAutofit/>
          </a:bodyPr>
          <a:lstStyle/>
          <a:p>
            <a:pPr marL="0" indent="0">
              <a:buNone/>
              <a:defRPr/>
            </a:pPr>
            <a:r>
              <a:rPr lang="en-US" altLang="en-US" sz="1800" b="1" i="1" dirty="0">
                <a:solidFill>
                  <a:srgbClr val="0E5AF2"/>
                </a:solidFill>
                <a:latin typeface="Trebuchet MS" panose="020B0603020202020204" pitchFamily="34" charset="0"/>
                <a:ea typeface="+mj-ea"/>
                <a:cs typeface="+mj-cs"/>
              </a:rPr>
              <a:t>WHAT’S NEW?</a:t>
            </a:r>
          </a:p>
          <a:p>
            <a:pPr marL="0" indent="0">
              <a:buNone/>
              <a:defRPr/>
            </a:pPr>
            <a:r>
              <a:rPr lang="en-US" altLang="en-US" sz="1800" b="1" dirty="0">
                <a:latin typeface="Trebuchet MS" panose="020B0603020202020204" pitchFamily="34" charset="0"/>
              </a:rPr>
              <a:t>Time spent on </a:t>
            </a:r>
            <a:r>
              <a:rPr lang="en-US" altLang="en-US" sz="1800" b="1" dirty="0" err="1">
                <a:latin typeface="Trebuchet MS" panose="020B0603020202020204" pitchFamily="34" charset="0"/>
              </a:rPr>
              <a:t>interlaboratory</a:t>
            </a:r>
            <a:r>
              <a:rPr lang="en-US" altLang="en-US" sz="1800" b="1" dirty="0">
                <a:latin typeface="Trebuchet MS" panose="020B0603020202020204" pitchFamily="34" charset="0"/>
              </a:rPr>
              <a:t> testing will not be counted in the overall standards development time for the project.  The project will be considered “on hold” during such testing, and the committee shall review the status of such testing at each plenary meeting.</a:t>
            </a:r>
          </a:p>
          <a:p>
            <a:pPr marL="0" indent="0">
              <a:buNone/>
              <a:defRPr/>
            </a:pPr>
            <a:endParaRPr lang="en-US" altLang="en-US" sz="1800" b="1" dirty="0">
              <a:latin typeface="Trebuchet MS" panose="020B0603020202020204" pitchFamily="34" charset="0"/>
            </a:endParaRPr>
          </a:p>
          <a:p>
            <a:pPr marL="0" indent="0">
              <a:buNone/>
              <a:defRPr/>
            </a:pPr>
            <a:r>
              <a:rPr lang="en-US" altLang="en-US" sz="1800" b="1" i="1" dirty="0">
                <a:solidFill>
                  <a:srgbClr val="0E5AF2"/>
                </a:solidFill>
                <a:latin typeface="Trebuchet MS" panose="020B0603020202020204" pitchFamily="34" charset="0"/>
                <a:ea typeface="+mj-ea"/>
                <a:cs typeface="+mj-cs"/>
              </a:rPr>
              <a:t>WHAT DOES THIS MEAN FOR COMMITTEE CHAIRS, MANAGERS AND CONVENORS?</a:t>
            </a:r>
          </a:p>
          <a:p>
            <a:pPr marL="0" indent="0">
              <a:buNone/>
              <a:defRPr/>
            </a:pPr>
            <a:r>
              <a:rPr lang="en-US" altLang="en-US" sz="1800" b="1" dirty="0">
                <a:latin typeface="Trebuchet MS" panose="020B0603020202020204" pitchFamily="34" charset="0"/>
              </a:rPr>
              <a:t>Committee leaders shall inform their TPMS of periods of </a:t>
            </a:r>
            <a:r>
              <a:rPr lang="en-US" altLang="en-US" sz="1800" b="1" dirty="0" err="1">
                <a:latin typeface="Trebuchet MS" panose="020B0603020202020204" pitchFamily="34" charset="0"/>
              </a:rPr>
              <a:t>interlaboratory</a:t>
            </a:r>
            <a:r>
              <a:rPr lang="en-US" altLang="en-US" sz="1800" b="1" dirty="0">
                <a:latin typeface="Trebuchet MS" panose="020B0603020202020204" pitchFamily="34" charset="0"/>
              </a:rPr>
              <a:t> testing so that the projects shall be registered as “on-hold”.  Committee leaders will also ensure that the status of such testing on any projects is considered at each plenary meeting.</a:t>
            </a:r>
          </a:p>
          <a:p>
            <a:pPr marL="0" indent="0">
              <a:buNone/>
              <a:defRPr/>
            </a:pPr>
            <a:endParaRPr lang="en-US" altLang="en-US" sz="1800" b="1" dirty="0">
              <a:latin typeface="Trebuchet MS" panose="020B0603020202020204" pitchFamily="34" charset="0"/>
            </a:endParaRPr>
          </a:p>
          <a:p>
            <a:pPr marL="0" indent="0">
              <a:buFont typeface="Wingdings" panose="05000000000000000000" pitchFamily="2" charset="2"/>
              <a:buNone/>
              <a:defRPr/>
            </a:pPr>
            <a:r>
              <a:rPr lang="en-US" altLang="en-US" sz="1800" b="1" i="1" dirty="0">
                <a:solidFill>
                  <a:srgbClr val="0E5AF2"/>
                </a:solidFill>
                <a:latin typeface="Trebuchet MS" panose="020B0603020202020204" pitchFamily="34" charset="0"/>
                <a:ea typeface="+mj-ea"/>
                <a:cs typeface="+mj-cs"/>
              </a:rPr>
              <a:t>WHAT DOES THIS MEAN FOR US/TAGs?</a:t>
            </a:r>
          </a:p>
          <a:p>
            <a:pPr marL="0" indent="0">
              <a:buNone/>
              <a:defRPr/>
            </a:pPr>
            <a:r>
              <a:rPr lang="en-US" altLang="en-US" sz="1800" b="1" dirty="0">
                <a:solidFill>
                  <a:schemeClr val="tx1"/>
                </a:solidFill>
                <a:latin typeface="Trebuchet MS" panose="020B0603020202020204" pitchFamily="34" charset="0"/>
              </a:rPr>
              <a:t>There is no direct impact on US/TAGs.</a:t>
            </a:r>
          </a:p>
          <a:p>
            <a:pPr>
              <a:defRPr/>
            </a:pPr>
            <a:endParaRPr lang="en-US" altLang="en-US" sz="1600" b="1" dirty="0"/>
          </a:p>
        </p:txBody>
      </p:sp>
    </p:spTree>
    <p:extLst>
      <p:ext uri="{BB962C8B-B14F-4D97-AF65-F5344CB8AC3E}">
        <p14:creationId xmlns:p14="http://schemas.microsoft.com/office/powerpoint/2010/main" val="168338206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spcAft>
            <a:spcPts val="600"/>
          </a:spcAft>
          <a:defRPr sz="2800" dirty="0" smtClean="0">
            <a:ea typeface="Roboto Light" panose="02000000000000000000" pitchFamily="2" charset="0"/>
          </a:defRPr>
        </a:defPPr>
      </a:lstStyle>
    </a:txDef>
  </a:objectDefaults>
  <a:extraClrSchemeLst/>
  <a:extLst>
    <a:ext uri="{05A4C25C-085E-4340-85A3-A5531E510DB2}">
      <thm15:themeFamily xmlns:thm15="http://schemas.microsoft.com/office/thememl/2012/main" name="Presentation5" id="{16ECA3F9-7456-4E8E-9C45-9B74DC85F923}" vid="{3AA394D8-5221-46A9-AB15-2517CF00F63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file>

<file path=customXml/item2.xml><?xml version="1.0" encoding="utf-8"?>
<ct:contentTypeSchema xmlns:ct="http://schemas.microsoft.com/office/2006/metadata/contentType" xmlns:ma="http://schemas.microsoft.com/office/2006/metadata/properties/metaAttributes" ct:_="" ma:_="" ma:contentTypeName="Document" ma:contentTypeID="0x0101008CEA0F26C7743146B81ADA30DB412C57" ma:contentTypeVersion="30" ma:contentTypeDescription="" ma:contentTypeScope="" ma:versionID="fcfdb159951a4bdfedff82a06587af1a">
  <xsd:schema xmlns:xsd="http://www.w3.org/2001/XMLSchema" xmlns:xs="http://www.w3.org/2001/XMLSchema" xmlns:p="http://schemas.microsoft.com/office/2006/metadata/properties" xmlns:ns1="http://schemas.microsoft.com/sharepoint/v3" xmlns:ns2="6dfc6e00-eaa7-471f-8691-9b952787d5c9" xmlns:ns3="cfe53b65-3c36-4587-b144-e9caa3012b85" targetNamespace="http://schemas.microsoft.com/office/2006/metadata/properties" ma:root="true" ma:fieldsID="152d8dc6be0517c768a6ab9550a55961" ns1:_="" ns2:_="" ns3:_="">
    <xsd:import namespace="http://schemas.microsoft.com/sharepoint/v3"/>
    <xsd:import namespace="6dfc6e00-eaa7-471f-8691-9b952787d5c9"/>
    <xsd:import namespace="cfe53b65-3c36-4587-b144-e9caa3012b85"/>
    <xsd:element name="properties">
      <xsd:complexType>
        <xsd:sequence>
          <xsd:element name="documentManagement">
            <xsd:complexType>
              <xsd:all>
                <xsd:element ref="ns2:Document_x0020_Date" minOccurs="0"/>
                <xsd:element ref="ns2:Document_x0020_Type" minOccurs="0"/>
                <xsd:element ref="ns2:Description0" minOccurs="0"/>
                <xsd:element ref="ns2:Keywords0" minOccurs="0"/>
                <xsd:element ref="ns2:Description_x0020_2" minOccurs="0"/>
                <xsd:element ref="ns2:Action" minOccurs="0"/>
                <xsd:element ref="ns1:PublishingStartDate" minOccurs="0"/>
                <xsd:element ref="ns1:PublishingExpirationDate" minOccurs="0"/>
                <xsd:element ref="ns3:TaxKeywordTaxHTField" minOccurs="0"/>
                <xsd:element ref="ns3:TaxCatchAll"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10" nillable="true" ma:displayName="Scheduling Start Date" ma:description="Scheduling Start Date is a site column created by the Publishing feature. It is used to specify the date and time on which this page will first appear to site visitors." ma:internalName="PublishingStartDate">
      <xsd:simpleType>
        <xsd:restriction base="dms:Unknown"/>
      </xsd:simpleType>
    </xsd:element>
    <xsd:element name="PublishingExpirationDate" ma:index="11" nillable="true" ma:displayName="Scheduling End Date" ma:description="Scheduling End Date is a site column created by the Publishing feature. It is used to specify the date and time on which this page will no longer appear to site visitors."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6dfc6e00-eaa7-471f-8691-9b952787d5c9" elementFormDefault="qualified">
    <xsd:import namespace="http://schemas.microsoft.com/office/2006/documentManagement/types"/>
    <xsd:import namespace="http://schemas.microsoft.com/office/infopath/2007/PartnerControls"/>
    <xsd:element name="Document_x0020_Date" ma:index="2" nillable="true" ma:displayName="Document Date" ma:format="DateOnly" ma:internalName="Document_x0020_Date" ma:readOnly="false">
      <xsd:simpleType>
        <xsd:restriction base="dms:DateTime"/>
      </xsd:simpleType>
    </xsd:element>
    <xsd:element name="Document_x0020_Type" ma:index="3" nillable="true" ma:displayName="Document Type" ma:format="Dropdown" ma:internalName="Document_x0020_Type" ma:readOnly="false">
      <xsd:simpleType>
        <xsd:restriction base="dms:Choice">
          <xsd:enumeration value="Agenda"/>
          <xsd:enumeration value="Draft Agenda"/>
          <xsd:enumeration value="Minutes"/>
          <xsd:enumeration value="Information"/>
        </xsd:restriction>
      </xsd:simpleType>
    </xsd:element>
    <xsd:element name="Description0" ma:index="4" nillable="true" ma:displayName="Description" ma:internalName="Description0" ma:readOnly="false">
      <xsd:simpleType>
        <xsd:restriction base="dms:Note">
          <xsd:maxLength value="255"/>
        </xsd:restriction>
      </xsd:simpleType>
    </xsd:element>
    <xsd:element name="Keywords0" ma:index="5" nillable="true" ma:displayName="Keywords" ma:internalName="Keywords0" ma:readOnly="false">
      <xsd:simpleType>
        <xsd:restriction base="dms:Text">
          <xsd:maxLength value="255"/>
        </xsd:restriction>
      </xsd:simpleType>
    </xsd:element>
    <xsd:element name="Description_x0020_2" ma:index="6" nillable="true" ma:displayName="Description 2" ma:internalName="Description_x0020_2" ma:readOnly="false">
      <xsd:simpleType>
        <xsd:restriction base="dms:Note">
          <xsd:maxLength value="255"/>
        </xsd:restriction>
      </xsd:simpleType>
    </xsd:element>
    <xsd:element name="Action" ma:index="9" nillable="true" ma:displayName="Action" ma:default="Keep" ma:format="Dropdown" ma:internalName="Action" ma:readOnly="false">
      <xsd:simpleType>
        <xsd:restriction base="dms:Choice">
          <xsd:enumeration value="Archive"/>
          <xsd:enumeration value="Delete"/>
          <xsd:enumeration value="HTML"/>
          <xsd:enumeration value="Keep"/>
        </xsd:restriction>
      </xsd:simpleType>
    </xsd:element>
  </xsd:schema>
  <xsd:schema xmlns:xsd="http://www.w3.org/2001/XMLSchema" xmlns:xs="http://www.w3.org/2001/XMLSchema" xmlns:dms="http://schemas.microsoft.com/office/2006/documentManagement/types" xmlns:pc="http://schemas.microsoft.com/office/infopath/2007/PartnerControls" targetNamespace="cfe53b65-3c36-4587-b144-e9caa3012b85" elementFormDefault="qualified">
    <xsd:import namespace="http://schemas.microsoft.com/office/2006/documentManagement/types"/>
    <xsd:import namespace="http://schemas.microsoft.com/office/infopath/2007/PartnerControls"/>
    <xsd:element name="TaxKeywordTaxHTField" ma:index="17" nillable="true" ma:taxonomy="true" ma:internalName="TaxKeywordTaxHTField" ma:taxonomyFieldName="TaxKeyword" ma:displayName="Enterprise Keywords" ma:fieldId="{23f27201-bee3-471e-b2e7-b64fd8b7ca38}" ma:taxonomyMulti="true" ma:sspId="8d75cb8a-db72-4bd2-8553-c0aa1f2d3d3b" ma:termSetId="00000000-0000-0000-0000-000000000000" ma:anchorId="00000000-0000-0000-0000-000000000000" ma:open="true" ma:isKeyword="true">
      <xsd:complexType>
        <xsd:sequence>
          <xsd:element ref="pc:Terms" minOccurs="0" maxOccurs="1"/>
        </xsd:sequence>
      </xsd:complexType>
    </xsd:element>
    <xsd:element name="TaxCatchAll" ma:index="18" nillable="true" ma:displayName="Taxonomy Catch All Column" ma:hidden="true" ma:list="{6de13bb9-1a86-497f-b15a-03a43ff14f46}" ma:internalName="TaxCatchAll" ma:showField="CatchAllData" ma:web="cfe53b65-3c36-4587-b144-e9caa3012b85">
      <xsd:complexType>
        <xsd:complexContent>
          <xsd:extension base="dms:MultiChoiceLookup">
            <xsd:sequence>
              <xsd:element name="Value" type="dms:Lookup" maxOccurs="unbounded" minOccurs="0" nillable="true"/>
            </xsd:sequence>
          </xsd:extension>
        </xsd:complexContent>
      </xsd:complexType>
    </xsd:element>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3"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Action xmlns="6dfc6e00-eaa7-471f-8691-9b952787d5c9">Keep</Action>
    <Description_x0020_2 xmlns="6dfc6e00-eaa7-471f-8691-9b952787d5c9" xsi:nil="true"/>
    <TaxCatchAll xmlns="cfe53b65-3c36-4587-b144-e9caa3012b85"/>
    <Document_x0020_Type xmlns="6dfc6e00-eaa7-471f-8691-9b952787d5c9" xsi:nil="true"/>
    <Keywords0 xmlns="6dfc6e00-eaa7-471f-8691-9b952787d5c9" xsi:nil="true"/>
    <TaxKeywordTaxHTField xmlns="cfe53b65-3c36-4587-b144-e9caa3012b85">
      <Terms xmlns="http://schemas.microsoft.com/office/infopath/2007/PartnerControls"/>
    </TaxKeywordTaxHTField>
    <PublishingExpirationDate xmlns="http://schemas.microsoft.com/sharepoint/v3" xsi:nil="true"/>
    <Document_x0020_Date xmlns="6dfc6e00-eaa7-471f-8691-9b952787d5c9" xsi:nil="true"/>
    <PublishingStartDate xmlns="http://schemas.microsoft.com/sharepoint/v3" xsi:nil="true"/>
    <Description0 xmlns="6dfc6e00-eaa7-471f-8691-9b952787d5c9" xsi:nil="true"/>
  </documentManagement>
</p:properties>
</file>

<file path=customXml/itemProps1.xml><?xml version="1.0" encoding="utf-8"?>
<ds:datastoreItem xmlns:ds="http://schemas.openxmlformats.org/officeDocument/2006/customXml" ds:itemID="{6D3F9343-801E-4C6D-AA27-DE0544875517}">
  <ds:schemaRefs>
    <ds:schemaRef ds:uri="http://schemas.microsoft.com/sharepoint/v3/contenttype/forms"/>
  </ds:schemaRefs>
</ds:datastoreItem>
</file>

<file path=customXml/itemProps2.xml><?xml version="1.0" encoding="utf-8"?>
<ds:datastoreItem xmlns:ds="http://schemas.openxmlformats.org/officeDocument/2006/customXml" ds:itemID="{77BA6003-AD9F-43D3-8798-FFD2F720D35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6dfc6e00-eaa7-471f-8691-9b952787d5c9"/>
    <ds:schemaRef ds:uri="cfe53b65-3c36-4587-b144-e9caa3012b8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4610D5D9-44B9-4443-8615-A8D67F72AB9A}">
  <ds:schemaRefs>
    <ds:schemaRef ds:uri="http://schemas.microsoft.com/office/2006/metadata/properties"/>
    <ds:schemaRef ds:uri="http://schemas.microsoft.com/office/infopath/2007/PartnerControls"/>
    <ds:schemaRef ds:uri="6dfc6e00-eaa7-471f-8691-9b952787d5c9"/>
    <ds:schemaRef ds:uri="cfe53b65-3c36-4587-b144-e9caa3012b85"/>
    <ds:schemaRef ds:uri="http://schemas.microsoft.com/sharepoint/v3"/>
  </ds:schemaRefs>
</ds:datastoreItem>
</file>

<file path=docProps/app.xml><?xml version="1.0" encoding="utf-8"?>
<Properties xmlns="http://schemas.openxmlformats.org/officeDocument/2006/extended-properties" xmlns:vt="http://schemas.openxmlformats.org/officeDocument/2006/docPropsVTypes">
  <Template>ANSI ISOT Support Series - VA Slides</Template>
  <TotalTime>1333</TotalTime>
  <Words>3449</Words>
  <Application>Microsoft Office PowerPoint</Application>
  <PresentationFormat>Widescreen</PresentationFormat>
  <Paragraphs>302</Paragraphs>
  <Slides>28</Slides>
  <Notes>27</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28</vt:i4>
      </vt:variant>
    </vt:vector>
  </HeadingPairs>
  <TitlesOfParts>
    <vt:vector size="35" baseType="lpstr">
      <vt:lpstr>Arial</vt:lpstr>
      <vt:lpstr>Calibri</vt:lpstr>
      <vt:lpstr>Calibri Light</vt:lpstr>
      <vt:lpstr>Century Gothic</vt:lpstr>
      <vt:lpstr>Trebuchet MS</vt:lpstr>
      <vt:lpstr>Wingdings</vt:lpstr>
      <vt:lpstr>Office Theme</vt:lpstr>
      <vt:lpstr>ANSI UPDATES COURSE 2024 CHANGES TO THE ISO DIRECTIVES, PART 1</vt:lpstr>
      <vt:lpstr>Course Completion Compliance Instructions</vt:lpstr>
      <vt:lpstr>ISO/IEC DIRECTIVES PART 1 FOREWORD &amp; CLAUSE 1.7.5 GENERAL PRINCIPLES FOR VOTING AND DECISIONS </vt:lpstr>
      <vt:lpstr>ISO/IEC DIRECTIVES PART 1 FOREWORD – COMMITTEE SPECIFIC PROCEDURES </vt:lpstr>
      <vt:lpstr>ISO/IEC DIRECTIVES PART 1 CLAUSE 1.5.12 – COMMITTEES IN STAND-BY STATUS </vt:lpstr>
      <vt:lpstr>ISO/IEC DIRECTIVES PART 1 CLAUSE 1.9.1 – ROTATION OF SECRETARIATS </vt:lpstr>
      <vt:lpstr>ISO/IEC DIRECTIVES PART 1 CLAUSE 1.12.2 – GUESTS IN WORKING GROUP MEETINGS </vt:lpstr>
      <vt:lpstr>ISO/IEC DIRECTIVES PART 1 CLAUSES 1.17.7 &amp; 1.17.8 PERIODIC REVIEW AND TERMINATION OF LIAISONS </vt:lpstr>
      <vt:lpstr>ISO/IEC DIRECTIVES PART 1 CLAUSE 2.1.6 – INTERLABORATORY TESTING </vt:lpstr>
      <vt:lpstr>ISO/IEC DIRECTIVES PART 1 CLAUSE 2.2 – PRELIMINARY STAGE </vt:lpstr>
      <vt:lpstr>ISO/IEC DIRECTIVES PART 1 CLAUSE 2.3 – HANDLING OF NWIP BALLOT RESULTS </vt:lpstr>
      <vt:lpstr>ISO/IEC DIRECTIVES PART 1 CLAUSE 2.5.2 – CD STAGE COMMENTING PERIOD </vt:lpstr>
      <vt:lpstr>ISO/IEC DIRECTIVES PART 1 CLAUSE 2.6.2 &amp; 2.7.2 – HANDLING VOTING ON DIS &amp; FDIS </vt:lpstr>
      <vt:lpstr>ISO/IEC DIRECTIVES PART 1 CLAUSE 2.10 – TECHNICAL CORRIGENDA </vt:lpstr>
      <vt:lpstr>ISO/IEC DIRECTIVES PART 1 CLAUSES 3.1.2 &amp; 3.3.1 TECHNICAL SPECIFICATIONS AND TECHNICAL REPORTS </vt:lpstr>
      <vt:lpstr>ISO/IEC DIRECTIVES PART 1 CLAUSE 3.3.2 – BALLOT TIME FOR TECHNICAL REPORTS </vt:lpstr>
      <vt:lpstr>ISO/IEC DIRECTIVES PART 1 CLAUSE 4.1 – SCHEDULING OF MEETINGS </vt:lpstr>
      <vt:lpstr>ISO/IEC DIRECTIVES PART 1 CLAUSE 4.2 – ORGANIZATION OF MEETINGS </vt:lpstr>
      <vt:lpstr>ISO/IEC DIRECTIVES PART 1 CLAUSE 4.5 – PARTICIPATION BY CORRESPONDENCE </vt:lpstr>
      <vt:lpstr>ISO/IEC DIRECTIVES PART 1 CLAUSE 5.1.1 – APPEALS </vt:lpstr>
      <vt:lpstr>ISO/IEC DIRECTIVES PART 1 ANNEX M – HORIZONTAL DCOUMENTS </vt:lpstr>
      <vt:lpstr>ISO/IEC DIRECTIVES PART 1 ANNEX SG – OTHER NON-OFFICIAL LANGUAGES </vt:lpstr>
      <vt:lpstr>ISO/IEC DIRECTIVES PART 1 ANNEX SI – INTERNATIONAL WORKSHOP AGREEMENTS </vt:lpstr>
      <vt:lpstr>ISO/IEC DIRECTIVES PART 1 ANNEX SM – GLOBAL RELEVANCE </vt:lpstr>
      <vt:lpstr>ISO/IEC DIRECTIVES PART 1 ANNEXES SL &amp; SP – DEFINITION OF RISK  </vt:lpstr>
      <vt:lpstr>ISO/IEC DIRECTIVES PART 1 ANNEX SP – OCCUPATIONAL HEALTH AND SAFETY </vt:lpstr>
      <vt:lpstr>Course Completion Compliance Instructions</vt:lpstr>
      <vt:lpstr>For Questions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ANSI ISOT SUPPORT SERIES</dc:title>
  <dc:creator>Steven Cornish</dc:creator>
  <cp:lastModifiedBy>Edward Terhune</cp:lastModifiedBy>
  <cp:revision>362</cp:revision>
  <dcterms:created xsi:type="dcterms:W3CDTF">2020-11-16T16:19:27Z</dcterms:created>
  <dcterms:modified xsi:type="dcterms:W3CDTF">2024-08-09T13:52:01Z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0x0101008CEA0F26C7743146B81ADA30DB412C57</vt:lpwstr>
  </property>
  <property fmtid="{D5CDD505-2E9C-101B-9397-08002B2CF9AE}" pid="3" name="TaxKeyword">
    <vt:lpwstr/>
  </property>
</Properties>
</file>